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9" r:id="rId2"/>
    <p:sldId id="259" r:id="rId3"/>
    <p:sldId id="270" r:id="rId4"/>
    <p:sldId id="262" r:id="rId5"/>
    <p:sldId id="26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180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d111116ceedad4aa31e812efafed7815835e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986963" y="0"/>
            <a:ext cx="22178963" cy="683911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423780" y="8154"/>
            <a:ext cx="3339056" cy="6206487"/>
            <a:chOff x="8969851" y="699390"/>
            <a:chExt cx="3339056" cy="6206487"/>
          </a:xfrm>
        </p:grpSpPr>
        <p:sp>
          <p:nvSpPr>
            <p:cNvPr id="5" name="文本框 4"/>
            <p:cNvSpPr txBox="1"/>
            <p:nvPr/>
          </p:nvSpPr>
          <p:spPr>
            <a:xfrm>
              <a:off x="8969851" y="3250344"/>
              <a:ext cx="492443" cy="30856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313504" y="699390"/>
              <a:ext cx="492443" cy="4251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816464" y="2654685"/>
              <a:ext cx="492443" cy="4251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黑发不知勤学早 白首方悔读书迟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504626" y="451823"/>
            <a:ext cx="9293923" cy="6577627"/>
            <a:chOff x="-1798964" y="53484"/>
            <a:chExt cx="9293923" cy="6577627"/>
          </a:xfrm>
        </p:grpSpPr>
        <p:sp>
          <p:nvSpPr>
            <p:cNvPr id="4" name="文本框 3"/>
            <p:cNvSpPr txBox="1"/>
            <p:nvPr/>
          </p:nvSpPr>
          <p:spPr>
            <a:xfrm>
              <a:off x="3975586" y="1381105"/>
              <a:ext cx="553998" cy="39143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71149" y="53484"/>
              <a:ext cx="553998" cy="505892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940961" y="1657329"/>
              <a:ext cx="553998" cy="49737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黑发不知勤学早 白首方悔读书迟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-1798964" y="473198"/>
              <a:ext cx="553998" cy="505892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-2297209" y="32890"/>
            <a:ext cx="5271983" cy="7467181"/>
            <a:chOff x="5732414" y="-840473"/>
            <a:chExt cx="5271983" cy="7467181"/>
          </a:xfrm>
        </p:grpSpPr>
        <p:sp>
          <p:nvSpPr>
            <p:cNvPr id="17" name="文本框 16"/>
            <p:cNvSpPr txBox="1"/>
            <p:nvPr/>
          </p:nvSpPr>
          <p:spPr>
            <a:xfrm>
              <a:off x="6913127" y="711683"/>
              <a:ext cx="677108" cy="59150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720396" y="-840473"/>
              <a:ext cx="677108" cy="64865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732414" y="-602341"/>
              <a:ext cx="677108" cy="64865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黑发不知勤学早 白首方悔读书迟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327289" y="-101838"/>
              <a:ext cx="677108" cy="59150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9195736" y="1070280"/>
            <a:ext cx="2935584" cy="4876402"/>
            <a:chOff x="8969851" y="1914987"/>
            <a:chExt cx="2935584" cy="4876402"/>
          </a:xfrm>
        </p:grpSpPr>
        <p:sp>
          <p:nvSpPr>
            <p:cNvPr id="21" name="文本框 20"/>
            <p:cNvSpPr txBox="1"/>
            <p:nvPr/>
          </p:nvSpPr>
          <p:spPr>
            <a:xfrm>
              <a:off x="8969851" y="3250344"/>
              <a:ext cx="492443" cy="30856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412992" y="2540197"/>
              <a:ext cx="492443" cy="4251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299778" y="1914987"/>
              <a:ext cx="492443" cy="4251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黑发不知勤学早 白首方悔读书迟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69462" y="285750"/>
            <a:ext cx="5237784" cy="6572250"/>
            <a:chOff x="4316929" y="211275"/>
            <a:chExt cx="5237784" cy="6572250"/>
          </a:xfrm>
        </p:grpSpPr>
        <p:sp>
          <p:nvSpPr>
            <p:cNvPr id="26" name="文本框 25"/>
            <p:cNvSpPr txBox="1"/>
            <p:nvPr/>
          </p:nvSpPr>
          <p:spPr>
            <a:xfrm>
              <a:off x="7270712" y="697050"/>
              <a:ext cx="677108" cy="59150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877605" y="297000"/>
              <a:ext cx="677108" cy="64865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16929" y="211275"/>
              <a:ext cx="677108" cy="64865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黑发不知勤学早 白首方悔读书迟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3147275" y="643359"/>
            <a:ext cx="14237050" cy="5792003"/>
            <a:chOff x="2370369" y="844097"/>
            <a:chExt cx="14237050" cy="5792003"/>
          </a:xfrm>
        </p:grpSpPr>
        <p:sp>
          <p:nvSpPr>
            <p:cNvPr id="3" name="文本框 2"/>
            <p:cNvSpPr txBox="1"/>
            <p:nvPr/>
          </p:nvSpPr>
          <p:spPr>
            <a:xfrm>
              <a:off x="3787600" y="935077"/>
              <a:ext cx="553998" cy="39143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370369" y="1635320"/>
              <a:ext cx="553998" cy="49957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97828" y="1662318"/>
              <a:ext cx="553998" cy="49737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黑发不知勤学早 白首方悔读书迟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6053421" y="844097"/>
              <a:ext cx="553998" cy="39143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-4492700" y="734339"/>
            <a:ext cx="5186255" cy="4905542"/>
            <a:chOff x="6941492" y="1630363"/>
            <a:chExt cx="5186255" cy="4905542"/>
          </a:xfrm>
        </p:grpSpPr>
        <p:sp>
          <p:nvSpPr>
            <p:cNvPr id="15" name="文本框 14"/>
            <p:cNvSpPr txBox="1"/>
            <p:nvPr/>
          </p:nvSpPr>
          <p:spPr>
            <a:xfrm>
              <a:off x="8796833" y="3469912"/>
              <a:ext cx="492443" cy="2936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41492" y="1630363"/>
              <a:ext cx="492443" cy="4251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635304" y="2284713"/>
              <a:ext cx="492443" cy="4251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黑发不知勤学早 白首方悔读书迟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-8587404" y="-271884"/>
            <a:ext cx="13952339" cy="7029430"/>
            <a:chOff x="4661002" y="670590"/>
            <a:chExt cx="13952339" cy="7029430"/>
          </a:xfrm>
        </p:grpSpPr>
        <p:sp>
          <p:nvSpPr>
            <p:cNvPr id="34" name="文本框 33"/>
            <p:cNvSpPr txBox="1"/>
            <p:nvPr/>
          </p:nvSpPr>
          <p:spPr>
            <a:xfrm>
              <a:off x="7244122" y="1142499"/>
              <a:ext cx="677108" cy="59150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236313" y="1213495"/>
              <a:ext cx="677108" cy="64865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661002" y="670590"/>
              <a:ext cx="677108" cy="64865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黑发不知勤学早 白首方悔读书迟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936233" y="1142499"/>
              <a:ext cx="677108" cy="64865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-9755884" y="-93242"/>
            <a:ext cx="14237050" cy="5787014"/>
            <a:chOff x="2370369" y="844097"/>
            <a:chExt cx="14237050" cy="5787014"/>
          </a:xfrm>
        </p:grpSpPr>
        <p:sp>
          <p:nvSpPr>
            <p:cNvPr id="44" name="文本框 43"/>
            <p:cNvSpPr txBox="1"/>
            <p:nvPr/>
          </p:nvSpPr>
          <p:spPr>
            <a:xfrm>
              <a:off x="4830592" y="1065119"/>
              <a:ext cx="553998" cy="39143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370369" y="1635320"/>
              <a:ext cx="553998" cy="49957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问渠那得清如许 为有源头活水来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940961" y="1657329"/>
              <a:ext cx="553998" cy="49737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黑发不知勤学早 白首方悔读书迟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053421" y="844097"/>
              <a:ext cx="553998" cy="39143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63193" y="1298645"/>
            <a:ext cx="2803281" cy="4631818"/>
            <a:chOff x="9324466" y="1904087"/>
            <a:chExt cx="2803281" cy="4631818"/>
          </a:xfrm>
        </p:grpSpPr>
        <p:sp>
          <p:nvSpPr>
            <p:cNvPr id="50" name="文本框 49"/>
            <p:cNvSpPr txBox="1"/>
            <p:nvPr/>
          </p:nvSpPr>
          <p:spPr>
            <a:xfrm>
              <a:off x="9324466" y="1904087"/>
              <a:ext cx="492443" cy="2936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欲穷千里目 更上一层楼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1635304" y="2284713"/>
              <a:ext cx="492443" cy="4251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黑发不知勤学早 白首方悔读书迟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0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81481E-6 L 0.59727 0.00486 " pathEditMode="relative" rAng="0" ptsTypes="AA">
                                      <p:cBhvr>
                                        <p:cTn id="8" dur="4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57" y="2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0.6987 0.01922 " pathEditMode="relative" rAng="0" ptsTypes="AA">
                                      <p:cBhvr>
                                        <p:cTn id="10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5" y="94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L 0.6987 0.01921 " pathEditMode="relative" rAng="0" ptsTypes="AA">
                                      <p:cBhvr>
                                        <p:cTn id="12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5" y="94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6 L 0.59727 0.00486 " pathEditMode="relative" rAng="0" ptsTypes="AA">
                                      <p:cBhvr>
                                        <p:cTn id="14" dur="4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57" y="2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L 0.6987 0.01922 " pathEditMode="relative" rAng="0" ptsTypes="AA">
                                      <p:cBhvr>
                                        <p:cTn id="16" dur="3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5" y="94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0.6987 0.01922 " pathEditMode="relative" rAng="0" ptsTypes="AA">
                                      <p:cBhvr>
                                        <p:cTn id="18" dur="3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5" y="9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81481E-6 L 0.59727 0.00486 " pathEditMode="relative" rAng="0" ptsTypes="AA">
                                      <p:cBhvr>
                                        <p:cTn id="20" dur="4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57" y="2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L 0.6987 0.01921 " pathEditMode="relative" rAng="0" ptsTypes="AA">
                                      <p:cBhvr>
                                        <p:cTn id="22" dur="3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5" y="94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0.6987 0.01922 " pathEditMode="relative" rAng="0" ptsTypes="AA">
                                      <p:cBhvr>
                                        <p:cTn id="24" dur="3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5" y="94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81481E-6 L 0.59727 0.00486 " pathEditMode="relative" rAng="0" ptsTypes="AA">
                                      <p:cBhvr>
                                        <p:cTn id="26" dur="4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57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095d181796256815e906d40d1a89c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284" y="470048"/>
            <a:ext cx="5407742" cy="5993085"/>
          </a:xfrm>
          <a:prstGeom prst="roundRect">
            <a:avLst>
              <a:gd name="adj" fmla="val 6515"/>
            </a:avLst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02759A-13AE-940D-5ACF-F822D3957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7ed01a455c31be8f4c4db749dee85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6432" y="664290"/>
            <a:ext cx="8415929" cy="5333387"/>
          </a:xfrm>
          <a:prstGeom prst="roundRect">
            <a:avLst>
              <a:gd name="adj" fmla="val 6515"/>
            </a:avLst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0419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cdaa643fc8326e5e79b48a164491dd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5716" y="385547"/>
            <a:ext cx="7895303" cy="6086905"/>
          </a:xfrm>
          <a:prstGeom prst="roundRect">
            <a:avLst>
              <a:gd name="adj" fmla="val 7899"/>
            </a:avLst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04104" y="373075"/>
            <a:ext cx="8589992" cy="5934870"/>
          </a:xfrm>
          <a:prstGeom prst="roundRect">
            <a:avLst>
              <a:gd name="adj" fmla="val 6515"/>
            </a:avLst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226</Words>
  <Application>Microsoft Office PowerPoint</Application>
  <PresentationFormat>宽屏</PresentationFormat>
  <Paragraphs>34</Paragraphs>
  <Slides>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华文行楷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阅读</dc:title>
  <dc:creator>学教育技术，上教育技术！http://www.etthink.com</dc:creator>
  <cp:keywords>学教育技术，上教育技术！http://www.etthink.com</cp:keywords>
  <cp:lastModifiedBy>方 孙</cp:lastModifiedBy>
  <cp:revision>24</cp:revision>
  <dcterms:created xsi:type="dcterms:W3CDTF">2025-04-09T12:30:00Z</dcterms:created>
  <dcterms:modified xsi:type="dcterms:W3CDTF">2025-04-11T14:56:32Z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icationName">
    <vt:lpwstr>EasiNote5</vt:lpwstr>
  </property>
  <property fmtid="{D5CDD505-2E9C-101B-9397-08002B2CF9AE}" pid="3" name="ApplicationVersion">
    <vt:lpwstr>5.2.4.8714</vt:lpwstr>
  </property>
  <property fmtid="{D5CDD505-2E9C-101B-9397-08002B2CF9AE}" pid="4" name="EasiNoteCoursewareInfo">
    <vt:lpwstr>ba7deb21-5315-42e2-93b7-c3b0108c12a4:1</vt:lpwstr>
  </property>
  <property fmtid="{D5CDD505-2E9C-101B-9397-08002B2CF9AE}" pid="5" name="EasiNoteDocumentName">
    <vt:lpwstr>阅读</vt:lpwstr>
  </property>
  <property fmtid="{D5CDD505-2E9C-101B-9397-08002B2CF9AE}" pid="6" name="EasiNoteAuthor">
    <vt:lpwstr>vtvxhzoqihyrlgtomkuwsuq887627921</vt:lpwstr>
  </property>
  <property fmtid="{D5CDD505-2E9C-101B-9397-08002B2CF9AE}" pid="7" name="EasiNoteUpstreamCoursewareInfo_0">
    <vt:lpwstr>e4dd07c4-65c6-4c18-8475-06e98c2ac92e</vt:lpwstr>
  </property>
  <property fmtid="{D5CDD505-2E9C-101B-9397-08002B2CF9AE}" pid="8" name="ICV">
    <vt:lpwstr>7104CC41AB3F49B388C4355521219D0C_12</vt:lpwstr>
  </property>
  <property fmtid="{D5CDD505-2E9C-101B-9397-08002B2CF9AE}" pid="9" name="KSOProductBuildVer">
    <vt:lpwstr>2052-12.1.0.20784</vt:lpwstr>
  </property>
</Properties>
</file>