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7"/>
  </p:notesMasterIdLst>
  <p:sldIdLst>
    <p:sldId id="295" r:id="rId2"/>
    <p:sldId id="300" r:id="rId3"/>
    <p:sldId id="299" r:id="rId4"/>
    <p:sldId id="298" r:id="rId5"/>
    <p:sldId id="297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9095" autoAdjust="0"/>
  </p:normalViewPr>
  <p:slideViewPr>
    <p:cSldViewPr>
      <p:cViewPr>
        <p:scale>
          <a:sx n="114" d="100"/>
          <a:sy n="114" d="100"/>
        </p:scale>
        <p:origin x="590" y="-8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C754D-FF8E-4867-A613-7C1FB3F548FD}" type="datetimeFigureOut">
              <a:rPr lang="zh-CN" altLang="en-US" smtClean="0"/>
              <a:t>2019/12/16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F85BA-6CDA-4E94-91C3-71C397332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4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需要两方面的努力</a:t>
            </a:r>
            <a:r>
              <a:rPr lang="en-US" altLang="zh-CN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</a:t>
            </a:r>
            <a:endParaRPr lang="en-US" altLang="zh-CN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F85BA-6CDA-4E94-91C3-71C397332D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92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需要两方面的努力</a:t>
            </a:r>
            <a:r>
              <a:rPr lang="en-US" altLang="zh-CN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</a:t>
            </a:r>
            <a:endParaRPr lang="en-US" altLang="zh-CN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F85BA-6CDA-4E94-91C3-71C397332D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62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需要两方面的努力</a:t>
            </a:r>
            <a:r>
              <a:rPr lang="en-US" altLang="zh-CN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</a:t>
            </a:r>
            <a:endParaRPr lang="en-US" altLang="zh-CN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F85BA-6CDA-4E94-91C3-71C397332D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793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需要两方面的努力</a:t>
            </a:r>
            <a:r>
              <a:rPr lang="en-US" altLang="zh-CN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</a:t>
            </a:r>
            <a:endParaRPr lang="en-US" altLang="zh-CN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F85BA-6CDA-4E94-91C3-71C397332D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56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需要两方面的努力</a:t>
            </a:r>
            <a:r>
              <a:rPr lang="en-US" altLang="zh-CN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</a:t>
            </a:r>
            <a:endParaRPr lang="en-US" altLang="zh-CN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F85BA-6CDA-4E94-91C3-71C397332D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6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>
            <a:extLst>
              <a:ext uri="{FF2B5EF4-FFF2-40B4-BE49-F238E27FC236}">
                <a16:creationId xmlns:a16="http://schemas.microsoft.com/office/drawing/2014/main" id="{93B14154-E72F-4C25-B9AF-AAEA0320C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1703" y="4761813"/>
            <a:ext cx="219046" cy="212360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BBD1C16-CEC6-49CC-9A66-A7B459A430A4}"/>
              </a:ext>
            </a:extLst>
          </p:cNvPr>
          <p:cNvCxnSpPr/>
          <p:nvPr userDrawn="1"/>
        </p:nvCxnSpPr>
        <p:spPr>
          <a:xfrm flipH="1">
            <a:off x="1072844" y="4859877"/>
            <a:ext cx="7965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95A65F3-93AD-44FB-8EAE-A22D11381BF3}"/>
              </a:ext>
            </a:extLst>
          </p:cNvPr>
          <p:cNvCxnSpPr/>
          <p:nvPr userDrawn="1"/>
        </p:nvCxnSpPr>
        <p:spPr>
          <a:xfrm flipH="1">
            <a:off x="106157" y="4859877"/>
            <a:ext cx="594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A88CFD96-B08E-43B1-92B3-CE4C51344392}"/>
              </a:ext>
            </a:extLst>
          </p:cNvPr>
          <p:cNvGrpSpPr/>
          <p:nvPr userDrawn="1"/>
        </p:nvGrpSpPr>
        <p:grpSpPr>
          <a:xfrm flipH="1">
            <a:off x="731637" y="4739876"/>
            <a:ext cx="341207" cy="278204"/>
            <a:chOff x="7019085" y="157473"/>
            <a:chExt cx="3868830" cy="395225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0FEA3AF-26F4-4A45-8543-FEB53178C207}"/>
                </a:ext>
              </a:extLst>
            </p:cNvPr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A108354-2DAA-4F2F-83DC-ADDF53AD0396}"/>
                </a:ext>
              </a:extLst>
            </p:cNvPr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3982584-2CE1-45F7-BC10-976D0D1F9E4F}"/>
                </a:ext>
              </a:extLst>
            </p:cNvPr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59483B3-7B46-4C8F-8B05-EC78EE426DFC}"/>
                </a:ext>
              </a:extLst>
            </p:cNvPr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1F904CD-964E-40C3-A18C-DB6E2DC38AEE}"/>
                </a:ext>
              </a:extLst>
            </p:cNvPr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941DCA0-D364-4FA3-9878-051E5D67CF10}"/>
                </a:ext>
              </a:extLst>
            </p:cNvPr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F328A6A-A67B-4576-AC08-DFD04EC1A4F4}"/>
                </a:ext>
              </a:extLst>
            </p:cNvPr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4A69B3D-5A6D-462C-B10A-1E1A41012B01}"/>
                </a:ext>
              </a:extLst>
            </p:cNvPr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86BDE9B-FF5F-4A78-B783-1A1694094D6F}"/>
                </a:ext>
              </a:extLst>
            </p:cNvPr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70CCD09-A421-4302-A41F-18E21D121C3C}"/>
                </a:ext>
              </a:extLst>
            </p:cNvPr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99A8D79-AF72-4B21-A87C-8A4B4C6721D6}"/>
                </a:ext>
              </a:extLst>
            </p:cNvPr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0603DCF-3D54-4C03-82FC-FA4BC175A9E2}"/>
                </a:ext>
              </a:extLst>
            </p:cNvPr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8BA6E33-2C47-460C-AAA7-B65A0D0DD259}"/>
                </a:ext>
              </a:extLst>
            </p:cNvPr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2EBA642-3E64-4AD9-B5D7-EC74C280BCFF}"/>
                </a:ext>
              </a:extLst>
            </p:cNvPr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7482EEC6-588F-4059-90E4-33AF1599ECE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64972" y="4917621"/>
            <a:ext cx="3414056" cy="2804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802647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81703" y="4761813"/>
            <a:ext cx="219046" cy="212360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072844" y="4859877"/>
            <a:ext cx="7965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06157" y="4859877"/>
            <a:ext cx="594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731637" y="4739876"/>
            <a:ext cx="341207" cy="27820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cxnSp>
        <p:nvCxnSpPr>
          <p:cNvPr id="24" name="直接连接符 23" hidden="1"/>
          <p:cNvCxnSpPr/>
          <p:nvPr userDrawn="1"/>
        </p:nvCxnSpPr>
        <p:spPr>
          <a:xfrm>
            <a:off x="2386226" y="323894"/>
            <a:ext cx="0" cy="393700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 userDrawn="1"/>
        </p:nvSpPr>
        <p:spPr>
          <a:xfrm flipV="1">
            <a:off x="130628" y="519558"/>
            <a:ext cx="2713179" cy="324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D237E56-EF1A-4757-8485-7AFAFB5E6F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59832" y="4905037"/>
            <a:ext cx="3414056" cy="280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952362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090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57773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518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7446" y="4753699"/>
            <a:ext cx="405740" cy="212360"/>
          </a:xfrm>
          <a:prstGeom prst="rect">
            <a:avLst/>
          </a:prstGeom>
        </p:spPr>
        <p:txBody>
          <a:bodyPr wrap="square" lIns="0" tIns="0" rIns="0" bIns="0"/>
          <a:lstStyle>
            <a:lvl1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7"/>
    </p:custDataLst>
    <p:extLst>
      <p:ext uri="{BB962C8B-B14F-4D97-AF65-F5344CB8AC3E}">
        <p14:creationId xmlns:p14="http://schemas.microsoft.com/office/powerpoint/2010/main" val="399356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25" r:id="rId4"/>
    <p:sldLayoutId id="2147483761" r:id="rId5"/>
  </p:sldLayoutIdLst>
  <p:hf hdr="0" ftr="0" dt="0"/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AAA8BEF4-531B-4EBC-B344-3722CF439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55526"/>
            <a:ext cx="693856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7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582C7038-F657-4EF1-A66C-445E1A390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931790"/>
            <a:ext cx="3073016" cy="10285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4C068FF-88D8-483A-AD77-4B9953E9A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9622"/>
            <a:ext cx="1333333" cy="180317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4787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D05C602-CB6C-4884-A727-14B19060B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5526"/>
            <a:ext cx="3720635" cy="18031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A564299-6136-4605-9EDD-D4D03E090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3860300"/>
            <a:ext cx="1656185" cy="80265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7487C1A-D04E-44D7-869B-A83A4414A9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813084"/>
            <a:ext cx="2592288" cy="125633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82C7038-F657-4EF1-A66C-445E1A3905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174005"/>
            <a:ext cx="1728192" cy="5784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4C068FF-88D8-483A-AD77-4B9953E9A1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418701"/>
            <a:ext cx="973293" cy="131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29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76FFCB9-2FFA-45DD-99AC-754705998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699542"/>
            <a:ext cx="1816765" cy="42980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5D73591-790E-4D46-ADEB-AC3DAC66C7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679" y="2427734"/>
            <a:ext cx="1055830" cy="249785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B11863B-3286-4341-818A-13468F9A3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219822"/>
            <a:ext cx="690581" cy="16337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545C07E-F8E5-4C33-A9BE-FC39A97E2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044" y="3291831"/>
            <a:ext cx="568830" cy="13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6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0E6EA2C-4D67-43FD-9026-46C69FB07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347614"/>
            <a:ext cx="3938357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08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014年年终总结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Boo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30000"/>
                <a:shade val="100000"/>
                <a:hueMod val="100000"/>
                <a:satMod val="100000"/>
              </a:schemeClr>
            </a:gs>
            <a:gs pos="80000">
              <a:schemeClr val="phClr">
                <a:tint val="7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7200000" scaled="1"/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50000"/>
                <a:hueMod val="100000"/>
                <a:satMod val="100000"/>
              </a:schemeClr>
            </a:gs>
          </a:gsLst>
          <a:lin ang="180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>
              <a:rot lat="0" lon="0" rev="0"/>
            </a:camera>
            <a:lightRig rig="morning" dir="bl"/>
          </a:scene3d>
          <a:sp3d extrusionH="222250" contourW="25400" prstMaterial="matte">
            <a:bevelT w="38100" h="38100" prst="softRound"/>
            <a:bevelB/>
            <a:extrusionClr>
              <a:srgbClr val="FF0000"/>
            </a:extrusionClr>
            <a:contourClr>
              <a:schemeClr val="accent3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soft" dir="bl">
              <a:rot lat="0" lon="0" rev="0"/>
            </a:lightRig>
          </a:scene3d>
          <a:sp3d prstMaterial="plastic">
            <a:bevelT w="381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lnSpc>
            <a:spcPct val="150000"/>
          </a:lnSpc>
          <a:defRPr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11973</TotalTime>
  <Words>35</Words>
  <Application>Microsoft Office PowerPoint</Application>
  <PresentationFormat>全屏显示(16:9)</PresentationFormat>
  <Paragraphs>10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Arial</vt:lpstr>
      <vt:lpstr>Calibri</vt:lpstr>
      <vt:lpstr>Copperplate Gothic Bold</vt:lpstr>
      <vt:lpstr>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教育技术论坛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学教育技术，上教育技术论坛！http://www.etthink.com</dc:title>
  <dc:subject>学教育技术，上教育技术论坛！http://www.etthink.com</dc:subject>
  <dc:creator>且行</dc:creator>
  <cp:keywords>http:/www.etthink.com</cp:keywords>
  <dc:description>学教育技术，上教育技术论坛！http://www.etthink.com</dc:description>
  <cp:lastModifiedBy>孙 方</cp:lastModifiedBy>
  <cp:revision>478</cp:revision>
  <dcterms:created xsi:type="dcterms:W3CDTF">2015-04-26T10:27:57Z</dcterms:created>
  <dcterms:modified xsi:type="dcterms:W3CDTF">2019-12-16T09:25:29Z</dcterms:modified>
</cp:coreProperties>
</file>