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</p:sldMasterIdLst>
  <p:notesMasterIdLst>
    <p:notesMasterId r:id="rId24"/>
  </p:notesMasterIdLst>
  <p:sldIdLst>
    <p:sldId id="328" r:id="rId3"/>
    <p:sldId id="332" r:id="rId4"/>
    <p:sldId id="333" r:id="rId5"/>
    <p:sldId id="327" r:id="rId6"/>
    <p:sldId id="310" r:id="rId7"/>
    <p:sldId id="330" r:id="rId8"/>
    <p:sldId id="331" r:id="rId9"/>
    <p:sldId id="334" r:id="rId10"/>
    <p:sldId id="309" r:id="rId11"/>
    <p:sldId id="311" r:id="rId12"/>
    <p:sldId id="313" r:id="rId13"/>
    <p:sldId id="306" r:id="rId14"/>
    <p:sldId id="295" r:id="rId15"/>
    <p:sldId id="297" r:id="rId16"/>
    <p:sldId id="298" r:id="rId17"/>
    <p:sldId id="314" r:id="rId18"/>
    <p:sldId id="318" r:id="rId19"/>
    <p:sldId id="323" r:id="rId20"/>
    <p:sldId id="324" r:id="rId21"/>
    <p:sldId id="325" r:id="rId22"/>
    <p:sldId id="326" r:id="rId23"/>
  </p:sldIdLst>
  <p:sldSz cx="9144000" cy="6858000" type="screen4x3"/>
  <p:notesSz cx="6858000" cy="9144000"/>
  <p:defaultTextStyle>
    <a:defPPr>
      <a:defRPr lang="zh-CN"/>
    </a:defPPr>
    <a:lvl1pPr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678804-C26F-43A4-8734-3AD137571928}" type="doc">
      <dgm:prSet loTypeId="urn:microsoft.com/office/officeart/2005/8/layout/equation2" loCatId="relationship" qsTypeId="urn:microsoft.com/office/officeart/2005/8/quickstyle/3d2" qsCatId="3D" csTypeId="urn:microsoft.com/office/officeart/2005/8/colors/accent0_3" csCatId="mainScheme" phldr="1"/>
      <dgm:spPr/>
    </dgm:pt>
    <dgm:pt modelId="{AA0AF626-BA43-4463-8409-3BB1156915E4}">
      <dgm:prSet phldrT="[文本]" custT="1"/>
      <dgm:spPr/>
      <dgm:t>
        <a:bodyPr/>
        <a:lstStyle/>
        <a:p>
          <a:r>
            <a:rPr lang="zh-CN" altLang="en-US" sz="2400" b="1" dirty="0" smtClean="0"/>
            <a:t>稍长</a:t>
          </a:r>
          <a:endParaRPr lang="en-US" altLang="zh-CN" sz="2400" b="1" dirty="0" smtClean="0"/>
        </a:p>
        <a:p>
          <a:r>
            <a:rPr lang="zh-CN" altLang="en-US" sz="2400" b="1" dirty="0" smtClean="0"/>
            <a:t>重过程</a:t>
          </a:r>
          <a:endParaRPr lang="en-US" altLang="zh-CN" sz="2400" b="1" dirty="0" smtClean="0"/>
        </a:p>
        <a:p>
          <a:r>
            <a:rPr lang="zh-CN" altLang="en-US" sz="2400" b="1" dirty="0" smtClean="0"/>
            <a:t>可自学</a:t>
          </a:r>
          <a:endParaRPr lang="zh-CN" altLang="en-US" sz="2400" b="1" dirty="0"/>
        </a:p>
      </dgm:t>
    </dgm:pt>
    <dgm:pt modelId="{961833CF-A576-4F7B-AF88-BA5E930CB66C}" type="parTrans" cxnId="{928EC246-A7C3-4B4B-82CC-AE0850287E70}">
      <dgm:prSet/>
      <dgm:spPr/>
      <dgm:t>
        <a:bodyPr/>
        <a:lstStyle/>
        <a:p>
          <a:endParaRPr lang="zh-CN" altLang="en-US"/>
        </a:p>
      </dgm:t>
    </dgm:pt>
    <dgm:pt modelId="{57B21AFD-F110-4F48-A374-405C295E39E2}" type="sibTrans" cxnId="{928EC246-A7C3-4B4B-82CC-AE0850287E70}">
      <dgm:prSet/>
      <dgm:spPr/>
      <dgm:t>
        <a:bodyPr/>
        <a:lstStyle/>
        <a:p>
          <a:endParaRPr lang="zh-CN" altLang="en-US"/>
        </a:p>
      </dgm:t>
    </dgm:pt>
    <dgm:pt modelId="{ED38FAE7-ECAB-4677-B776-65711F0AE5BA}">
      <dgm:prSet phldrT="[文本]" custT="1"/>
      <dgm:spPr/>
      <dgm:t>
        <a:bodyPr/>
        <a:lstStyle/>
        <a:p>
          <a:r>
            <a:rPr lang="zh-CN" altLang="en-US" sz="2400" b="1" dirty="0" smtClean="0"/>
            <a:t>短小</a:t>
          </a:r>
          <a:endParaRPr lang="en-US" altLang="zh-CN" sz="2400" b="1" dirty="0" smtClean="0"/>
        </a:p>
        <a:p>
          <a:r>
            <a:rPr lang="zh-CN" altLang="en-US" sz="2400" b="1" dirty="0" smtClean="0"/>
            <a:t>重方法</a:t>
          </a:r>
          <a:endParaRPr lang="en-US" altLang="zh-CN" sz="2400" b="1" dirty="0" smtClean="0"/>
        </a:p>
        <a:p>
          <a:r>
            <a:rPr lang="zh-CN" altLang="en-US" sz="2400" b="1" dirty="0" smtClean="0"/>
            <a:t>易自学</a:t>
          </a:r>
          <a:endParaRPr lang="zh-CN" altLang="en-US" sz="2400" b="1" dirty="0"/>
        </a:p>
      </dgm:t>
    </dgm:pt>
    <dgm:pt modelId="{9AD54EC8-EF60-4326-A266-CA02889A40D0}" type="parTrans" cxnId="{BA81A593-BDA3-43B0-A444-CA8ADFB645A0}">
      <dgm:prSet/>
      <dgm:spPr/>
      <dgm:t>
        <a:bodyPr/>
        <a:lstStyle/>
        <a:p>
          <a:endParaRPr lang="zh-CN" altLang="en-US"/>
        </a:p>
      </dgm:t>
    </dgm:pt>
    <dgm:pt modelId="{176C1962-A324-4F9F-A70F-EBF022F7BB00}" type="sibTrans" cxnId="{BA81A593-BDA3-43B0-A444-CA8ADFB645A0}">
      <dgm:prSet/>
      <dgm:spPr/>
      <dgm:t>
        <a:bodyPr/>
        <a:lstStyle/>
        <a:p>
          <a:endParaRPr lang="zh-CN" altLang="en-US"/>
        </a:p>
      </dgm:t>
    </dgm:pt>
    <dgm:pt modelId="{3F3E1336-F025-4471-B114-27D8B5652ED8}">
      <dgm:prSet phldrT="[文本]"/>
      <dgm:spPr/>
      <dgm:t>
        <a:bodyPr/>
        <a:lstStyle/>
        <a:p>
          <a:r>
            <a:rPr lang="zh-CN" altLang="en-US" b="1" dirty="0" smtClean="0"/>
            <a:t>系统性</a:t>
          </a:r>
          <a:endParaRPr lang="en-US" altLang="zh-CN" b="1" dirty="0" smtClean="0"/>
        </a:p>
        <a:p>
          <a:r>
            <a:rPr lang="zh-CN" altLang="en-US" b="1" dirty="0" smtClean="0"/>
            <a:t>示范性</a:t>
          </a:r>
          <a:endParaRPr lang="en-US" altLang="zh-CN" b="1" dirty="0" smtClean="0"/>
        </a:p>
        <a:p>
          <a:r>
            <a:rPr lang="zh-CN" altLang="en-US" b="1" dirty="0" smtClean="0"/>
            <a:t>引领性</a:t>
          </a:r>
          <a:endParaRPr lang="zh-CN" altLang="en-US" b="1" dirty="0"/>
        </a:p>
      </dgm:t>
    </dgm:pt>
    <dgm:pt modelId="{C7CC7754-3093-478D-A751-740631C70228}" type="parTrans" cxnId="{D57174D0-41B1-4F74-922D-9D561BD58FFF}">
      <dgm:prSet/>
      <dgm:spPr/>
      <dgm:t>
        <a:bodyPr/>
        <a:lstStyle/>
        <a:p>
          <a:endParaRPr lang="zh-CN" altLang="en-US"/>
        </a:p>
      </dgm:t>
    </dgm:pt>
    <dgm:pt modelId="{B42D84C8-0DE7-4729-97B3-891C06823624}" type="sibTrans" cxnId="{D57174D0-41B1-4F74-922D-9D561BD58FFF}">
      <dgm:prSet/>
      <dgm:spPr/>
      <dgm:t>
        <a:bodyPr/>
        <a:lstStyle/>
        <a:p>
          <a:endParaRPr lang="zh-CN" altLang="en-US"/>
        </a:p>
      </dgm:t>
    </dgm:pt>
    <dgm:pt modelId="{CA06980D-62EF-4A09-8E86-81E76385ECA9}" type="pres">
      <dgm:prSet presAssocID="{F6678804-C26F-43A4-8734-3AD137571928}" presName="Name0" presStyleCnt="0">
        <dgm:presLayoutVars>
          <dgm:dir/>
          <dgm:resizeHandles val="exact"/>
        </dgm:presLayoutVars>
      </dgm:prSet>
      <dgm:spPr/>
    </dgm:pt>
    <dgm:pt modelId="{8B89401A-6CF2-41B1-9141-8E2719D68683}" type="pres">
      <dgm:prSet presAssocID="{F6678804-C26F-43A4-8734-3AD137571928}" presName="vNodes" presStyleCnt="0"/>
      <dgm:spPr/>
    </dgm:pt>
    <dgm:pt modelId="{6E7B4E6E-D27B-4D74-9E81-5D828DA09AD3}" type="pres">
      <dgm:prSet presAssocID="{AA0AF626-BA43-4463-8409-3BB1156915E4}" presName="node" presStyleLbl="node1" presStyleIdx="0" presStyleCnt="3" custScaleX="184332" custScaleY="1801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639934-4AA1-4568-8AB9-D9B5CC945D64}" type="pres">
      <dgm:prSet presAssocID="{57B21AFD-F110-4F48-A374-405C295E39E2}" presName="spacerT" presStyleCnt="0"/>
      <dgm:spPr/>
    </dgm:pt>
    <dgm:pt modelId="{A4EA87B3-865C-4B51-8816-9775A76304C2}" type="pres">
      <dgm:prSet presAssocID="{57B21AFD-F110-4F48-A374-405C295E39E2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392A14BB-D777-4A01-88A3-EF3A8BFB92EA}" type="pres">
      <dgm:prSet presAssocID="{57B21AFD-F110-4F48-A374-405C295E39E2}" presName="spacerB" presStyleCnt="0"/>
      <dgm:spPr/>
    </dgm:pt>
    <dgm:pt modelId="{20779DF9-2FD5-4132-8F95-12F0200763B7}" type="pres">
      <dgm:prSet presAssocID="{ED38FAE7-ECAB-4677-B776-65711F0AE5BA}" presName="node" presStyleLbl="node1" presStyleIdx="1" presStyleCnt="3" custScaleX="195634" custScaleY="1889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ED9704-FD99-4F10-8110-A85910A5454A}" type="pres">
      <dgm:prSet presAssocID="{F6678804-C26F-43A4-8734-3AD137571928}" presName="sibTransLast" presStyleLbl="sibTrans2D1" presStyleIdx="1" presStyleCnt="2"/>
      <dgm:spPr/>
      <dgm:t>
        <a:bodyPr/>
        <a:lstStyle/>
        <a:p>
          <a:endParaRPr lang="zh-CN" altLang="en-US"/>
        </a:p>
      </dgm:t>
    </dgm:pt>
    <dgm:pt modelId="{1907959C-C780-4F25-BDC6-3E5A8D8EAE44}" type="pres">
      <dgm:prSet presAssocID="{F6678804-C26F-43A4-8734-3AD137571928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0804A5BF-DF79-4930-AC2E-03860F432491}" type="pres">
      <dgm:prSet presAssocID="{F6678804-C26F-43A4-8734-3AD137571928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CBA9A30-19B2-4E1F-9069-B87AC182CC52}" type="presOf" srcId="{3F3E1336-F025-4471-B114-27D8B5652ED8}" destId="{0804A5BF-DF79-4930-AC2E-03860F432491}" srcOrd="0" destOrd="0" presId="urn:microsoft.com/office/officeart/2005/8/layout/equation2"/>
    <dgm:cxn modelId="{1CD97395-4FB2-48F4-B5B7-E896A132D225}" type="presOf" srcId="{176C1962-A324-4F9F-A70F-EBF022F7BB00}" destId="{1907959C-C780-4F25-BDC6-3E5A8D8EAE44}" srcOrd="1" destOrd="0" presId="urn:microsoft.com/office/officeart/2005/8/layout/equation2"/>
    <dgm:cxn modelId="{BA81A593-BDA3-43B0-A444-CA8ADFB645A0}" srcId="{F6678804-C26F-43A4-8734-3AD137571928}" destId="{ED38FAE7-ECAB-4677-B776-65711F0AE5BA}" srcOrd="1" destOrd="0" parTransId="{9AD54EC8-EF60-4326-A266-CA02889A40D0}" sibTransId="{176C1962-A324-4F9F-A70F-EBF022F7BB00}"/>
    <dgm:cxn modelId="{3A0884BD-F266-4939-9359-1F5FFCE4FFB9}" type="presOf" srcId="{ED38FAE7-ECAB-4677-B776-65711F0AE5BA}" destId="{20779DF9-2FD5-4132-8F95-12F0200763B7}" srcOrd="0" destOrd="0" presId="urn:microsoft.com/office/officeart/2005/8/layout/equation2"/>
    <dgm:cxn modelId="{6335FABD-F5F9-49AA-9C33-1C778B013846}" type="presOf" srcId="{AA0AF626-BA43-4463-8409-3BB1156915E4}" destId="{6E7B4E6E-D27B-4D74-9E81-5D828DA09AD3}" srcOrd="0" destOrd="0" presId="urn:microsoft.com/office/officeart/2005/8/layout/equation2"/>
    <dgm:cxn modelId="{D57174D0-41B1-4F74-922D-9D561BD58FFF}" srcId="{F6678804-C26F-43A4-8734-3AD137571928}" destId="{3F3E1336-F025-4471-B114-27D8B5652ED8}" srcOrd="2" destOrd="0" parTransId="{C7CC7754-3093-478D-A751-740631C70228}" sibTransId="{B42D84C8-0DE7-4729-97B3-891C06823624}"/>
    <dgm:cxn modelId="{98ECA465-AAED-4F8E-8BB7-1679255362A8}" type="presOf" srcId="{176C1962-A324-4F9F-A70F-EBF022F7BB00}" destId="{2BED9704-FD99-4F10-8110-A85910A5454A}" srcOrd="0" destOrd="0" presId="urn:microsoft.com/office/officeart/2005/8/layout/equation2"/>
    <dgm:cxn modelId="{D76BDA72-B34E-4768-ABD6-D5B5FB682E9B}" type="presOf" srcId="{57B21AFD-F110-4F48-A374-405C295E39E2}" destId="{A4EA87B3-865C-4B51-8816-9775A76304C2}" srcOrd="0" destOrd="0" presId="urn:microsoft.com/office/officeart/2005/8/layout/equation2"/>
    <dgm:cxn modelId="{928EC246-A7C3-4B4B-82CC-AE0850287E70}" srcId="{F6678804-C26F-43A4-8734-3AD137571928}" destId="{AA0AF626-BA43-4463-8409-3BB1156915E4}" srcOrd="0" destOrd="0" parTransId="{961833CF-A576-4F7B-AF88-BA5E930CB66C}" sibTransId="{57B21AFD-F110-4F48-A374-405C295E39E2}"/>
    <dgm:cxn modelId="{6AFCE8FE-9193-4A30-9561-40EB25349F9F}" type="presOf" srcId="{F6678804-C26F-43A4-8734-3AD137571928}" destId="{CA06980D-62EF-4A09-8E86-81E76385ECA9}" srcOrd="0" destOrd="0" presId="urn:microsoft.com/office/officeart/2005/8/layout/equation2"/>
    <dgm:cxn modelId="{EC61264E-9F76-4894-B835-5CAA4B20287B}" type="presParOf" srcId="{CA06980D-62EF-4A09-8E86-81E76385ECA9}" destId="{8B89401A-6CF2-41B1-9141-8E2719D68683}" srcOrd="0" destOrd="0" presId="urn:microsoft.com/office/officeart/2005/8/layout/equation2"/>
    <dgm:cxn modelId="{92EF328F-F99A-4F53-946A-55CC33A6C5CA}" type="presParOf" srcId="{8B89401A-6CF2-41B1-9141-8E2719D68683}" destId="{6E7B4E6E-D27B-4D74-9E81-5D828DA09AD3}" srcOrd="0" destOrd="0" presId="urn:microsoft.com/office/officeart/2005/8/layout/equation2"/>
    <dgm:cxn modelId="{9275FDC9-0F94-4482-9C10-D6EBFD9B2FCA}" type="presParOf" srcId="{8B89401A-6CF2-41B1-9141-8E2719D68683}" destId="{6D639934-4AA1-4568-8AB9-D9B5CC945D64}" srcOrd="1" destOrd="0" presId="urn:microsoft.com/office/officeart/2005/8/layout/equation2"/>
    <dgm:cxn modelId="{10EE2117-336A-4688-B233-37D07C1828F2}" type="presParOf" srcId="{8B89401A-6CF2-41B1-9141-8E2719D68683}" destId="{A4EA87B3-865C-4B51-8816-9775A76304C2}" srcOrd="2" destOrd="0" presId="urn:microsoft.com/office/officeart/2005/8/layout/equation2"/>
    <dgm:cxn modelId="{DC56D687-5DED-40EF-B39E-A3F3E1E5A97C}" type="presParOf" srcId="{8B89401A-6CF2-41B1-9141-8E2719D68683}" destId="{392A14BB-D777-4A01-88A3-EF3A8BFB92EA}" srcOrd="3" destOrd="0" presId="urn:microsoft.com/office/officeart/2005/8/layout/equation2"/>
    <dgm:cxn modelId="{D545D469-0E7F-4452-B588-21A5435C789D}" type="presParOf" srcId="{8B89401A-6CF2-41B1-9141-8E2719D68683}" destId="{20779DF9-2FD5-4132-8F95-12F0200763B7}" srcOrd="4" destOrd="0" presId="urn:microsoft.com/office/officeart/2005/8/layout/equation2"/>
    <dgm:cxn modelId="{8ADC0FC5-524A-4C92-91E9-9C4116A2220E}" type="presParOf" srcId="{CA06980D-62EF-4A09-8E86-81E76385ECA9}" destId="{2BED9704-FD99-4F10-8110-A85910A5454A}" srcOrd="1" destOrd="0" presId="urn:microsoft.com/office/officeart/2005/8/layout/equation2"/>
    <dgm:cxn modelId="{2F2A8118-9F1A-45D6-A80B-41F854C58E0C}" type="presParOf" srcId="{2BED9704-FD99-4F10-8110-A85910A5454A}" destId="{1907959C-C780-4F25-BDC6-3E5A8D8EAE44}" srcOrd="0" destOrd="0" presId="urn:microsoft.com/office/officeart/2005/8/layout/equation2"/>
    <dgm:cxn modelId="{DAF0AEED-909A-4AA0-A4E2-CCE9959255C0}" type="presParOf" srcId="{CA06980D-62EF-4A09-8E86-81E76385ECA9}" destId="{0804A5BF-DF79-4930-AC2E-03860F432491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CB77D52-31AA-42FE-B224-0A593F1011E7}" type="doc">
      <dgm:prSet loTypeId="urn:microsoft.com/office/officeart/2005/8/layout/hierarchy5" loCatId="hierarchy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1F654CE4-E479-47E1-ACF2-88DC28FA570C}">
      <dgm:prSet phldrT="[文本]" custT="1"/>
      <dgm:spPr/>
      <dgm:t>
        <a:bodyPr/>
        <a:lstStyle/>
        <a:p>
          <a:pPr algn="ctr"/>
          <a:r>
            <a:rPr lang="zh-CN" altLang="en-US" sz="2800" b="1" dirty="0" smtClean="0"/>
            <a:t>工具和资源</a:t>
          </a:r>
          <a:endParaRPr lang="zh-CN" altLang="en-US" sz="2800" b="1" dirty="0"/>
        </a:p>
      </dgm:t>
    </dgm:pt>
    <dgm:pt modelId="{BB2F2A2B-21DD-4D7B-8099-0372FD7AD020}" type="parTrans" cxnId="{11F39160-A5A2-4D3A-BEC4-1211D59C2413}">
      <dgm:prSet/>
      <dgm:spPr/>
      <dgm:t>
        <a:bodyPr/>
        <a:lstStyle/>
        <a:p>
          <a:endParaRPr lang="zh-CN" altLang="en-US"/>
        </a:p>
      </dgm:t>
    </dgm:pt>
    <dgm:pt modelId="{9428E1A4-C727-4A98-859D-190079EE90AF}" type="sibTrans" cxnId="{11F39160-A5A2-4D3A-BEC4-1211D59C2413}">
      <dgm:prSet/>
      <dgm:spPr/>
      <dgm:t>
        <a:bodyPr/>
        <a:lstStyle/>
        <a:p>
          <a:endParaRPr lang="zh-CN" altLang="en-US"/>
        </a:p>
      </dgm:t>
    </dgm:pt>
    <dgm:pt modelId="{01B81630-CE45-4B7D-8716-0A39E746B028}">
      <dgm:prSet phldrT="[文本]" custT="1"/>
      <dgm:spPr/>
      <dgm:t>
        <a:bodyPr/>
        <a:lstStyle/>
        <a:p>
          <a:pPr algn="ctr"/>
          <a:r>
            <a:rPr lang="zh-CN" altLang="en-US" sz="2800" b="1" dirty="0" smtClean="0"/>
            <a:t>学习管理系统</a:t>
          </a:r>
          <a:r>
            <a:rPr lang="en-US" altLang="zh-CN" sz="2800" b="1" dirty="0" smtClean="0"/>
            <a:t>LMS</a:t>
          </a:r>
          <a:endParaRPr lang="zh-CN" altLang="en-US" sz="2800" b="1" dirty="0"/>
        </a:p>
      </dgm:t>
    </dgm:pt>
    <dgm:pt modelId="{BDB77B34-1C28-43B0-B02A-CB30B595121D}" type="parTrans" cxnId="{117D282D-2B1A-44CF-9EDE-E274846BF15A}">
      <dgm:prSet/>
      <dgm:spPr/>
      <dgm:t>
        <a:bodyPr/>
        <a:lstStyle/>
        <a:p>
          <a:endParaRPr lang="zh-CN" altLang="en-US"/>
        </a:p>
      </dgm:t>
    </dgm:pt>
    <dgm:pt modelId="{5F7B1D50-CD03-40F3-8B20-81566BD06EAB}" type="sibTrans" cxnId="{117D282D-2B1A-44CF-9EDE-E274846BF15A}">
      <dgm:prSet/>
      <dgm:spPr/>
      <dgm:t>
        <a:bodyPr/>
        <a:lstStyle/>
        <a:p>
          <a:endParaRPr lang="zh-CN" altLang="en-US"/>
        </a:p>
      </dgm:t>
    </dgm:pt>
    <dgm:pt modelId="{4676130E-7B21-48AC-93E3-A3240C69BE0B}">
      <dgm:prSet phldrT="[文本]" custT="1"/>
      <dgm:spPr/>
      <dgm:t>
        <a:bodyPr/>
        <a:lstStyle/>
        <a:p>
          <a:pPr algn="l"/>
          <a:r>
            <a:rPr lang="en-US" altLang="zh-CN" sz="2400" b="1" dirty="0" smtClean="0"/>
            <a:t>Moodle </a:t>
          </a:r>
          <a:r>
            <a:rPr lang="zh-CN" altLang="en-US" sz="2400" b="1" dirty="0" smtClean="0"/>
            <a:t>平台</a:t>
          </a:r>
          <a:endParaRPr lang="zh-CN" altLang="en-US" sz="2400" b="1" dirty="0"/>
        </a:p>
      </dgm:t>
    </dgm:pt>
    <dgm:pt modelId="{232DBE15-B1DD-4054-AA57-318AC900F1FA}" type="parTrans" cxnId="{36D4FE4B-B59C-47DE-9860-BF2BF716E45E}">
      <dgm:prSet/>
      <dgm:spPr/>
      <dgm:t>
        <a:bodyPr/>
        <a:lstStyle/>
        <a:p>
          <a:endParaRPr lang="zh-CN" altLang="en-US"/>
        </a:p>
      </dgm:t>
    </dgm:pt>
    <dgm:pt modelId="{0CAFBFFD-8C68-447B-93EA-64913C4AD727}" type="sibTrans" cxnId="{36D4FE4B-B59C-47DE-9860-BF2BF716E45E}">
      <dgm:prSet/>
      <dgm:spPr/>
      <dgm:t>
        <a:bodyPr/>
        <a:lstStyle/>
        <a:p>
          <a:endParaRPr lang="zh-CN" altLang="en-US"/>
        </a:p>
      </dgm:t>
    </dgm:pt>
    <dgm:pt modelId="{607EBDF4-5AAF-4831-AA5E-1E2661B68F6E}">
      <dgm:prSet phldrT="[文本]" custT="1"/>
      <dgm:spPr/>
      <dgm:t>
        <a:bodyPr/>
        <a:lstStyle/>
        <a:p>
          <a:pPr algn="ctr"/>
          <a:r>
            <a:rPr lang="zh-CN" altLang="en-US" sz="2800" b="1" dirty="0" smtClean="0"/>
            <a:t>学习工具</a:t>
          </a:r>
          <a:endParaRPr lang="zh-CN" altLang="en-US" sz="2800" b="1" dirty="0"/>
        </a:p>
      </dgm:t>
    </dgm:pt>
    <dgm:pt modelId="{3E15E1B0-293F-4609-A23F-BD3C1F53E923}" type="parTrans" cxnId="{1DE436CF-D4BD-4BC9-82B0-6B5905AD32E9}">
      <dgm:prSet/>
      <dgm:spPr/>
      <dgm:t>
        <a:bodyPr/>
        <a:lstStyle/>
        <a:p>
          <a:endParaRPr lang="zh-CN" altLang="en-US"/>
        </a:p>
      </dgm:t>
    </dgm:pt>
    <dgm:pt modelId="{28E54FDA-A5FB-42BA-A834-1982482D6ABB}" type="sibTrans" cxnId="{1DE436CF-D4BD-4BC9-82B0-6B5905AD32E9}">
      <dgm:prSet/>
      <dgm:spPr/>
      <dgm:t>
        <a:bodyPr/>
        <a:lstStyle/>
        <a:p>
          <a:endParaRPr lang="zh-CN" altLang="en-US"/>
        </a:p>
      </dgm:t>
    </dgm:pt>
    <dgm:pt modelId="{9D089AC3-CA61-41B7-8CD2-0D4A43B85A7E}">
      <dgm:prSet phldrT="[文本]" custT="1"/>
      <dgm:spPr/>
      <dgm:t>
        <a:bodyPr/>
        <a:lstStyle/>
        <a:p>
          <a:pPr algn="l"/>
          <a:r>
            <a:rPr lang="zh-CN" altLang="en-US" sz="2400" b="1" dirty="0" smtClean="0"/>
            <a:t>课程演示工具</a:t>
          </a:r>
          <a:endParaRPr lang="zh-CN" altLang="en-US" sz="2400" b="1" dirty="0"/>
        </a:p>
      </dgm:t>
    </dgm:pt>
    <dgm:pt modelId="{26EC2005-745A-4798-A897-9101B6465E38}" type="parTrans" cxnId="{BA4BFE46-5DF0-4E09-92A9-C137089F6EFF}">
      <dgm:prSet/>
      <dgm:spPr/>
      <dgm:t>
        <a:bodyPr/>
        <a:lstStyle/>
        <a:p>
          <a:endParaRPr lang="zh-CN" altLang="en-US"/>
        </a:p>
      </dgm:t>
    </dgm:pt>
    <dgm:pt modelId="{5624A2B4-6FC6-44C6-927D-A596A6F5E76A}" type="sibTrans" cxnId="{BA4BFE46-5DF0-4E09-92A9-C137089F6EFF}">
      <dgm:prSet/>
      <dgm:spPr/>
      <dgm:t>
        <a:bodyPr/>
        <a:lstStyle/>
        <a:p>
          <a:endParaRPr lang="zh-CN" altLang="en-US"/>
        </a:p>
      </dgm:t>
    </dgm:pt>
    <dgm:pt modelId="{D4877AEB-F899-4CB1-9795-056F6792F743}">
      <dgm:prSet custT="1"/>
      <dgm:spPr/>
      <dgm:t>
        <a:bodyPr/>
        <a:lstStyle/>
        <a:p>
          <a:pPr algn="l"/>
          <a:r>
            <a:rPr lang="en-US" altLang="zh-CN" sz="2400" b="1" dirty="0" err="1" smtClean="0"/>
            <a:t>Schoolgy</a:t>
          </a:r>
          <a:r>
            <a:rPr lang="zh-CN" altLang="en-US" sz="2400" b="1" dirty="0" smtClean="0"/>
            <a:t>社交媒体平台</a:t>
          </a:r>
          <a:endParaRPr lang="en-US" altLang="zh-CN" sz="2400" b="1" dirty="0" smtClean="0"/>
        </a:p>
      </dgm:t>
    </dgm:pt>
    <dgm:pt modelId="{A524B9B5-A321-4041-AF5C-FA9FA31C57DB}" type="parTrans" cxnId="{CC76F30F-F621-429B-A9BC-F3E63C395DA5}">
      <dgm:prSet/>
      <dgm:spPr/>
      <dgm:t>
        <a:bodyPr/>
        <a:lstStyle/>
        <a:p>
          <a:endParaRPr lang="zh-CN" altLang="en-US"/>
        </a:p>
      </dgm:t>
    </dgm:pt>
    <dgm:pt modelId="{332FF00E-9715-44E7-B6F3-31B41C9460BA}" type="sibTrans" cxnId="{CC76F30F-F621-429B-A9BC-F3E63C395DA5}">
      <dgm:prSet/>
      <dgm:spPr/>
      <dgm:t>
        <a:bodyPr/>
        <a:lstStyle/>
        <a:p>
          <a:endParaRPr lang="zh-CN" altLang="en-US"/>
        </a:p>
      </dgm:t>
    </dgm:pt>
    <dgm:pt modelId="{287809C1-AB5D-4343-9AF7-9A94A3F9658F}">
      <dgm:prSet custT="1"/>
      <dgm:spPr/>
      <dgm:t>
        <a:bodyPr/>
        <a:lstStyle/>
        <a:p>
          <a:pPr algn="l"/>
          <a:r>
            <a:rPr lang="en-US" altLang="zh-CN" sz="2400" b="1" dirty="0" smtClean="0"/>
            <a:t>Desire2Learn</a:t>
          </a:r>
          <a:r>
            <a:rPr lang="zh-CN" altLang="en-US" sz="2400" b="1" dirty="0" smtClean="0"/>
            <a:t>云学习平台</a:t>
          </a:r>
          <a:endParaRPr lang="en-US" altLang="zh-CN" sz="2400" b="1" dirty="0" smtClean="0"/>
        </a:p>
      </dgm:t>
    </dgm:pt>
    <dgm:pt modelId="{C86B9EC8-331F-4D55-8632-1E4F82FA12A7}" type="parTrans" cxnId="{123BB973-099E-4B80-8666-6B51B4FCEE7D}">
      <dgm:prSet/>
      <dgm:spPr/>
      <dgm:t>
        <a:bodyPr/>
        <a:lstStyle/>
        <a:p>
          <a:endParaRPr lang="zh-CN" altLang="en-US"/>
        </a:p>
      </dgm:t>
    </dgm:pt>
    <dgm:pt modelId="{9EF6C2C6-B46D-439D-BF72-F921419B4C16}" type="sibTrans" cxnId="{123BB973-099E-4B80-8666-6B51B4FCEE7D}">
      <dgm:prSet/>
      <dgm:spPr/>
      <dgm:t>
        <a:bodyPr/>
        <a:lstStyle/>
        <a:p>
          <a:endParaRPr lang="zh-CN" altLang="en-US"/>
        </a:p>
      </dgm:t>
    </dgm:pt>
    <dgm:pt modelId="{5C02F79A-0A4E-4445-9992-615B8BC2BA7B}">
      <dgm:prSet custT="1"/>
      <dgm:spPr/>
      <dgm:t>
        <a:bodyPr/>
        <a:lstStyle/>
        <a:p>
          <a:pPr algn="l"/>
          <a:r>
            <a:rPr lang="zh-CN" altLang="en-US" sz="2400" b="1" dirty="0" smtClean="0"/>
            <a:t>合作与社交媒体工具</a:t>
          </a:r>
          <a:endParaRPr lang="en-US" altLang="zh-CN" sz="2400" b="1" dirty="0" smtClean="0"/>
        </a:p>
      </dgm:t>
    </dgm:pt>
    <dgm:pt modelId="{7ECAD6AF-9D2E-469A-94D5-C4B96993C23C}" type="parTrans" cxnId="{C60EC2B2-1930-4C8C-B9F3-34D5BC547F75}">
      <dgm:prSet/>
      <dgm:spPr/>
      <dgm:t>
        <a:bodyPr/>
        <a:lstStyle/>
        <a:p>
          <a:endParaRPr lang="zh-CN" altLang="en-US"/>
        </a:p>
      </dgm:t>
    </dgm:pt>
    <dgm:pt modelId="{800D6045-1CBB-410F-BEF7-6C415CC87012}" type="sibTrans" cxnId="{C60EC2B2-1930-4C8C-B9F3-34D5BC547F75}">
      <dgm:prSet/>
      <dgm:spPr/>
      <dgm:t>
        <a:bodyPr/>
        <a:lstStyle/>
        <a:p>
          <a:endParaRPr lang="zh-CN" altLang="en-US"/>
        </a:p>
      </dgm:t>
    </dgm:pt>
    <dgm:pt modelId="{12E5EC06-207B-47F8-BB6C-18CFEA2396F2}">
      <dgm:prSet custT="1"/>
      <dgm:spPr/>
      <dgm:t>
        <a:bodyPr/>
        <a:lstStyle/>
        <a:p>
          <a:pPr algn="l"/>
          <a:r>
            <a:rPr lang="zh-CN" altLang="en-US" sz="2400" b="1" dirty="0" smtClean="0"/>
            <a:t>数字媒体工具</a:t>
          </a:r>
          <a:endParaRPr lang="en-US" altLang="zh-CN" sz="2400" b="1" dirty="0" smtClean="0"/>
        </a:p>
      </dgm:t>
    </dgm:pt>
    <dgm:pt modelId="{DCDF6CC6-333B-432F-94C6-56AD4678E7EB}" type="parTrans" cxnId="{57F86E10-B5B6-4FA5-8DB0-D55D578C43C4}">
      <dgm:prSet/>
      <dgm:spPr/>
      <dgm:t>
        <a:bodyPr/>
        <a:lstStyle/>
        <a:p>
          <a:endParaRPr lang="zh-CN" altLang="en-US"/>
        </a:p>
      </dgm:t>
    </dgm:pt>
    <dgm:pt modelId="{AA31BAAD-EB50-46C4-AEB5-B3FF18359228}" type="sibTrans" cxnId="{57F86E10-B5B6-4FA5-8DB0-D55D578C43C4}">
      <dgm:prSet/>
      <dgm:spPr/>
      <dgm:t>
        <a:bodyPr/>
        <a:lstStyle/>
        <a:p>
          <a:endParaRPr lang="zh-CN" altLang="en-US"/>
        </a:p>
      </dgm:t>
    </dgm:pt>
    <dgm:pt modelId="{AFA56629-F41C-4EEF-907A-4ADDD4AF35A5}">
      <dgm:prSet custT="1"/>
      <dgm:spPr/>
      <dgm:t>
        <a:bodyPr/>
        <a:lstStyle/>
        <a:p>
          <a:pPr algn="l"/>
          <a:r>
            <a:rPr lang="zh-CN" altLang="en-US" sz="2400" b="1" dirty="0" smtClean="0"/>
            <a:t>教师效能提升工具</a:t>
          </a:r>
        </a:p>
      </dgm:t>
    </dgm:pt>
    <dgm:pt modelId="{E75C3D95-74DF-4FA5-B5C1-661B41D84123}" type="parTrans" cxnId="{EF7CD67D-4AB9-4552-AD8B-0051743B8D6C}">
      <dgm:prSet/>
      <dgm:spPr/>
      <dgm:t>
        <a:bodyPr/>
        <a:lstStyle/>
        <a:p>
          <a:endParaRPr lang="zh-CN" altLang="en-US"/>
        </a:p>
      </dgm:t>
    </dgm:pt>
    <dgm:pt modelId="{6D644788-3CAD-4240-9684-053AC5ADCF67}" type="sibTrans" cxnId="{EF7CD67D-4AB9-4552-AD8B-0051743B8D6C}">
      <dgm:prSet/>
      <dgm:spPr/>
      <dgm:t>
        <a:bodyPr/>
        <a:lstStyle/>
        <a:p>
          <a:endParaRPr lang="zh-CN" altLang="en-US"/>
        </a:p>
      </dgm:t>
    </dgm:pt>
    <dgm:pt modelId="{69BD90AB-2BF9-4B87-AFB3-0F8A6570C3D1}">
      <dgm:prSet custT="1"/>
      <dgm:spPr/>
      <dgm:t>
        <a:bodyPr/>
        <a:lstStyle/>
        <a:p>
          <a:pPr algn="ctr"/>
          <a:r>
            <a:rPr lang="zh-CN" altLang="en-US" sz="2800" b="1" dirty="0" smtClean="0"/>
            <a:t>辅助资源</a:t>
          </a:r>
        </a:p>
      </dgm:t>
    </dgm:pt>
    <dgm:pt modelId="{47B07FA0-AAAB-4D1F-9A6E-A5565B40CBA9}" type="parTrans" cxnId="{2F85D6E5-3688-4026-A1DE-4017792E36B2}">
      <dgm:prSet/>
      <dgm:spPr/>
      <dgm:t>
        <a:bodyPr/>
        <a:lstStyle/>
        <a:p>
          <a:endParaRPr lang="zh-CN" altLang="en-US"/>
        </a:p>
      </dgm:t>
    </dgm:pt>
    <dgm:pt modelId="{52E2DC20-E38E-4337-B980-52F76E011560}" type="sibTrans" cxnId="{2F85D6E5-3688-4026-A1DE-4017792E36B2}">
      <dgm:prSet/>
      <dgm:spPr/>
      <dgm:t>
        <a:bodyPr/>
        <a:lstStyle/>
        <a:p>
          <a:endParaRPr lang="zh-CN" altLang="en-US"/>
        </a:p>
      </dgm:t>
    </dgm:pt>
    <dgm:pt modelId="{E662249B-9103-4862-B2CD-BC7A1CD6B9B4}">
      <dgm:prSet custT="1"/>
      <dgm:spPr/>
      <dgm:t>
        <a:bodyPr/>
        <a:lstStyle/>
        <a:p>
          <a:pPr algn="l"/>
          <a:r>
            <a:rPr lang="zh-CN" altLang="en-US" sz="2400" b="1" dirty="0" smtClean="0"/>
            <a:t>社区或协会</a:t>
          </a:r>
        </a:p>
      </dgm:t>
    </dgm:pt>
    <dgm:pt modelId="{A1404C43-8EB1-4138-8CFA-E24B07F02FC9}" type="parTrans" cxnId="{5AE99F05-167E-40B4-A77B-087F4D2A17AE}">
      <dgm:prSet/>
      <dgm:spPr/>
      <dgm:t>
        <a:bodyPr/>
        <a:lstStyle/>
        <a:p>
          <a:endParaRPr lang="zh-CN" altLang="en-US"/>
        </a:p>
      </dgm:t>
    </dgm:pt>
    <dgm:pt modelId="{588F22A6-130A-49D4-89F9-3A7CC72F7510}" type="sibTrans" cxnId="{5AE99F05-167E-40B4-A77B-087F4D2A17AE}">
      <dgm:prSet/>
      <dgm:spPr/>
      <dgm:t>
        <a:bodyPr/>
        <a:lstStyle/>
        <a:p>
          <a:endParaRPr lang="zh-CN" altLang="en-US"/>
        </a:p>
      </dgm:t>
    </dgm:pt>
    <dgm:pt modelId="{C39472DD-068F-4A41-81E8-219115DD3A6F}" type="pres">
      <dgm:prSet presAssocID="{ECB77D52-31AA-42FE-B224-0A593F1011E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A3CB013-6316-4C9B-A0ED-DCFAA3F9DAD2}" type="pres">
      <dgm:prSet presAssocID="{ECB77D52-31AA-42FE-B224-0A593F1011E7}" presName="hierFlow" presStyleCnt="0"/>
      <dgm:spPr/>
      <dgm:t>
        <a:bodyPr/>
        <a:lstStyle/>
        <a:p>
          <a:endParaRPr lang="zh-CN" altLang="en-US"/>
        </a:p>
      </dgm:t>
    </dgm:pt>
    <dgm:pt modelId="{8B3562DE-AB3F-4922-9CB7-EA4AB888723E}" type="pres">
      <dgm:prSet presAssocID="{ECB77D52-31AA-42FE-B224-0A593F1011E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41161029-8ACC-4036-A5A2-5FF165E40104}" type="pres">
      <dgm:prSet presAssocID="{1F654CE4-E479-47E1-ACF2-88DC28FA570C}" presName="Name17" presStyleCnt="0"/>
      <dgm:spPr/>
      <dgm:t>
        <a:bodyPr/>
        <a:lstStyle/>
        <a:p>
          <a:endParaRPr lang="zh-CN" altLang="en-US"/>
        </a:p>
      </dgm:t>
    </dgm:pt>
    <dgm:pt modelId="{88358DD7-95E5-48CF-9C8E-6E1DBBFF02B9}" type="pres">
      <dgm:prSet presAssocID="{1F654CE4-E479-47E1-ACF2-88DC28FA570C}" presName="level1Shape" presStyleLbl="node0" presStyleIdx="0" presStyleCnt="1" custScaleX="139980" custScaleY="2000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F2CEF04-54A9-4639-930B-D800DFDEA88C}" type="pres">
      <dgm:prSet presAssocID="{1F654CE4-E479-47E1-ACF2-88DC28FA570C}" presName="hierChild2" presStyleCnt="0"/>
      <dgm:spPr/>
      <dgm:t>
        <a:bodyPr/>
        <a:lstStyle/>
        <a:p>
          <a:endParaRPr lang="zh-CN" altLang="en-US"/>
        </a:p>
      </dgm:t>
    </dgm:pt>
    <dgm:pt modelId="{27BD0B30-4804-4D3D-88BB-3F87AAC6AE65}" type="pres">
      <dgm:prSet presAssocID="{BDB77B34-1C28-43B0-B02A-CB30B595121D}" presName="Name25" presStyleLbl="parChTrans1D2" presStyleIdx="0" presStyleCnt="3"/>
      <dgm:spPr/>
      <dgm:t>
        <a:bodyPr/>
        <a:lstStyle/>
        <a:p>
          <a:endParaRPr lang="zh-CN" altLang="en-US"/>
        </a:p>
      </dgm:t>
    </dgm:pt>
    <dgm:pt modelId="{4625E95A-7E2E-4706-9B5E-33A4E12F2F4C}" type="pres">
      <dgm:prSet presAssocID="{BDB77B34-1C28-43B0-B02A-CB30B595121D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43D7E24A-3D24-439B-8A16-CF1C8E67B7F6}" type="pres">
      <dgm:prSet presAssocID="{01B81630-CE45-4B7D-8716-0A39E746B028}" presName="Name30" presStyleCnt="0"/>
      <dgm:spPr/>
      <dgm:t>
        <a:bodyPr/>
        <a:lstStyle/>
        <a:p>
          <a:endParaRPr lang="zh-CN" altLang="en-US"/>
        </a:p>
      </dgm:t>
    </dgm:pt>
    <dgm:pt modelId="{37644EB3-4C56-4582-9C84-D361DF394FE0}" type="pres">
      <dgm:prSet presAssocID="{01B81630-CE45-4B7D-8716-0A39E746B028}" presName="level2Shape" presStyleLbl="node2" presStyleIdx="0" presStyleCnt="3" custScaleX="167879" custScaleY="193895"/>
      <dgm:spPr/>
      <dgm:t>
        <a:bodyPr/>
        <a:lstStyle/>
        <a:p>
          <a:endParaRPr lang="zh-CN" altLang="en-US"/>
        </a:p>
      </dgm:t>
    </dgm:pt>
    <dgm:pt modelId="{C325E522-EBAA-438C-A0DB-5449468AF8C9}" type="pres">
      <dgm:prSet presAssocID="{01B81630-CE45-4B7D-8716-0A39E746B028}" presName="hierChild3" presStyleCnt="0"/>
      <dgm:spPr/>
      <dgm:t>
        <a:bodyPr/>
        <a:lstStyle/>
        <a:p>
          <a:endParaRPr lang="zh-CN" altLang="en-US"/>
        </a:p>
      </dgm:t>
    </dgm:pt>
    <dgm:pt modelId="{07B30C3C-190F-45AF-914D-D6C95C566CC9}" type="pres">
      <dgm:prSet presAssocID="{232DBE15-B1DD-4054-AA57-318AC900F1FA}" presName="Name25" presStyleLbl="parChTrans1D3" presStyleIdx="0" presStyleCnt="8"/>
      <dgm:spPr/>
      <dgm:t>
        <a:bodyPr/>
        <a:lstStyle/>
        <a:p>
          <a:endParaRPr lang="zh-CN" altLang="en-US"/>
        </a:p>
      </dgm:t>
    </dgm:pt>
    <dgm:pt modelId="{076352EB-154B-463D-B125-1B6988A9E1B6}" type="pres">
      <dgm:prSet presAssocID="{232DBE15-B1DD-4054-AA57-318AC900F1FA}" presName="connTx" presStyleLbl="parChTrans1D3" presStyleIdx="0" presStyleCnt="8"/>
      <dgm:spPr/>
      <dgm:t>
        <a:bodyPr/>
        <a:lstStyle/>
        <a:p>
          <a:endParaRPr lang="zh-CN" altLang="en-US"/>
        </a:p>
      </dgm:t>
    </dgm:pt>
    <dgm:pt modelId="{5D01824A-7015-4CA2-987C-039555EB1872}" type="pres">
      <dgm:prSet presAssocID="{4676130E-7B21-48AC-93E3-A3240C69BE0B}" presName="Name30" presStyleCnt="0"/>
      <dgm:spPr/>
      <dgm:t>
        <a:bodyPr/>
        <a:lstStyle/>
        <a:p>
          <a:endParaRPr lang="zh-CN" altLang="en-US"/>
        </a:p>
      </dgm:t>
    </dgm:pt>
    <dgm:pt modelId="{2692AA7E-7D7A-4CE9-917C-0ABF0F2268CE}" type="pres">
      <dgm:prSet presAssocID="{4676130E-7B21-48AC-93E3-A3240C69BE0B}" presName="level2Shape" presStyleLbl="node3" presStyleIdx="0" presStyleCnt="8" custScaleX="419324"/>
      <dgm:spPr/>
      <dgm:t>
        <a:bodyPr/>
        <a:lstStyle/>
        <a:p>
          <a:endParaRPr lang="zh-CN" altLang="en-US"/>
        </a:p>
      </dgm:t>
    </dgm:pt>
    <dgm:pt modelId="{7509EABB-6E53-4191-89C4-BA8FF6BDB6AC}" type="pres">
      <dgm:prSet presAssocID="{4676130E-7B21-48AC-93E3-A3240C69BE0B}" presName="hierChild3" presStyleCnt="0"/>
      <dgm:spPr/>
      <dgm:t>
        <a:bodyPr/>
        <a:lstStyle/>
        <a:p>
          <a:endParaRPr lang="zh-CN" altLang="en-US"/>
        </a:p>
      </dgm:t>
    </dgm:pt>
    <dgm:pt modelId="{A138CCE0-CBB5-445B-A58B-CEB5B23283DE}" type="pres">
      <dgm:prSet presAssocID="{A524B9B5-A321-4041-AF5C-FA9FA31C57DB}" presName="Name25" presStyleLbl="parChTrans1D3" presStyleIdx="1" presStyleCnt="8"/>
      <dgm:spPr/>
      <dgm:t>
        <a:bodyPr/>
        <a:lstStyle/>
        <a:p>
          <a:endParaRPr lang="zh-CN" altLang="en-US"/>
        </a:p>
      </dgm:t>
    </dgm:pt>
    <dgm:pt modelId="{F2438E0E-0663-4170-8E1F-C895969C90E5}" type="pres">
      <dgm:prSet presAssocID="{A524B9B5-A321-4041-AF5C-FA9FA31C57DB}" presName="connTx" presStyleLbl="parChTrans1D3" presStyleIdx="1" presStyleCnt="8"/>
      <dgm:spPr/>
      <dgm:t>
        <a:bodyPr/>
        <a:lstStyle/>
        <a:p>
          <a:endParaRPr lang="zh-CN" altLang="en-US"/>
        </a:p>
      </dgm:t>
    </dgm:pt>
    <dgm:pt modelId="{745505C8-F4DD-4051-8679-2DBB2FFE55C9}" type="pres">
      <dgm:prSet presAssocID="{D4877AEB-F899-4CB1-9795-056F6792F743}" presName="Name30" presStyleCnt="0"/>
      <dgm:spPr/>
      <dgm:t>
        <a:bodyPr/>
        <a:lstStyle/>
        <a:p>
          <a:endParaRPr lang="zh-CN" altLang="en-US"/>
        </a:p>
      </dgm:t>
    </dgm:pt>
    <dgm:pt modelId="{478E1044-8345-4CCE-84B5-6BB3E9F1D193}" type="pres">
      <dgm:prSet presAssocID="{D4877AEB-F899-4CB1-9795-056F6792F743}" presName="level2Shape" presStyleLbl="node3" presStyleIdx="1" presStyleCnt="8" custScaleX="417545"/>
      <dgm:spPr/>
      <dgm:t>
        <a:bodyPr/>
        <a:lstStyle/>
        <a:p>
          <a:endParaRPr lang="zh-CN" altLang="en-US"/>
        </a:p>
      </dgm:t>
    </dgm:pt>
    <dgm:pt modelId="{871C12C3-8401-4AB8-8D63-34837A21D875}" type="pres">
      <dgm:prSet presAssocID="{D4877AEB-F899-4CB1-9795-056F6792F743}" presName="hierChild3" presStyleCnt="0"/>
      <dgm:spPr/>
      <dgm:t>
        <a:bodyPr/>
        <a:lstStyle/>
        <a:p>
          <a:endParaRPr lang="zh-CN" altLang="en-US"/>
        </a:p>
      </dgm:t>
    </dgm:pt>
    <dgm:pt modelId="{63B2FD46-D898-4141-AF76-806137B25A2F}" type="pres">
      <dgm:prSet presAssocID="{C86B9EC8-331F-4D55-8632-1E4F82FA12A7}" presName="Name25" presStyleLbl="parChTrans1D3" presStyleIdx="2" presStyleCnt="8"/>
      <dgm:spPr/>
      <dgm:t>
        <a:bodyPr/>
        <a:lstStyle/>
        <a:p>
          <a:endParaRPr lang="zh-CN" altLang="en-US"/>
        </a:p>
      </dgm:t>
    </dgm:pt>
    <dgm:pt modelId="{2B7D86D1-6E27-4C4B-A026-57ECECA8C840}" type="pres">
      <dgm:prSet presAssocID="{C86B9EC8-331F-4D55-8632-1E4F82FA12A7}" presName="connTx" presStyleLbl="parChTrans1D3" presStyleIdx="2" presStyleCnt="8"/>
      <dgm:spPr/>
      <dgm:t>
        <a:bodyPr/>
        <a:lstStyle/>
        <a:p>
          <a:endParaRPr lang="zh-CN" altLang="en-US"/>
        </a:p>
      </dgm:t>
    </dgm:pt>
    <dgm:pt modelId="{C932082C-4BA7-486C-8A53-DF912A5C29B3}" type="pres">
      <dgm:prSet presAssocID="{287809C1-AB5D-4343-9AF7-9A94A3F9658F}" presName="Name30" presStyleCnt="0"/>
      <dgm:spPr/>
      <dgm:t>
        <a:bodyPr/>
        <a:lstStyle/>
        <a:p>
          <a:endParaRPr lang="zh-CN" altLang="en-US"/>
        </a:p>
      </dgm:t>
    </dgm:pt>
    <dgm:pt modelId="{D9E22D07-C064-41DD-8E0C-AFF45A9D161D}" type="pres">
      <dgm:prSet presAssocID="{287809C1-AB5D-4343-9AF7-9A94A3F9658F}" presName="level2Shape" presStyleLbl="node3" presStyleIdx="2" presStyleCnt="8" custScaleX="424239"/>
      <dgm:spPr/>
      <dgm:t>
        <a:bodyPr/>
        <a:lstStyle/>
        <a:p>
          <a:endParaRPr lang="zh-CN" altLang="en-US"/>
        </a:p>
      </dgm:t>
    </dgm:pt>
    <dgm:pt modelId="{08137EF1-D4D5-4EC7-BC3C-507AE5A616F3}" type="pres">
      <dgm:prSet presAssocID="{287809C1-AB5D-4343-9AF7-9A94A3F9658F}" presName="hierChild3" presStyleCnt="0"/>
      <dgm:spPr/>
      <dgm:t>
        <a:bodyPr/>
        <a:lstStyle/>
        <a:p>
          <a:endParaRPr lang="zh-CN" altLang="en-US"/>
        </a:p>
      </dgm:t>
    </dgm:pt>
    <dgm:pt modelId="{80C3585D-FFB6-47D9-9505-BF2867B439B1}" type="pres">
      <dgm:prSet presAssocID="{3E15E1B0-293F-4609-A23F-BD3C1F53E923}" presName="Name25" presStyleLbl="parChTrans1D2" presStyleIdx="1" presStyleCnt="3"/>
      <dgm:spPr/>
      <dgm:t>
        <a:bodyPr/>
        <a:lstStyle/>
        <a:p>
          <a:endParaRPr lang="zh-CN" altLang="en-US"/>
        </a:p>
      </dgm:t>
    </dgm:pt>
    <dgm:pt modelId="{0FE61CD5-F628-485B-92EC-836397974BCB}" type="pres">
      <dgm:prSet presAssocID="{3E15E1B0-293F-4609-A23F-BD3C1F53E923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8778BDB7-4B56-4A2E-8C77-0D9DAD114A53}" type="pres">
      <dgm:prSet presAssocID="{607EBDF4-5AAF-4831-AA5E-1E2661B68F6E}" presName="Name30" presStyleCnt="0"/>
      <dgm:spPr/>
      <dgm:t>
        <a:bodyPr/>
        <a:lstStyle/>
        <a:p>
          <a:endParaRPr lang="zh-CN" altLang="en-US"/>
        </a:p>
      </dgm:t>
    </dgm:pt>
    <dgm:pt modelId="{1C1F67D3-4C8A-4197-AE77-F0219C513C7E}" type="pres">
      <dgm:prSet presAssocID="{607EBDF4-5AAF-4831-AA5E-1E2661B68F6E}" presName="level2Shape" presStyleLbl="node2" presStyleIdx="1" presStyleCnt="3" custScaleX="165026" custScaleY="148831"/>
      <dgm:spPr/>
      <dgm:t>
        <a:bodyPr/>
        <a:lstStyle/>
        <a:p>
          <a:endParaRPr lang="zh-CN" altLang="en-US"/>
        </a:p>
      </dgm:t>
    </dgm:pt>
    <dgm:pt modelId="{67E09384-DCDC-4BF6-8D19-FFEC0F91AF8F}" type="pres">
      <dgm:prSet presAssocID="{607EBDF4-5AAF-4831-AA5E-1E2661B68F6E}" presName="hierChild3" presStyleCnt="0"/>
      <dgm:spPr/>
      <dgm:t>
        <a:bodyPr/>
        <a:lstStyle/>
        <a:p>
          <a:endParaRPr lang="zh-CN" altLang="en-US"/>
        </a:p>
      </dgm:t>
    </dgm:pt>
    <dgm:pt modelId="{1111A16F-9A96-4971-BF70-D87C41C05015}" type="pres">
      <dgm:prSet presAssocID="{26EC2005-745A-4798-A897-9101B6465E38}" presName="Name25" presStyleLbl="parChTrans1D3" presStyleIdx="3" presStyleCnt="8"/>
      <dgm:spPr/>
      <dgm:t>
        <a:bodyPr/>
        <a:lstStyle/>
        <a:p>
          <a:endParaRPr lang="zh-CN" altLang="en-US"/>
        </a:p>
      </dgm:t>
    </dgm:pt>
    <dgm:pt modelId="{E314A695-E478-4EDC-B7A9-CAE005EB90E2}" type="pres">
      <dgm:prSet presAssocID="{26EC2005-745A-4798-A897-9101B6465E38}" presName="connTx" presStyleLbl="parChTrans1D3" presStyleIdx="3" presStyleCnt="8"/>
      <dgm:spPr/>
      <dgm:t>
        <a:bodyPr/>
        <a:lstStyle/>
        <a:p>
          <a:endParaRPr lang="zh-CN" altLang="en-US"/>
        </a:p>
      </dgm:t>
    </dgm:pt>
    <dgm:pt modelId="{C6AFEB6E-CEB5-41B4-A50B-87C823746C3E}" type="pres">
      <dgm:prSet presAssocID="{9D089AC3-CA61-41B7-8CD2-0D4A43B85A7E}" presName="Name30" presStyleCnt="0"/>
      <dgm:spPr/>
      <dgm:t>
        <a:bodyPr/>
        <a:lstStyle/>
        <a:p>
          <a:endParaRPr lang="zh-CN" altLang="en-US"/>
        </a:p>
      </dgm:t>
    </dgm:pt>
    <dgm:pt modelId="{DF9C0675-84BA-4221-BF83-20239A03087F}" type="pres">
      <dgm:prSet presAssocID="{9D089AC3-CA61-41B7-8CD2-0D4A43B85A7E}" presName="level2Shape" presStyleLbl="node3" presStyleIdx="3" presStyleCnt="8" custScaleX="381335"/>
      <dgm:spPr/>
      <dgm:t>
        <a:bodyPr/>
        <a:lstStyle/>
        <a:p>
          <a:endParaRPr lang="zh-CN" altLang="en-US"/>
        </a:p>
      </dgm:t>
    </dgm:pt>
    <dgm:pt modelId="{B52831F1-CC6A-46C5-8818-F4EA0FB0D056}" type="pres">
      <dgm:prSet presAssocID="{9D089AC3-CA61-41B7-8CD2-0D4A43B85A7E}" presName="hierChild3" presStyleCnt="0"/>
      <dgm:spPr/>
      <dgm:t>
        <a:bodyPr/>
        <a:lstStyle/>
        <a:p>
          <a:endParaRPr lang="zh-CN" altLang="en-US"/>
        </a:p>
      </dgm:t>
    </dgm:pt>
    <dgm:pt modelId="{752EE45D-7841-43C6-86D9-D53D575E1443}" type="pres">
      <dgm:prSet presAssocID="{7ECAD6AF-9D2E-469A-94D5-C4B96993C23C}" presName="Name25" presStyleLbl="parChTrans1D3" presStyleIdx="4" presStyleCnt="8"/>
      <dgm:spPr/>
      <dgm:t>
        <a:bodyPr/>
        <a:lstStyle/>
        <a:p>
          <a:endParaRPr lang="zh-CN" altLang="en-US"/>
        </a:p>
      </dgm:t>
    </dgm:pt>
    <dgm:pt modelId="{FDB4860D-B40C-4733-978C-91FDE603CB96}" type="pres">
      <dgm:prSet presAssocID="{7ECAD6AF-9D2E-469A-94D5-C4B96993C23C}" presName="connTx" presStyleLbl="parChTrans1D3" presStyleIdx="4" presStyleCnt="8"/>
      <dgm:spPr/>
      <dgm:t>
        <a:bodyPr/>
        <a:lstStyle/>
        <a:p>
          <a:endParaRPr lang="zh-CN" altLang="en-US"/>
        </a:p>
      </dgm:t>
    </dgm:pt>
    <dgm:pt modelId="{FEAD48DD-3E59-468D-83D7-8B6400E4AA6B}" type="pres">
      <dgm:prSet presAssocID="{5C02F79A-0A4E-4445-9992-615B8BC2BA7B}" presName="Name30" presStyleCnt="0"/>
      <dgm:spPr/>
      <dgm:t>
        <a:bodyPr/>
        <a:lstStyle/>
        <a:p>
          <a:endParaRPr lang="zh-CN" altLang="en-US"/>
        </a:p>
      </dgm:t>
    </dgm:pt>
    <dgm:pt modelId="{65029709-3F15-4CEA-B568-8206417A3127}" type="pres">
      <dgm:prSet presAssocID="{5C02F79A-0A4E-4445-9992-615B8BC2BA7B}" presName="level2Shape" presStyleLbl="node3" presStyleIdx="4" presStyleCnt="8" custScaleX="385464"/>
      <dgm:spPr/>
      <dgm:t>
        <a:bodyPr/>
        <a:lstStyle/>
        <a:p>
          <a:endParaRPr lang="zh-CN" altLang="en-US"/>
        </a:p>
      </dgm:t>
    </dgm:pt>
    <dgm:pt modelId="{E36CF926-FA1E-4D3D-9AEB-2A24784CDB90}" type="pres">
      <dgm:prSet presAssocID="{5C02F79A-0A4E-4445-9992-615B8BC2BA7B}" presName="hierChild3" presStyleCnt="0"/>
      <dgm:spPr/>
      <dgm:t>
        <a:bodyPr/>
        <a:lstStyle/>
        <a:p>
          <a:endParaRPr lang="zh-CN" altLang="en-US"/>
        </a:p>
      </dgm:t>
    </dgm:pt>
    <dgm:pt modelId="{E6BCB87E-E032-4BD2-9C52-6C4CC394E083}" type="pres">
      <dgm:prSet presAssocID="{DCDF6CC6-333B-432F-94C6-56AD4678E7EB}" presName="Name25" presStyleLbl="parChTrans1D3" presStyleIdx="5" presStyleCnt="8"/>
      <dgm:spPr/>
      <dgm:t>
        <a:bodyPr/>
        <a:lstStyle/>
        <a:p>
          <a:endParaRPr lang="zh-CN" altLang="en-US"/>
        </a:p>
      </dgm:t>
    </dgm:pt>
    <dgm:pt modelId="{8EA92056-3FAF-43B8-AD43-76A7F2BCE602}" type="pres">
      <dgm:prSet presAssocID="{DCDF6CC6-333B-432F-94C6-56AD4678E7EB}" presName="connTx" presStyleLbl="parChTrans1D3" presStyleIdx="5" presStyleCnt="8"/>
      <dgm:spPr/>
      <dgm:t>
        <a:bodyPr/>
        <a:lstStyle/>
        <a:p>
          <a:endParaRPr lang="zh-CN" altLang="en-US"/>
        </a:p>
      </dgm:t>
    </dgm:pt>
    <dgm:pt modelId="{022FC5D6-0390-42AF-AD0C-45F8638099BE}" type="pres">
      <dgm:prSet presAssocID="{12E5EC06-207B-47F8-BB6C-18CFEA2396F2}" presName="Name30" presStyleCnt="0"/>
      <dgm:spPr/>
      <dgm:t>
        <a:bodyPr/>
        <a:lstStyle/>
        <a:p>
          <a:endParaRPr lang="zh-CN" altLang="en-US"/>
        </a:p>
      </dgm:t>
    </dgm:pt>
    <dgm:pt modelId="{12F2131D-B88A-4811-86B2-9FE000CB3567}" type="pres">
      <dgm:prSet presAssocID="{12E5EC06-207B-47F8-BB6C-18CFEA2396F2}" presName="level2Shape" presStyleLbl="node3" presStyleIdx="5" presStyleCnt="8" custScaleX="389740"/>
      <dgm:spPr/>
      <dgm:t>
        <a:bodyPr/>
        <a:lstStyle/>
        <a:p>
          <a:endParaRPr lang="zh-CN" altLang="en-US"/>
        </a:p>
      </dgm:t>
    </dgm:pt>
    <dgm:pt modelId="{E08A7AD5-41C4-41DF-8CD0-8178F8AC777F}" type="pres">
      <dgm:prSet presAssocID="{12E5EC06-207B-47F8-BB6C-18CFEA2396F2}" presName="hierChild3" presStyleCnt="0"/>
      <dgm:spPr/>
      <dgm:t>
        <a:bodyPr/>
        <a:lstStyle/>
        <a:p>
          <a:endParaRPr lang="zh-CN" altLang="en-US"/>
        </a:p>
      </dgm:t>
    </dgm:pt>
    <dgm:pt modelId="{BCBB3CE8-7232-4D9A-B74A-4E3997CAEDB9}" type="pres">
      <dgm:prSet presAssocID="{E75C3D95-74DF-4FA5-B5C1-661B41D84123}" presName="Name25" presStyleLbl="parChTrans1D3" presStyleIdx="6" presStyleCnt="8"/>
      <dgm:spPr/>
      <dgm:t>
        <a:bodyPr/>
        <a:lstStyle/>
        <a:p>
          <a:endParaRPr lang="zh-CN" altLang="en-US"/>
        </a:p>
      </dgm:t>
    </dgm:pt>
    <dgm:pt modelId="{47256ACD-0350-4A4A-BA2D-30A975CA2CA3}" type="pres">
      <dgm:prSet presAssocID="{E75C3D95-74DF-4FA5-B5C1-661B41D84123}" presName="connTx" presStyleLbl="parChTrans1D3" presStyleIdx="6" presStyleCnt="8"/>
      <dgm:spPr/>
      <dgm:t>
        <a:bodyPr/>
        <a:lstStyle/>
        <a:p>
          <a:endParaRPr lang="zh-CN" altLang="en-US"/>
        </a:p>
      </dgm:t>
    </dgm:pt>
    <dgm:pt modelId="{6449919B-B929-4CCB-8DF3-EF672BA3231D}" type="pres">
      <dgm:prSet presAssocID="{AFA56629-F41C-4EEF-907A-4ADDD4AF35A5}" presName="Name30" presStyleCnt="0"/>
      <dgm:spPr/>
      <dgm:t>
        <a:bodyPr/>
        <a:lstStyle/>
        <a:p>
          <a:endParaRPr lang="zh-CN" altLang="en-US"/>
        </a:p>
      </dgm:t>
    </dgm:pt>
    <dgm:pt modelId="{EBEB9638-B42E-4B62-BA22-BFE6C7BFD3B6}" type="pres">
      <dgm:prSet presAssocID="{AFA56629-F41C-4EEF-907A-4ADDD4AF35A5}" presName="level2Shape" presStyleLbl="node3" presStyleIdx="6" presStyleCnt="8" custScaleX="379767" custLinFactNeighborX="7167" custLinFactNeighborY="4934"/>
      <dgm:spPr/>
      <dgm:t>
        <a:bodyPr/>
        <a:lstStyle/>
        <a:p>
          <a:endParaRPr lang="zh-CN" altLang="en-US"/>
        </a:p>
      </dgm:t>
    </dgm:pt>
    <dgm:pt modelId="{A7A16F3F-0F23-4A93-BFAB-E91ECC71522C}" type="pres">
      <dgm:prSet presAssocID="{AFA56629-F41C-4EEF-907A-4ADDD4AF35A5}" presName="hierChild3" presStyleCnt="0"/>
      <dgm:spPr/>
      <dgm:t>
        <a:bodyPr/>
        <a:lstStyle/>
        <a:p>
          <a:endParaRPr lang="zh-CN" altLang="en-US"/>
        </a:p>
      </dgm:t>
    </dgm:pt>
    <dgm:pt modelId="{34ADD9DB-705E-4155-8A9C-038EB6C886AB}" type="pres">
      <dgm:prSet presAssocID="{47B07FA0-AAAB-4D1F-9A6E-A5565B40CBA9}" presName="Name25" presStyleLbl="parChTrans1D2" presStyleIdx="2" presStyleCnt="3"/>
      <dgm:spPr/>
      <dgm:t>
        <a:bodyPr/>
        <a:lstStyle/>
        <a:p>
          <a:endParaRPr lang="zh-CN" altLang="en-US"/>
        </a:p>
      </dgm:t>
    </dgm:pt>
    <dgm:pt modelId="{1295A819-F5A4-43D3-9335-9BEDA7F32550}" type="pres">
      <dgm:prSet presAssocID="{47B07FA0-AAAB-4D1F-9A6E-A5565B40CBA9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C08ED546-FD7C-47C7-AF39-15465228EBA6}" type="pres">
      <dgm:prSet presAssocID="{69BD90AB-2BF9-4B87-AFB3-0F8A6570C3D1}" presName="Name30" presStyleCnt="0"/>
      <dgm:spPr/>
      <dgm:t>
        <a:bodyPr/>
        <a:lstStyle/>
        <a:p>
          <a:endParaRPr lang="zh-CN" altLang="en-US"/>
        </a:p>
      </dgm:t>
    </dgm:pt>
    <dgm:pt modelId="{B2C2EEE4-0013-4741-96FB-4308AAEDBB08}" type="pres">
      <dgm:prSet presAssocID="{69BD90AB-2BF9-4B87-AFB3-0F8A6570C3D1}" presName="level2Shape" presStyleLbl="node2" presStyleIdx="2" presStyleCnt="3" custScaleX="170021" custScaleY="135177"/>
      <dgm:spPr/>
      <dgm:t>
        <a:bodyPr/>
        <a:lstStyle/>
        <a:p>
          <a:endParaRPr lang="zh-CN" altLang="en-US"/>
        </a:p>
      </dgm:t>
    </dgm:pt>
    <dgm:pt modelId="{30779513-C2D5-464F-9A4F-A86AD339700A}" type="pres">
      <dgm:prSet presAssocID="{69BD90AB-2BF9-4B87-AFB3-0F8A6570C3D1}" presName="hierChild3" presStyleCnt="0"/>
      <dgm:spPr/>
      <dgm:t>
        <a:bodyPr/>
        <a:lstStyle/>
        <a:p>
          <a:endParaRPr lang="zh-CN" altLang="en-US"/>
        </a:p>
      </dgm:t>
    </dgm:pt>
    <dgm:pt modelId="{079228EC-7840-4731-AC37-6555DA87C543}" type="pres">
      <dgm:prSet presAssocID="{A1404C43-8EB1-4138-8CFA-E24B07F02FC9}" presName="Name25" presStyleLbl="parChTrans1D3" presStyleIdx="7" presStyleCnt="8"/>
      <dgm:spPr/>
      <dgm:t>
        <a:bodyPr/>
        <a:lstStyle/>
        <a:p>
          <a:endParaRPr lang="zh-CN" altLang="en-US"/>
        </a:p>
      </dgm:t>
    </dgm:pt>
    <dgm:pt modelId="{0CBC1F09-CA1F-4D71-A9DE-BF1798BC37DA}" type="pres">
      <dgm:prSet presAssocID="{A1404C43-8EB1-4138-8CFA-E24B07F02FC9}" presName="connTx" presStyleLbl="parChTrans1D3" presStyleIdx="7" presStyleCnt="8"/>
      <dgm:spPr/>
      <dgm:t>
        <a:bodyPr/>
        <a:lstStyle/>
        <a:p>
          <a:endParaRPr lang="zh-CN" altLang="en-US"/>
        </a:p>
      </dgm:t>
    </dgm:pt>
    <dgm:pt modelId="{E68CE499-D952-44FF-BA76-860F97AFD6FF}" type="pres">
      <dgm:prSet presAssocID="{E662249B-9103-4862-B2CD-BC7A1CD6B9B4}" presName="Name30" presStyleCnt="0"/>
      <dgm:spPr/>
      <dgm:t>
        <a:bodyPr/>
        <a:lstStyle/>
        <a:p>
          <a:endParaRPr lang="zh-CN" altLang="en-US"/>
        </a:p>
      </dgm:t>
    </dgm:pt>
    <dgm:pt modelId="{E2D47149-FCBF-4C8B-AF7E-599D928DE7D6}" type="pres">
      <dgm:prSet presAssocID="{E662249B-9103-4862-B2CD-BC7A1CD6B9B4}" presName="level2Shape" presStyleLbl="node3" presStyleIdx="7" presStyleCnt="8" custScaleX="386623"/>
      <dgm:spPr/>
      <dgm:t>
        <a:bodyPr/>
        <a:lstStyle/>
        <a:p>
          <a:endParaRPr lang="zh-CN" altLang="en-US"/>
        </a:p>
      </dgm:t>
    </dgm:pt>
    <dgm:pt modelId="{144D9242-D2AE-4DD9-89A7-A3CC97DC0536}" type="pres">
      <dgm:prSet presAssocID="{E662249B-9103-4862-B2CD-BC7A1CD6B9B4}" presName="hierChild3" presStyleCnt="0"/>
      <dgm:spPr/>
      <dgm:t>
        <a:bodyPr/>
        <a:lstStyle/>
        <a:p>
          <a:endParaRPr lang="zh-CN" altLang="en-US"/>
        </a:p>
      </dgm:t>
    </dgm:pt>
    <dgm:pt modelId="{197711D3-54AF-4C4A-806F-32E91F9703F2}" type="pres">
      <dgm:prSet presAssocID="{ECB77D52-31AA-42FE-B224-0A593F1011E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36D4FE4B-B59C-47DE-9860-BF2BF716E45E}" srcId="{01B81630-CE45-4B7D-8716-0A39E746B028}" destId="{4676130E-7B21-48AC-93E3-A3240C69BE0B}" srcOrd="0" destOrd="0" parTransId="{232DBE15-B1DD-4054-AA57-318AC900F1FA}" sibTransId="{0CAFBFFD-8C68-447B-93EA-64913C4AD727}"/>
    <dgm:cxn modelId="{8D0DB757-95F4-479D-862B-5A3FAA388BF7}" type="presOf" srcId="{A1404C43-8EB1-4138-8CFA-E24B07F02FC9}" destId="{079228EC-7840-4731-AC37-6555DA87C543}" srcOrd="0" destOrd="0" presId="urn:microsoft.com/office/officeart/2005/8/layout/hierarchy5"/>
    <dgm:cxn modelId="{8C91A023-FD6C-45F4-9E5B-C4DD32EFAB33}" type="presOf" srcId="{7ECAD6AF-9D2E-469A-94D5-C4B96993C23C}" destId="{752EE45D-7841-43C6-86D9-D53D575E1443}" srcOrd="0" destOrd="0" presId="urn:microsoft.com/office/officeart/2005/8/layout/hierarchy5"/>
    <dgm:cxn modelId="{8A1B9785-89D1-4460-9F36-7181437C806E}" type="presOf" srcId="{A1404C43-8EB1-4138-8CFA-E24B07F02FC9}" destId="{0CBC1F09-CA1F-4D71-A9DE-BF1798BC37DA}" srcOrd="1" destOrd="0" presId="urn:microsoft.com/office/officeart/2005/8/layout/hierarchy5"/>
    <dgm:cxn modelId="{93187D4B-09F9-4B3C-950F-ABC33149F30E}" type="presOf" srcId="{AFA56629-F41C-4EEF-907A-4ADDD4AF35A5}" destId="{EBEB9638-B42E-4B62-BA22-BFE6C7BFD3B6}" srcOrd="0" destOrd="0" presId="urn:microsoft.com/office/officeart/2005/8/layout/hierarchy5"/>
    <dgm:cxn modelId="{123BB973-099E-4B80-8666-6B51B4FCEE7D}" srcId="{01B81630-CE45-4B7D-8716-0A39E746B028}" destId="{287809C1-AB5D-4343-9AF7-9A94A3F9658F}" srcOrd="2" destOrd="0" parTransId="{C86B9EC8-331F-4D55-8632-1E4F82FA12A7}" sibTransId="{9EF6C2C6-B46D-439D-BF72-F921419B4C16}"/>
    <dgm:cxn modelId="{B01A21B4-AEF3-42E5-A09D-D915EFA76EA2}" type="presOf" srcId="{DCDF6CC6-333B-432F-94C6-56AD4678E7EB}" destId="{8EA92056-3FAF-43B8-AD43-76A7F2BCE602}" srcOrd="1" destOrd="0" presId="urn:microsoft.com/office/officeart/2005/8/layout/hierarchy5"/>
    <dgm:cxn modelId="{1DE436CF-D4BD-4BC9-82B0-6B5905AD32E9}" srcId="{1F654CE4-E479-47E1-ACF2-88DC28FA570C}" destId="{607EBDF4-5AAF-4831-AA5E-1E2661B68F6E}" srcOrd="1" destOrd="0" parTransId="{3E15E1B0-293F-4609-A23F-BD3C1F53E923}" sibTransId="{28E54FDA-A5FB-42BA-A834-1982482D6ABB}"/>
    <dgm:cxn modelId="{B42BB67F-93E2-4811-8AAC-9821EC25B415}" type="presOf" srcId="{9D089AC3-CA61-41B7-8CD2-0D4A43B85A7E}" destId="{DF9C0675-84BA-4221-BF83-20239A03087F}" srcOrd="0" destOrd="0" presId="urn:microsoft.com/office/officeart/2005/8/layout/hierarchy5"/>
    <dgm:cxn modelId="{34AD75CA-61E0-4A70-9BA9-11BDC0FB2DC2}" type="presOf" srcId="{1F654CE4-E479-47E1-ACF2-88DC28FA570C}" destId="{88358DD7-95E5-48CF-9C8E-6E1DBBFF02B9}" srcOrd="0" destOrd="0" presId="urn:microsoft.com/office/officeart/2005/8/layout/hierarchy5"/>
    <dgm:cxn modelId="{E7232876-59F2-42CD-8163-FDE4FEDF9FDE}" type="presOf" srcId="{3E15E1B0-293F-4609-A23F-BD3C1F53E923}" destId="{80C3585D-FFB6-47D9-9505-BF2867B439B1}" srcOrd="0" destOrd="0" presId="urn:microsoft.com/office/officeart/2005/8/layout/hierarchy5"/>
    <dgm:cxn modelId="{0CB21AB5-DEDB-480E-911B-424C20363B2E}" type="presOf" srcId="{E75C3D95-74DF-4FA5-B5C1-661B41D84123}" destId="{BCBB3CE8-7232-4D9A-B74A-4E3997CAEDB9}" srcOrd="0" destOrd="0" presId="urn:microsoft.com/office/officeart/2005/8/layout/hierarchy5"/>
    <dgm:cxn modelId="{11F39160-A5A2-4D3A-BEC4-1211D59C2413}" srcId="{ECB77D52-31AA-42FE-B224-0A593F1011E7}" destId="{1F654CE4-E479-47E1-ACF2-88DC28FA570C}" srcOrd="0" destOrd="0" parTransId="{BB2F2A2B-21DD-4D7B-8099-0372FD7AD020}" sibTransId="{9428E1A4-C727-4A98-859D-190079EE90AF}"/>
    <dgm:cxn modelId="{B4F35B4B-C7BC-45C8-BD66-DC12C61ADA7D}" type="presOf" srcId="{E75C3D95-74DF-4FA5-B5C1-661B41D84123}" destId="{47256ACD-0350-4A4A-BA2D-30A975CA2CA3}" srcOrd="1" destOrd="0" presId="urn:microsoft.com/office/officeart/2005/8/layout/hierarchy5"/>
    <dgm:cxn modelId="{08BC0781-0A39-45EF-BF2D-DF052D150A4E}" type="presOf" srcId="{5C02F79A-0A4E-4445-9992-615B8BC2BA7B}" destId="{65029709-3F15-4CEA-B568-8206417A3127}" srcOrd="0" destOrd="0" presId="urn:microsoft.com/office/officeart/2005/8/layout/hierarchy5"/>
    <dgm:cxn modelId="{CC76F30F-F621-429B-A9BC-F3E63C395DA5}" srcId="{01B81630-CE45-4B7D-8716-0A39E746B028}" destId="{D4877AEB-F899-4CB1-9795-056F6792F743}" srcOrd="1" destOrd="0" parTransId="{A524B9B5-A321-4041-AF5C-FA9FA31C57DB}" sibTransId="{332FF00E-9715-44E7-B6F3-31B41C9460BA}"/>
    <dgm:cxn modelId="{1B3D1BBA-8270-4453-A914-97A0431DB3D7}" type="presOf" srcId="{ECB77D52-31AA-42FE-B224-0A593F1011E7}" destId="{C39472DD-068F-4A41-81E8-219115DD3A6F}" srcOrd="0" destOrd="0" presId="urn:microsoft.com/office/officeart/2005/8/layout/hierarchy5"/>
    <dgm:cxn modelId="{117D282D-2B1A-44CF-9EDE-E274846BF15A}" srcId="{1F654CE4-E479-47E1-ACF2-88DC28FA570C}" destId="{01B81630-CE45-4B7D-8716-0A39E746B028}" srcOrd="0" destOrd="0" parTransId="{BDB77B34-1C28-43B0-B02A-CB30B595121D}" sibTransId="{5F7B1D50-CD03-40F3-8B20-81566BD06EAB}"/>
    <dgm:cxn modelId="{2F85D6E5-3688-4026-A1DE-4017792E36B2}" srcId="{1F654CE4-E479-47E1-ACF2-88DC28FA570C}" destId="{69BD90AB-2BF9-4B87-AFB3-0F8A6570C3D1}" srcOrd="2" destOrd="0" parTransId="{47B07FA0-AAAB-4D1F-9A6E-A5565B40CBA9}" sibTransId="{52E2DC20-E38E-4337-B980-52F76E011560}"/>
    <dgm:cxn modelId="{BF908FE1-E0E2-4CFB-B9A6-7D33648BA112}" type="presOf" srcId="{D4877AEB-F899-4CB1-9795-056F6792F743}" destId="{478E1044-8345-4CCE-84B5-6BB3E9F1D193}" srcOrd="0" destOrd="0" presId="urn:microsoft.com/office/officeart/2005/8/layout/hierarchy5"/>
    <dgm:cxn modelId="{1536A287-2015-44E1-8530-5C1814E2DB18}" type="presOf" srcId="{69BD90AB-2BF9-4B87-AFB3-0F8A6570C3D1}" destId="{B2C2EEE4-0013-4741-96FB-4308AAEDBB08}" srcOrd="0" destOrd="0" presId="urn:microsoft.com/office/officeart/2005/8/layout/hierarchy5"/>
    <dgm:cxn modelId="{29D4670E-EF89-4DCE-AFD0-7DCBE12AE8A5}" type="presOf" srcId="{47B07FA0-AAAB-4D1F-9A6E-A5565B40CBA9}" destId="{1295A819-F5A4-43D3-9335-9BEDA7F32550}" srcOrd="1" destOrd="0" presId="urn:microsoft.com/office/officeart/2005/8/layout/hierarchy5"/>
    <dgm:cxn modelId="{ADCBC1A0-BF80-45FE-ADC4-1C54AE9424D0}" type="presOf" srcId="{E662249B-9103-4862-B2CD-BC7A1CD6B9B4}" destId="{E2D47149-FCBF-4C8B-AF7E-599D928DE7D6}" srcOrd="0" destOrd="0" presId="urn:microsoft.com/office/officeart/2005/8/layout/hierarchy5"/>
    <dgm:cxn modelId="{9EFAF8A0-DD7C-4A50-9570-3015F2A00333}" type="presOf" srcId="{607EBDF4-5AAF-4831-AA5E-1E2661B68F6E}" destId="{1C1F67D3-4C8A-4197-AE77-F0219C513C7E}" srcOrd="0" destOrd="0" presId="urn:microsoft.com/office/officeart/2005/8/layout/hierarchy5"/>
    <dgm:cxn modelId="{407A60B5-979D-4E2C-B789-843305FDD4D5}" type="presOf" srcId="{A524B9B5-A321-4041-AF5C-FA9FA31C57DB}" destId="{F2438E0E-0663-4170-8E1F-C895969C90E5}" srcOrd="1" destOrd="0" presId="urn:microsoft.com/office/officeart/2005/8/layout/hierarchy5"/>
    <dgm:cxn modelId="{73F1AA25-792E-4E48-8A29-FB52F207F82F}" type="presOf" srcId="{47B07FA0-AAAB-4D1F-9A6E-A5565B40CBA9}" destId="{34ADD9DB-705E-4155-8A9C-038EB6C886AB}" srcOrd="0" destOrd="0" presId="urn:microsoft.com/office/officeart/2005/8/layout/hierarchy5"/>
    <dgm:cxn modelId="{285E8363-A048-4723-8F41-B13900A9024B}" type="presOf" srcId="{C86B9EC8-331F-4D55-8632-1E4F82FA12A7}" destId="{63B2FD46-D898-4141-AF76-806137B25A2F}" srcOrd="0" destOrd="0" presId="urn:microsoft.com/office/officeart/2005/8/layout/hierarchy5"/>
    <dgm:cxn modelId="{C60EC2B2-1930-4C8C-B9F3-34D5BC547F75}" srcId="{607EBDF4-5AAF-4831-AA5E-1E2661B68F6E}" destId="{5C02F79A-0A4E-4445-9992-615B8BC2BA7B}" srcOrd="1" destOrd="0" parTransId="{7ECAD6AF-9D2E-469A-94D5-C4B96993C23C}" sibTransId="{800D6045-1CBB-410F-BEF7-6C415CC87012}"/>
    <dgm:cxn modelId="{EF7CD67D-4AB9-4552-AD8B-0051743B8D6C}" srcId="{607EBDF4-5AAF-4831-AA5E-1E2661B68F6E}" destId="{AFA56629-F41C-4EEF-907A-4ADDD4AF35A5}" srcOrd="3" destOrd="0" parTransId="{E75C3D95-74DF-4FA5-B5C1-661B41D84123}" sibTransId="{6D644788-3CAD-4240-9684-053AC5ADCF67}"/>
    <dgm:cxn modelId="{B5E185E9-3198-45C2-AF98-E08F9766E040}" type="presOf" srcId="{12E5EC06-207B-47F8-BB6C-18CFEA2396F2}" destId="{12F2131D-B88A-4811-86B2-9FE000CB3567}" srcOrd="0" destOrd="0" presId="urn:microsoft.com/office/officeart/2005/8/layout/hierarchy5"/>
    <dgm:cxn modelId="{E2C9FD82-25BC-443E-943C-7FB6FB2CD32A}" type="presOf" srcId="{26EC2005-745A-4798-A897-9101B6465E38}" destId="{1111A16F-9A96-4971-BF70-D87C41C05015}" srcOrd="0" destOrd="0" presId="urn:microsoft.com/office/officeart/2005/8/layout/hierarchy5"/>
    <dgm:cxn modelId="{BA4BFE46-5DF0-4E09-92A9-C137089F6EFF}" srcId="{607EBDF4-5AAF-4831-AA5E-1E2661B68F6E}" destId="{9D089AC3-CA61-41B7-8CD2-0D4A43B85A7E}" srcOrd="0" destOrd="0" parTransId="{26EC2005-745A-4798-A897-9101B6465E38}" sibTransId="{5624A2B4-6FC6-44C6-927D-A596A6F5E76A}"/>
    <dgm:cxn modelId="{5D062ED0-7A40-44DE-A428-C4E77C2BE080}" type="presOf" srcId="{DCDF6CC6-333B-432F-94C6-56AD4678E7EB}" destId="{E6BCB87E-E032-4BD2-9C52-6C4CC394E083}" srcOrd="0" destOrd="0" presId="urn:microsoft.com/office/officeart/2005/8/layout/hierarchy5"/>
    <dgm:cxn modelId="{C1DB9B69-91BC-4791-834A-AE2187261FB4}" type="presOf" srcId="{BDB77B34-1C28-43B0-B02A-CB30B595121D}" destId="{4625E95A-7E2E-4706-9B5E-33A4E12F2F4C}" srcOrd="1" destOrd="0" presId="urn:microsoft.com/office/officeart/2005/8/layout/hierarchy5"/>
    <dgm:cxn modelId="{88E4F94A-182E-423D-9186-77BE98AA6DF3}" type="presOf" srcId="{287809C1-AB5D-4343-9AF7-9A94A3F9658F}" destId="{D9E22D07-C064-41DD-8E0C-AFF45A9D161D}" srcOrd="0" destOrd="0" presId="urn:microsoft.com/office/officeart/2005/8/layout/hierarchy5"/>
    <dgm:cxn modelId="{3F50760E-C530-4CF6-B996-16371837BC48}" type="presOf" srcId="{A524B9B5-A321-4041-AF5C-FA9FA31C57DB}" destId="{A138CCE0-CBB5-445B-A58B-CEB5B23283DE}" srcOrd="0" destOrd="0" presId="urn:microsoft.com/office/officeart/2005/8/layout/hierarchy5"/>
    <dgm:cxn modelId="{70467997-69C2-493B-8C3D-C6BEE9EDBB24}" type="presOf" srcId="{3E15E1B0-293F-4609-A23F-BD3C1F53E923}" destId="{0FE61CD5-F628-485B-92EC-836397974BCB}" srcOrd="1" destOrd="0" presId="urn:microsoft.com/office/officeart/2005/8/layout/hierarchy5"/>
    <dgm:cxn modelId="{5AE99F05-167E-40B4-A77B-087F4D2A17AE}" srcId="{69BD90AB-2BF9-4B87-AFB3-0F8A6570C3D1}" destId="{E662249B-9103-4862-B2CD-BC7A1CD6B9B4}" srcOrd="0" destOrd="0" parTransId="{A1404C43-8EB1-4138-8CFA-E24B07F02FC9}" sibTransId="{588F22A6-130A-49D4-89F9-3A7CC72F7510}"/>
    <dgm:cxn modelId="{B2D6B398-A313-41F2-AC51-44413E592640}" type="presOf" srcId="{7ECAD6AF-9D2E-469A-94D5-C4B96993C23C}" destId="{FDB4860D-B40C-4733-978C-91FDE603CB96}" srcOrd="1" destOrd="0" presId="urn:microsoft.com/office/officeart/2005/8/layout/hierarchy5"/>
    <dgm:cxn modelId="{57F86E10-B5B6-4FA5-8DB0-D55D578C43C4}" srcId="{607EBDF4-5AAF-4831-AA5E-1E2661B68F6E}" destId="{12E5EC06-207B-47F8-BB6C-18CFEA2396F2}" srcOrd="2" destOrd="0" parTransId="{DCDF6CC6-333B-432F-94C6-56AD4678E7EB}" sibTransId="{AA31BAAD-EB50-46C4-AEB5-B3FF18359228}"/>
    <dgm:cxn modelId="{7C04C82E-DAF4-481F-91A0-571FF7CB808D}" type="presOf" srcId="{232DBE15-B1DD-4054-AA57-318AC900F1FA}" destId="{07B30C3C-190F-45AF-914D-D6C95C566CC9}" srcOrd="0" destOrd="0" presId="urn:microsoft.com/office/officeart/2005/8/layout/hierarchy5"/>
    <dgm:cxn modelId="{1D976D74-0010-49E6-8E3D-70EB0BDE34FF}" type="presOf" srcId="{C86B9EC8-331F-4D55-8632-1E4F82FA12A7}" destId="{2B7D86D1-6E27-4C4B-A026-57ECECA8C840}" srcOrd="1" destOrd="0" presId="urn:microsoft.com/office/officeart/2005/8/layout/hierarchy5"/>
    <dgm:cxn modelId="{F2AE8F5D-3C71-4243-817B-F3D0A2BCD3F8}" type="presOf" srcId="{4676130E-7B21-48AC-93E3-A3240C69BE0B}" destId="{2692AA7E-7D7A-4CE9-917C-0ABF0F2268CE}" srcOrd="0" destOrd="0" presId="urn:microsoft.com/office/officeart/2005/8/layout/hierarchy5"/>
    <dgm:cxn modelId="{77A78DB1-2F1F-496A-8A19-B40F1483B6A2}" type="presOf" srcId="{232DBE15-B1DD-4054-AA57-318AC900F1FA}" destId="{076352EB-154B-463D-B125-1B6988A9E1B6}" srcOrd="1" destOrd="0" presId="urn:microsoft.com/office/officeart/2005/8/layout/hierarchy5"/>
    <dgm:cxn modelId="{00177E05-1DAF-4536-B9A6-376BB39089D4}" type="presOf" srcId="{BDB77B34-1C28-43B0-B02A-CB30B595121D}" destId="{27BD0B30-4804-4D3D-88BB-3F87AAC6AE65}" srcOrd="0" destOrd="0" presId="urn:microsoft.com/office/officeart/2005/8/layout/hierarchy5"/>
    <dgm:cxn modelId="{31C5F034-F230-4209-B6B4-B82C6B23A291}" type="presOf" srcId="{01B81630-CE45-4B7D-8716-0A39E746B028}" destId="{37644EB3-4C56-4582-9C84-D361DF394FE0}" srcOrd="0" destOrd="0" presId="urn:microsoft.com/office/officeart/2005/8/layout/hierarchy5"/>
    <dgm:cxn modelId="{352D0E90-752F-4CA9-863C-66C792090743}" type="presOf" srcId="{26EC2005-745A-4798-A897-9101B6465E38}" destId="{E314A695-E478-4EDC-B7A9-CAE005EB90E2}" srcOrd="1" destOrd="0" presId="urn:microsoft.com/office/officeart/2005/8/layout/hierarchy5"/>
    <dgm:cxn modelId="{91AF071F-D8E5-4DC4-BE67-BEBE9D288E0F}" type="presParOf" srcId="{C39472DD-068F-4A41-81E8-219115DD3A6F}" destId="{9A3CB013-6316-4C9B-A0ED-DCFAA3F9DAD2}" srcOrd="0" destOrd="0" presId="urn:microsoft.com/office/officeart/2005/8/layout/hierarchy5"/>
    <dgm:cxn modelId="{CBEEEA65-1DD1-45B9-9B58-D6B65294E17C}" type="presParOf" srcId="{9A3CB013-6316-4C9B-A0ED-DCFAA3F9DAD2}" destId="{8B3562DE-AB3F-4922-9CB7-EA4AB888723E}" srcOrd="0" destOrd="0" presId="urn:microsoft.com/office/officeart/2005/8/layout/hierarchy5"/>
    <dgm:cxn modelId="{59EE297C-5930-4656-A60F-0F31FED249B3}" type="presParOf" srcId="{8B3562DE-AB3F-4922-9CB7-EA4AB888723E}" destId="{41161029-8ACC-4036-A5A2-5FF165E40104}" srcOrd="0" destOrd="0" presId="urn:microsoft.com/office/officeart/2005/8/layout/hierarchy5"/>
    <dgm:cxn modelId="{D3037CFB-96F9-4665-9281-B0ADA9821A86}" type="presParOf" srcId="{41161029-8ACC-4036-A5A2-5FF165E40104}" destId="{88358DD7-95E5-48CF-9C8E-6E1DBBFF02B9}" srcOrd="0" destOrd="0" presId="urn:microsoft.com/office/officeart/2005/8/layout/hierarchy5"/>
    <dgm:cxn modelId="{8BD367E6-ECC4-40DD-A019-11590BF9D130}" type="presParOf" srcId="{41161029-8ACC-4036-A5A2-5FF165E40104}" destId="{2F2CEF04-54A9-4639-930B-D800DFDEA88C}" srcOrd="1" destOrd="0" presId="urn:microsoft.com/office/officeart/2005/8/layout/hierarchy5"/>
    <dgm:cxn modelId="{00104F94-DA31-46F7-B7B8-F09F7A46A945}" type="presParOf" srcId="{2F2CEF04-54A9-4639-930B-D800DFDEA88C}" destId="{27BD0B30-4804-4D3D-88BB-3F87AAC6AE65}" srcOrd="0" destOrd="0" presId="urn:microsoft.com/office/officeart/2005/8/layout/hierarchy5"/>
    <dgm:cxn modelId="{32275E84-FC5E-4630-A9BE-C3F6431EB15E}" type="presParOf" srcId="{27BD0B30-4804-4D3D-88BB-3F87AAC6AE65}" destId="{4625E95A-7E2E-4706-9B5E-33A4E12F2F4C}" srcOrd="0" destOrd="0" presId="urn:microsoft.com/office/officeart/2005/8/layout/hierarchy5"/>
    <dgm:cxn modelId="{E9A8AB1C-6DAC-4C5E-A32D-7BCCCCC17E80}" type="presParOf" srcId="{2F2CEF04-54A9-4639-930B-D800DFDEA88C}" destId="{43D7E24A-3D24-439B-8A16-CF1C8E67B7F6}" srcOrd="1" destOrd="0" presId="urn:microsoft.com/office/officeart/2005/8/layout/hierarchy5"/>
    <dgm:cxn modelId="{7EE723AF-C2BE-40DB-93C3-4331F35C5118}" type="presParOf" srcId="{43D7E24A-3D24-439B-8A16-CF1C8E67B7F6}" destId="{37644EB3-4C56-4582-9C84-D361DF394FE0}" srcOrd="0" destOrd="0" presId="urn:microsoft.com/office/officeart/2005/8/layout/hierarchy5"/>
    <dgm:cxn modelId="{C6E8727F-7A49-4BC6-98B5-0B925CCF05F3}" type="presParOf" srcId="{43D7E24A-3D24-439B-8A16-CF1C8E67B7F6}" destId="{C325E522-EBAA-438C-A0DB-5449468AF8C9}" srcOrd="1" destOrd="0" presId="urn:microsoft.com/office/officeart/2005/8/layout/hierarchy5"/>
    <dgm:cxn modelId="{8A7356A9-6F47-456E-8413-91DA2E44B284}" type="presParOf" srcId="{C325E522-EBAA-438C-A0DB-5449468AF8C9}" destId="{07B30C3C-190F-45AF-914D-D6C95C566CC9}" srcOrd="0" destOrd="0" presId="urn:microsoft.com/office/officeart/2005/8/layout/hierarchy5"/>
    <dgm:cxn modelId="{13499040-64DC-47CA-ABAB-B202F8C7B4E9}" type="presParOf" srcId="{07B30C3C-190F-45AF-914D-D6C95C566CC9}" destId="{076352EB-154B-463D-B125-1B6988A9E1B6}" srcOrd="0" destOrd="0" presId="urn:microsoft.com/office/officeart/2005/8/layout/hierarchy5"/>
    <dgm:cxn modelId="{19C6E484-A2F9-44DF-A46F-5805B7AF6958}" type="presParOf" srcId="{C325E522-EBAA-438C-A0DB-5449468AF8C9}" destId="{5D01824A-7015-4CA2-987C-039555EB1872}" srcOrd="1" destOrd="0" presId="urn:microsoft.com/office/officeart/2005/8/layout/hierarchy5"/>
    <dgm:cxn modelId="{28114BD7-9A52-4276-8EB7-8D8BB5AE5E83}" type="presParOf" srcId="{5D01824A-7015-4CA2-987C-039555EB1872}" destId="{2692AA7E-7D7A-4CE9-917C-0ABF0F2268CE}" srcOrd="0" destOrd="0" presId="urn:microsoft.com/office/officeart/2005/8/layout/hierarchy5"/>
    <dgm:cxn modelId="{F66C2870-8379-4E52-9EDD-791F418BA610}" type="presParOf" srcId="{5D01824A-7015-4CA2-987C-039555EB1872}" destId="{7509EABB-6E53-4191-89C4-BA8FF6BDB6AC}" srcOrd="1" destOrd="0" presId="urn:microsoft.com/office/officeart/2005/8/layout/hierarchy5"/>
    <dgm:cxn modelId="{70C91B3C-CE53-4ED6-9A7D-DA04750D087D}" type="presParOf" srcId="{C325E522-EBAA-438C-A0DB-5449468AF8C9}" destId="{A138CCE0-CBB5-445B-A58B-CEB5B23283DE}" srcOrd="2" destOrd="0" presId="urn:microsoft.com/office/officeart/2005/8/layout/hierarchy5"/>
    <dgm:cxn modelId="{1FE1FE10-27B9-4C7D-AB61-BD98F6376B1D}" type="presParOf" srcId="{A138CCE0-CBB5-445B-A58B-CEB5B23283DE}" destId="{F2438E0E-0663-4170-8E1F-C895969C90E5}" srcOrd="0" destOrd="0" presId="urn:microsoft.com/office/officeart/2005/8/layout/hierarchy5"/>
    <dgm:cxn modelId="{0F32B5DA-D379-46FD-9548-DF5F0C7D4120}" type="presParOf" srcId="{C325E522-EBAA-438C-A0DB-5449468AF8C9}" destId="{745505C8-F4DD-4051-8679-2DBB2FFE55C9}" srcOrd="3" destOrd="0" presId="urn:microsoft.com/office/officeart/2005/8/layout/hierarchy5"/>
    <dgm:cxn modelId="{6BFF8D55-EDD1-434E-B9E3-1B927E2598A2}" type="presParOf" srcId="{745505C8-F4DD-4051-8679-2DBB2FFE55C9}" destId="{478E1044-8345-4CCE-84B5-6BB3E9F1D193}" srcOrd="0" destOrd="0" presId="urn:microsoft.com/office/officeart/2005/8/layout/hierarchy5"/>
    <dgm:cxn modelId="{2E7BA8B3-9AD9-403C-8F63-E99C71095476}" type="presParOf" srcId="{745505C8-F4DD-4051-8679-2DBB2FFE55C9}" destId="{871C12C3-8401-4AB8-8D63-34837A21D875}" srcOrd="1" destOrd="0" presId="urn:microsoft.com/office/officeart/2005/8/layout/hierarchy5"/>
    <dgm:cxn modelId="{5A1CFE1B-E012-462D-B5F8-49E9843CADF1}" type="presParOf" srcId="{C325E522-EBAA-438C-A0DB-5449468AF8C9}" destId="{63B2FD46-D898-4141-AF76-806137B25A2F}" srcOrd="4" destOrd="0" presId="urn:microsoft.com/office/officeart/2005/8/layout/hierarchy5"/>
    <dgm:cxn modelId="{6B014975-2CB7-4503-9B36-87F80230D380}" type="presParOf" srcId="{63B2FD46-D898-4141-AF76-806137B25A2F}" destId="{2B7D86D1-6E27-4C4B-A026-57ECECA8C840}" srcOrd="0" destOrd="0" presId="urn:microsoft.com/office/officeart/2005/8/layout/hierarchy5"/>
    <dgm:cxn modelId="{6C1B08FB-E8BB-4CA5-97B7-C4BFBFEC36B0}" type="presParOf" srcId="{C325E522-EBAA-438C-A0DB-5449468AF8C9}" destId="{C932082C-4BA7-486C-8A53-DF912A5C29B3}" srcOrd="5" destOrd="0" presId="urn:microsoft.com/office/officeart/2005/8/layout/hierarchy5"/>
    <dgm:cxn modelId="{5D95BCED-1FB5-433D-B9FD-F2DD077EEAFE}" type="presParOf" srcId="{C932082C-4BA7-486C-8A53-DF912A5C29B3}" destId="{D9E22D07-C064-41DD-8E0C-AFF45A9D161D}" srcOrd="0" destOrd="0" presId="urn:microsoft.com/office/officeart/2005/8/layout/hierarchy5"/>
    <dgm:cxn modelId="{6BD377CA-58C2-43C4-8281-8D58AA2AF163}" type="presParOf" srcId="{C932082C-4BA7-486C-8A53-DF912A5C29B3}" destId="{08137EF1-D4D5-4EC7-BC3C-507AE5A616F3}" srcOrd="1" destOrd="0" presId="urn:microsoft.com/office/officeart/2005/8/layout/hierarchy5"/>
    <dgm:cxn modelId="{A70AC107-B865-4A5C-AE21-9DC0336BD830}" type="presParOf" srcId="{2F2CEF04-54A9-4639-930B-D800DFDEA88C}" destId="{80C3585D-FFB6-47D9-9505-BF2867B439B1}" srcOrd="2" destOrd="0" presId="urn:microsoft.com/office/officeart/2005/8/layout/hierarchy5"/>
    <dgm:cxn modelId="{D1EE8253-4EB5-4E2A-A8B9-9CFD7B9DB1D2}" type="presParOf" srcId="{80C3585D-FFB6-47D9-9505-BF2867B439B1}" destId="{0FE61CD5-F628-485B-92EC-836397974BCB}" srcOrd="0" destOrd="0" presId="urn:microsoft.com/office/officeart/2005/8/layout/hierarchy5"/>
    <dgm:cxn modelId="{909EF72D-3E03-4DAD-A5B4-847507E8970C}" type="presParOf" srcId="{2F2CEF04-54A9-4639-930B-D800DFDEA88C}" destId="{8778BDB7-4B56-4A2E-8C77-0D9DAD114A53}" srcOrd="3" destOrd="0" presId="urn:microsoft.com/office/officeart/2005/8/layout/hierarchy5"/>
    <dgm:cxn modelId="{2B231149-6EE4-4F69-AC86-D3E74F27DA32}" type="presParOf" srcId="{8778BDB7-4B56-4A2E-8C77-0D9DAD114A53}" destId="{1C1F67D3-4C8A-4197-AE77-F0219C513C7E}" srcOrd="0" destOrd="0" presId="urn:microsoft.com/office/officeart/2005/8/layout/hierarchy5"/>
    <dgm:cxn modelId="{4E584CAF-459C-4973-86F2-0A6378B84ECD}" type="presParOf" srcId="{8778BDB7-4B56-4A2E-8C77-0D9DAD114A53}" destId="{67E09384-DCDC-4BF6-8D19-FFEC0F91AF8F}" srcOrd="1" destOrd="0" presId="urn:microsoft.com/office/officeart/2005/8/layout/hierarchy5"/>
    <dgm:cxn modelId="{E6528A26-9634-44EF-A5D7-6BF955853DED}" type="presParOf" srcId="{67E09384-DCDC-4BF6-8D19-FFEC0F91AF8F}" destId="{1111A16F-9A96-4971-BF70-D87C41C05015}" srcOrd="0" destOrd="0" presId="urn:microsoft.com/office/officeart/2005/8/layout/hierarchy5"/>
    <dgm:cxn modelId="{39AF06A6-8CFD-4AE9-940A-710C4B066540}" type="presParOf" srcId="{1111A16F-9A96-4971-BF70-D87C41C05015}" destId="{E314A695-E478-4EDC-B7A9-CAE005EB90E2}" srcOrd="0" destOrd="0" presId="urn:microsoft.com/office/officeart/2005/8/layout/hierarchy5"/>
    <dgm:cxn modelId="{C1AF84C1-A1CF-4A41-B193-89823248AF0A}" type="presParOf" srcId="{67E09384-DCDC-4BF6-8D19-FFEC0F91AF8F}" destId="{C6AFEB6E-CEB5-41B4-A50B-87C823746C3E}" srcOrd="1" destOrd="0" presId="urn:microsoft.com/office/officeart/2005/8/layout/hierarchy5"/>
    <dgm:cxn modelId="{A134324F-26C5-45E4-8E31-88AAC1420550}" type="presParOf" srcId="{C6AFEB6E-CEB5-41B4-A50B-87C823746C3E}" destId="{DF9C0675-84BA-4221-BF83-20239A03087F}" srcOrd="0" destOrd="0" presId="urn:microsoft.com/office/officeart/2005/8/layout/hierarchy5"/>
    <dgm:cxn modelId="{0EF9C18C-6D82-428F-8F6C-A2235E1CF675}" type="presParOf" srcId="{C6AFEB6E-CEB5-41B4-A50B-87C823746C3E}" destId="{B52831F1-CC6A-46C5-8818-F4EA0FB0D056}" srcOrd="1" destOrd="0" presId="urn:microsoft.com/office/officeart/2005/8/layout/hierarchy5"/>
    <dgm:cxn modelId="{D2CE7EF3-7A2E-407F-8D02-101221FB72F7}" type="presParOf" srcId="{67E09384-DCDC-4BF6-8D19-FFEC0F91AF8F}" destId="{752EE45D-7841-43C6-86D9-D53D575E1443}" srcOrd="2" destOrd="0" presId="urn:microsoft.com/office/officeart/2005/8/layout/hierarchy5"/>
    <dgm:cxn modelId="{055F7E70-A91C-4F1A-AF26-6EF2AC2B47EA}" type="presParOf" srcId="{752EE45D-7841-43C6-86D9-D53D575E1443}" destId="{FDB4860D-B40C-4733-978C-91FDE603CB96}" srcOrd="0" destOrd="0" presId="urn:microsoft.com/office/officeart/2005/8/layout/hierarchy5"/>
    <dgm:cxn modelId="{F4A61C55-2FEC-49D7-BC2A-050C6C854098}" type="presParOf" srcId="{67E09384-DCDC-4BF6-8D19-FFEC0F91AF8F}" destId="{FEAD48DD-3E59-468D-83D7-8B6400E4AA6B}" srcOrd="3" destOrd="0" presId="urn:microsoft.com/office/officeart/2005/8/layout/hierarchy5"/>
    <dgm:cxn modelId="{FC00153C-8356-4B4B-9E6E-1AA733DBB392}" type="presParOf" srcId="{FEAD48DD-3E59-468D-83D7-8B6400E4AA6B}" destId="{65029709-3F15-4CEA-B568-8206417A3127}" srcOrd="0" destOrd="0" presId="urn:microsoft.com/office/officeart/2005/8/layout/hierarchy5"/>
    <dgm:cxn modelId="{FE23639F-6C85-40EB-BBB7-B455C508C214}" type="presParOf" srcId="{FEAD48DD-3E59-468D-83D7-8B6400E4AA6B}" destId="{E36CF926-FA1E-4D3D-9AEB-2A24784CDB90}" srcOrd="1" destOrd="0" presId="urn:microsoft.com/office/officeart/2005/8/layout/hierarchy5"/>
    <dgm:cxn modelId="{5DDAE43C-65D5-4CC8-A878-12DFEB4D5537}" type="presParOf" srcId="{67E09384-DCDC-4BF6-8D19-FFEC0F91AF8F}" destId="{E6BCB87E-E032-4BD2-9C52-6C4CC394E083}" srcOrd="4" destOrd="0" presId="urn:microsoft.com/office/officeart/2005/8/layout/hierarchy5"/>
    <dgm:cxn modelId="{4D9FE5C5-041C-46D4-85EB-371699B331C9}" type="presParOf" srcId="{E6BCB87E-E032-4BD2-9C52-6C4CC394E083}" destId="{8EA92056-3FAF-43B8-AD43-76A7F2BCE602}" srcOrd="0" destOrd="0" presId="urn:microsoft.com/office/officeart/2005/8/layout/hierarchy5"/>
    <dgm:cxn modelId="{608D1588-0261-4760-9287-FE98C6851586}" type="presParOf" srcId="{67E09384-DCDC-4BF6-8D19-FFEC0F91AF8F}" destId="{022FC5D6-0390-42AF-AD0C-45F8638099BE}" srcOrd="5" destOrd="0" presId="urn:microsoft.com/office/officeart/2005/8/layout/hierarchy5"/>
    <dgm:cxn modelId="{F58BA30D-AAB2-4E77-99C3-C33F98BB22DE}" type="presParOf" srcId="{022FC5D6-0390-42AF-AD0C-45F8638099BE}" destId="{12F2131D-B88A-4811-86B2-9FE000CB3567}" srcOrd="0" destOrd="0" presId="urn:microsoft.com/office/officeart/2005/8/layout/hierarchy5"/>
    <dgm:cxn modelId="{879FDFA3-5180-42FF-BC57-344E9B8472D3}" type="presParOf" srcId="{022FC5D6-0390-42AF-AD0C-45F8638099BE}" destId="{E08A7AD5-41C4-41DF-8CD0-8178F8AC777F}" srcOrd="1" destOrd="0" presId="urn:microsoft.com/office/officeart/2005/8/layout/hierarchy5"/>
    <dgm:cxn modelId="{3F52EB49-BE04-473C-A4EE-F47F58BAA7F3}" type="presParOf" srcId="{67E09384-DCDC-4BF6-8D19-FFEC0F91AF8F}" destId="{BCBB3CE8-7232-4D9A-B74A-4E3997CAEDB9}" srcOrd="6" destOrd="0" presId="urn:microsoft.com/office/officeart/2005/8/layout/hierarchy5"/>
    <dgm:cxn modelId="{E6286911-F009-454C-9EB7-3D68E73A5BF5}" type="presParOf" srcId="{BCBB3CE8-7232-4D9A-B74A-4E3997CAEDB9}" destId="{47256ACD-0350-4A4A-BA2D-30A975CA2CA3}" srcOrd="0" destOrd="0" presId="urn:microsoft.com/office/officeart/2005/8/layout/hierarchy5"/>
    <dgm:cxn modelId="{68CD1302-9A29-4542-80AB-26B4740D9AAA}" type="presParOf" srcId="{67E09384-DCDC-4BF6-8D19-FFEC0F91AF8F}" destId="{6449919B-B929-4CCB-8DF3-EF672BA3231D}" srcOrd="7" destOrd="0" presId="urn:microsoft.com/office/officeart/2005/8/layout/hierarchy5"/>
    <dgm:cxn modelId="{1FE64322-E2D2-4E59-87E5-E4A7BC9BF51B}" type="presParOf" srcId="{6449919B-B929-4CCB-8DF3-EF672BA3231D}" destId="{EBEB9638-B42E-4B62-BA22-BFE6C7BFD3B6}" srcOrd="0" destOrd="0" presId="urn:microsoft.com/office/officeart/2005/8/layout/hierarchy5"/>
    <dgm:cxn modelId="{01471B57-2B03-409E-93F3-62AABE6CCBA7}" type="presParOf" srcId="{6449919B-B929-4CCB-8DF3-EF672BA3231D}" destId="{A7A16F3F-0F23-4A93-BFAB-E91ECC71522C}" srcOrd="1" destOrd="0" presId="urn:microsoft.com/office/officeart/2005/8/layout/hierarchy5"/>
    <dgm:cxn modelId="{EF4773C9-38B8-43D6-A7C2-AA90F4297766}" type="presParOf" srcId="{2F2CEF04-54A9-4639-930B-D800DFDEA88C}" destId="{34ADD9DB-705E-4155-8A9C-038EB6C886AB}" srcOrd="4" destOrd="0" presId="urn:microsoft.com/office/officeart/2005/8/layout/hierarchy5"/>
    <dgm:cxn modelId="{B709337F-977C-4D51-B63E-B26589DB5726}" type="presParOf" srcId="{34ADD9DB-705E-4155-8A9C-038EB6C886AB}" destId="{1295A819-F5A4-43D3-9335-9BEDA7F32550}" srcOrd="0" destOrd="0" presId="urn:microsoft.com/office/officeart/2005/8/layout/hierarchy5"/>
    <dgm:cxn modelId="{7F45C8BB-1ACD-4965-AF0F-6E5ED4BCAA87}" type="presParOf" srcId="{2F2CEF04-54A9-4639-930B-D800DFDEA88C}" destId="{C08ED546-FD7C-47C7-AF39-15465228EBA6}" srcOrd="5" destOrd="0" presId="urn:microsoft.com/office/officeart/2005/8/layout/hierarchy5"/>
    <dgm:cxn modelId="{6BB59863-3159-4760-8ABC-BDCECFB8A26F}" type="presParOf" srcId="{C08ED546-FD7C-47C7-AF39-15465228EBA6}" destId="{B2C2EEE4-0013-4741-96FB-4308AAEDBB08}" srcOrd="0" destOrd="0" presId="urn:microsoft.com/office/officeart/2005/8/layout/hierarchy5"/>
    <dgm:cxn modelId="{06D10E7F-76A4-4FB0-83BE-86966648A83E}" type="presParOf" srcId="{C08ED546-FD7C-47C7-AF39-15465228EBA6}" destId="{30779513-C2D5-464F-9A4F-A86AD339700A}" srcOrd="1" destOrd="0" presId="urn:microsoft.com/office/officeart/2005/8/layout/hierarchy5"/>
    <dgm:cxn modelId="{C4D5B988-75A2-476E-944C-BCC7731B59B2}" type="presParOf" srcId="{30779513-C2D5-464F-9A4F-A86AD339700A}" destId="{079228EC-7840-4731-AC37-6555DA87C543}" srcOrd="0" destOrd="0" presId="urn:microsoft.com/office/officeart/2005/8/layout/hierarchy5"/>
    <dgm:cxn modelId="{57BCE3E6-1EA0-4EA1-9AE3-F805B4AC2CC1}" type="presParOf" srcId="{079228EC-7840-4731-AC37-6555DA87C543}" destId="{0CBC1F09-CA1F-4D71-A9DE-BF1798BC37DA}" srcOrd="0" destOrd="0" presId="urn:microsoft.com/office/officeart/2005/8/layout/hierarchy5"/>
    <dgm:cxn modelId="{F99352D4-AF66-4F4B-9F01-029451310DC6}" type="presParOf" srcId="{30779513-C2D5-464F-9A4F-A86AD339700A}" destId="{E68CE499-D952-44FF-BA76-860F97AFD6FF}" srcOrd="1" destOrd="0" presId="urn:microsoft.com/office/officeart/2005/8/layout/hierarchy5"/>
    <dgm:cxn modelId="{8387BD74-89C4-451A-BC4A-0FAC30F5FA46}" type="presParOf" srcId="{E68CE499-D952-44FF-BA76-860F97AFD6FF}" destId="{E2D47149-FCBF-4C8B-AF7E-599D928DE7D6}" srcOrd="0" destOrd="0" presId="urn:microsoft.com/office/officeart/2005/8/layout/hierarchy5"/>
    <dgm:cxn modelId="{BB34476B-EA55-48E3-9F3A-36E7FB248A94}" type="presParOf" srcId="{E68CE499-D952-44FF-BA76-860F97AFD6FF}" destId="{144D9242-D2AE-4DD9-89A7-A3CC97DC0536}" srcOrd="1" destOrd="0" presId="urn:microsoft.com/office/officeart/2005/8/layout/hierarchy5"/>
    <dgm:cxn modelId="{DEFCB1CC-2B09-43EE-B9E5-78C3E7A7C3F0}" type="presParOf" srcId="{C39472DD-068F-4A41-81E8-219115DD3A6F}" destId="{197711D3-54AF-4C4A-806F-32E91F9703F2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7610995-D683-4E03-818E-DCEF1A6D1D9F}" type="doc">
      <dgm:prSet loTypeId="urn:microsoft.com/office/officeart/2005/8/layout/hierarchy4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08C002C8-8183-429E-82FF-DBB3278B45C1}">
      <dgm:prSet phldrT="[文本]" custT="1"/>
      <dgm:spPr/>
      <dgm:t>
        <a:bodyPr/>
        <a:lstStyle/>
        <a:p>
          <a:r>
            <a:rPr lang="zh-CN" altLang="en-US" sz="3200" dirty="0" smtClean="0"/>
            <a:t>形成性评价</a:t>
          </a:r>
          <a:endParaRPr lang="zh-CN" altLang="en-US" sz="3200" dirty="0"/>
        </a:p>
      </dgm:t>
    </dgm:pt>
    <dgm:pt modelId="{904DA159-CD4D-416F-85A3-9F52D32E0C2E}" type="parTrans" cxnId="{E548E02D-482A-427F-BC3B-82FCFF251FE2}">
      <dgm:prSet/>
      <dgm:spPr/>
      <dgm:t>
        <a:bodyPr/>
        <a:lstStyle/>
        <a:p>
          <a:endParaRPr lang="zh-CN" altLang="en-US"/>
        </a:p>
      </dgm:t>
    </dgm:pt>
    <dgm:pt modelId="{77EC3064-4EAD-4CA0-9424-979D9C09C0F2}" type="sibTrans" cxnId="{E548E02D-482A-427F-BC3B-82FCFF251FE2}">
      <dgm:prSet/>
      <dgm:spPr/>
      <dgm:t>
        <a:bodyPr/>
        <a:lstStyle/>
        <a:p>
          <a:endParaRPr lang="zh-CN" altLang="en-US"/>
        </a:p>
      </dgm:t>
    </dgm:pt>
    <dgm:pt modelId="{CF8081A1-55AC-48E7-A3BF-F0F966FFA340}">
      <dgm:prSet phldrT="[文本]" custT="1"/>
      <dgm:spPr/>
      <dgm:t>
        <a:bodyPr/>
        <a:lstStyle/>
        <a:p>
          <a:r>
            <a:rPr lang="zh-CN" altLang="en-US" sz="2400" dirty="0" smtClean="0"/>
            <a:t>面对面讨论</a:t>
          </a:r>
          <a:endParaRPr lang="zh-CN" altLang="en-US" sz="2400" dirty="0"/>
        </a:p>
      </dgm:t>
    </dgm:pt>
    <dgm:pt modelId="{FEAAC75C-CA56-4FBB-9325-968562D5A600}" type="parTrans" cxnId="{89C43EB5-776D-4A00-A0CD-7C4C1AFE9976}">
      <dgm:prSet/>
      <dgm:spPr/>
      <dgm:t>
        <a:bodyPr/>
        <a:lstStyle/>
        <a:p>
          <a:endParaRPr lang="zh-CN" altLang="en-US"/>
        </a:p>
      </dgm:t>
    </dgm:pt>
    <dgm:pt modelId="{4764706C-350F-4A79-823C-7757A5630802}" type="sibTrans" cxnId="{89C43EB5-776D-4A00-A0CD-7C4C1AFE9976}">
      <dgm:prSet/>
      <dgm:spPr/>
      <dgm:t>
        <a:bodyPr/>
        <a:lstStyle/>
        <a:p>
          <a:endParaRPr lang="zh-CN" altLang="en-US"/>
        </a:p>
      </dgm:t>
    </dgm:pt>
    <dgm:pt modelId="{5DDDB294-E0BD-46F1-8270-729AC752A84D}">
      <dgm:prSet phldrT="[文本]" custT="1"/>
      <dgm:spPr/>
      <dgm:t>
        <a:bodyPr/>
        <a:lstStyle/>
        <a:p>
          <a:r>
            <a:rPr lang="zh-CN" altLang="en-US" sz="3200" dirty="0" smtClean="0"/>
            <a:t>合作学习</a:t>
          </a:r>
          <a:endParaRPr lang="zh-CN" altLang="en-US" sz="3200" dirty="0"/>
        </a:p>
      </dgm:t>
    </dgm:pt>
    <dgm:pt modelId="{F3AD6146-9A07-405E-8C3A-65D9CE303485}" type="parTrans" cxnId="{E1DA805C-4A9C-438D-BD56-A3986E158A6E}">
      <dgm:prSet/>
      <dgm:spPr/>
      <dgm:t>
        <a:bodyPr/>
        <a:lstStyle/>
        <a:p>
          <a:endParaRPr lang="zh-CN" altLang="en-US"/>
        </a:p>
      </dgm:t>
    </dgm:pt>
    <dgm:pt modelId="{CEDB0434-E8FC-4386-AF03-3AC6125C07DB}" type="sibTrans" cxnId="{E1DA805C-4A9C-438D-BD56-A3986E158A6E}">
      <dgm:prSet/>
      <dgm:spPr/>
      <dgm:t>
        <a:bodyPr/>
        <a:lstStyle/>
        <a:p>
          <a:endParaRPr lang="zh-CN" altLang="en-US"/>
        </a:p>
      </dgm:t>
    </dgm:pt>
    <dgm:pt modelId="{BF24885B-3DAA-4664-8CC8-3C7F3BC9C585}">
      <dgm:prSet phldrT="[文本]" custT="1"/>
      <dgm:spPr/>
      <dgm:t>
        <a:bodyPr/>
        <a:lstStyle/>
        <a:p>
          <a:r>
            <a:rPr lang="zh-CN" altLang="en-US" sz="3200" dirty="0" smtClean="0"/>
            <a:t>终结性评价</a:t>
          </a:r>
          <a:endParaRPr lang="zh-CN" altLang="en-US" sz="3200" dirty="0"/>
        </a:p>
      </dgm:t>
    </dgm:pt>
    <dgm:pt modelId="{03890D68-A183-45F0-9AEA-7ABC53AC8D18}" type="parTrans" cxnId="{F6466C37-FFA6-415E-9167-AE578802DA3C}">
      <dgm:prSet/>
      <dgm:spPr/>
      <dgm:t>
        <a:bodyPr/>
        <a:lstStyle/>
        <a:p>
          <a:endParaRPr lang="zh-CN" altLang="en-US"/>
        </a:p>
      </dgm:t>
    </dgm:pt>
    <dgm:pt modelId="{4CE1EBEB-A5A1-430A-82F2-7789E0671B59}" type="sibTrans" cxnId="{F6466C37-FFA6-415E-9167-AE578802DA3C}">
      <dgm:prSet/>
      <dgm:spPr/>
      <dgm:t>
        <a:bodyPr/>
        <a:lstStyle/>
        <a:p>
          <a:endParaRPr lang="zh-CN" altLang="en-US"/>
        </a:p>
      </dgm:t>
    </dgm:pt>
    <dgm:pt modelId="{2EF99869-8B7C-422A-B193-22F48A354433}">
      <dgm:prSet phldrT="[文本]" custT="1"/>
      <dgm:spPr/>
      <dgm:t>
        <a:bodyPr/>
        <a:lstStyle/>
        <a:p>
          <a:r>
            <a:rPr lang="zh-CN" altLang="en-US" sz="2800" dirty="0" smtClean="0"/>
            <a:t>项目评价</a:t>
          </a:r>
          <a:endParaRPr lang="zh-CN" altLang="en-US" sz="2800" dirty="0"/>
        </a:p>
      </dgm:t>
    </dgm:pt>
    <dgm:pt modelId="{5646C09F-CE6E-49A4-BECA-13DA54B17497}" type="parTrans" cxnId="{AC9A7002-0353-47DA-B00D-FE7FB61A49E3}">
      <dgm:prSet/>
      <dgm:spPr/>
      <dgm:t>
        <a:bodyPr/>
        <a:lstStyle/>
        <a:p>
          <a:endParaRPr lang="zh-CN" altLang="en-US"/>
        </a:p>
      </dgm:t>
    </dgm:pt>
    <dgm:pt modelId="{08F9B075-2F6F-4F1B-B9B8-A32D5E212191}" type="sibTrans" cxnId="{AC9A7002-0353-47DA-B00D-FE7FB61A49E3}">
      <dgm:prSet/>
      <dgm:spPr/>
      <dgm:t>
        <a:bodyPr/>
        <a:lstStyle/>
        <a:p>
          <a:endParaRPr lang="zh-CN" altLang="en-US"/>
        </a:p>
      </dgm:t>
    </dgm:pt>
    <dgm:pt modelId="{773807FE-9FE4-4387-BD12-9692BBD9BF25}">
      <dgm:prSet phldrT="[文本]" custT="1"/>
      <dgm:spPr/>
      <dgm:t>
        <a:bodyPr/>
        <a:lstStyle/>
        <a:p>
          <a:r>
            <a:rPr lang="zh-CN" altLang="en-US" sz="2800" dirty="0" smtClean="0"/>
            <a:t>单元测试</a:t>
          </a:r>
          <a:endParaRPr lang="zh-CN" altLang="en-US" sz="2800" dirty="0"/>
        </a:p>
      </dgm:t>
    </dgm:pt>
    <dgm:pt modelId="{A39D9675-6FC8-418A-9129-426446120EA9}" type="parTrans" cxnId="{830D423A-4D93-410F-B010-2418B25567EF}">
      <dgm:prSet/>
      <dgm:spPr/>
      <dgm:t>
        <a:bodyPr/>
        <a:lstStyle/>
        <a:p>
          <a:endParaRPr lang="zh-CN" altLang="en-US"/>
        </a:p>
      </dgm:t>
    </dgm:pt>
    <dgm:pt modelId="{A65F2064-41BE-41A3-8959-3E8D8E0F2B9D}" type="sibTrans" cxnId="{830D423A-4D93-410F-B010-2418B25567EF}">
      <dgm:prSet/>
      <dgm:spPr/>
      <dgm:t>
        <a:bodyPr/>
        <a:lstStyle/>
        <a:p>
          <a:endParaRPr lang="zh-CN" altLang="en-US"/>
        </a:p>
      </dgm:t>
    </dgm:pt>
    <dgm:pt modelId="{0CB6F602-A092-4D0C-BDA9-30E5A3CE8415}">
      <dgm:prSet custT="1"/>
      <dgm:spPr/>
      <dgm:t>
        <a:bodyPr/>
        <a:lstStyle/>
        <a:p>
          <a:r>
            <a:rPr lang="zh-CN" altLang="en-US" sz="2400" dirty="0" smtClean="0"/>
            <a:t>在线讨论</a:t>
          </a:r>
          <a:endParaRPr lang="en-US" altLang="zh-CN" sz="2400" dirty="0" smtClean="0"/>
        </a:p>
      </dgm:t>
    </dgm:pt>
    <dgm:pt modelId="{7E03AC4D-60B2-42CC-AE18-0A707E29FFA2}" type="parTrans" cxnId="{5EBBE146-DB89-4C86-B638-B39959DAEC94}">
      <dgm:prSet/>
      <dgm:spPr/>
      <dgm:t>
        <a:bodyPr/>
        <a:lstStyle/>
        <a:p>
          <a:endParaRPr lang="zh-CN" altLang="en-US"/>
        </a:p>
      </dgm:t>
    </dgm:pt>
    <dgm:pt modelId="{E7FE52D4-0766-4498-BF93-33F232DEBFB3}" type="sibTrans" cxnId="{5EBBE146-DB89-4C86-B638-B39959DAEC94}">
      <dgm:prSet/>
      <dgm:spPr/>
      <dgm:t>
        <a:bodyPr/>
        <a:lstStyle/>
        <a:p>
          <a:endParaRPr lang="zh-CN" altLang="en-US"/>
        </a:p>
      </dgm:t>
    </dgm:pt>
    <dgm:pt modelId="{F230A724-656E-4984-AF96-E6F4D452BC0E}">
      <dgm:prSet custT="1"/>
      <dgm:spPr/>
      <dgm:t>
        <a:bodyPr/>
        <a:lstStyle/>
        <a:p>
          <a:r>
            <a:rPr lang="zh-CN" altLang="en-US" sz="2400" dirty="0" smtClean="0"/>
            <a:t>聊天和短信</a:t>
          </a:r>
          <a:endParaRPr lang="en-US" altLang="zh-CN" sz="2400" dirty="0" smtClean="0"/>
        </a:p>
      </dgm:t>
    </dgm:pt>
    <dgm:pt modelId="{4E383E0D-C3CB-4628-817B-C7F21024D445}" type="parTrans" cxnId="{4C613DC6-D76B-4428-8A4F-7EBAFA167892}">
      <dgm:prSet/>
      <dgm:spPr/>
      <dgm:t>
        <a:bodyPr/>
        <a:lstStyle/>
        <a:p>
          <a:endParaRPr lang="zh-CN" altLang="en-US"/>
        </a:p>
      </dgm:t>
    </dgm:pt>
    <dgm:pt modelId="{CB8F7508-689D-45A7-87B5-8A48FCC55922}" type="sibTrans" cxnId="{4C613DC6-D76B-4428-8A4F-7EBAFA167892}">
      <dgm:prSet/>
      <dgm:spPr/>
      <dgm:t>
        <a:bodyPr/>
        <a:lstStyle/>
        <a:p>
          <a:endParaRPr lang="zh-CN" altLang="en-US"/>
        </a:p>
      </dgm:t>
    </dgm:pt>
    <dgm:pt modelId="{E919886D-DEE2-49D2-B214-E82AC7C873D8}">
      <dgm:prSet custT="1"/>
      <dgm:spPr/>
      <dgm:t>
        <a:bodyPr/>
        <a:lstStyle/>
        <a:p>
          <a:r>
            <a:rPr lang="zh-CN" altLang="en-US" sz="2400" dirty="0" smtClean="0"/>
            <a:t>博客</a:t>
          </a:r>
          <a:endParaRPr lang="en-US" altLang="zh-CN" sz="2400" dirty="0" smtClean="0"/>
        </a:p>
      </dgm:t>
    </dgm:pt>
    <dgm:pt modelId="{BBD124E7-90A7-4741-A879-1CFBC04345E4}" type="parTrans" cxnId="{8C8DAF61-6FB2-4BBA-B873-0390F5DC6B72}">
      <dgm:prSet/>
      <dgm:spPr/>
      <dgm:t>
        <a:bodyPr/>
        <a:lstStyle/>
        <a:p>
          <a:endParaRPr lang="zh-CN" altLang="en-US"/>
        </a:p>
      </dgm:t>
    </dgm:pt>
    <dgm:pt modelId="{395B8F4C-93D5-49DF-8174-5D689C85E607}" type="sibTrans" cxnId="{8C8DAF61-6FB2-4BBA-B873-0390F5DC6B72}">
      <dgm:prSet/>
      <dgm:spPr/>
      <dgm:t>
        <a:bodyPr/>
        <a:lstStyle/>
        <a:p>
          <a:endParaRPr lang="zh-CN" altLang="en-US"/>
        </a:p>
      </dgm:t>
    </dgm:pt>
    <dgm:pt modelId="{7BFC2B96-8E3B-43AD-AD97-25384B0891C5}">
      <dgm:prSet custT="1"/>
      <dgm:spPr/>
      <dgm:t>
        <a:bodyPr/>
        <a:lstStyle/>
        <a:p>
          <a:r>
            <a:rPr lang="zh-CN" altLang="en-US" sz="2400" dirty="0" smtClean="0"/>
            <a:t>学习网站</a:t>
          </a:r>
          <a:endParaRPr lang="en-US" altLang="zh-CN" sz="2400" dirty="0" smtClean="0"/>
        </a:p>
      </dgm:t>
    </dgm:pt>
    <dgm:pt modelId="{61BA989B-FA4A-4B17-80B0-01CA7DAB5852}" type="parTrans" cxnId="{C8CC1EE7-F917-40EB-BC17-2929A134DDE4}">
      <dgm:prSet/>
      <dgm:spPr/>
      <dgm:t>
        <a:bodyPr/>
        <a:lstStyle/>
        <a:p>
          <a:endParaRPr lang="zh-CN" altLang="en-US"/>
        </a:p>
      </dgm:t>
    </dgm:pt>
    <dgm:pt modelId="{E620C3A7-244B-4E25-8B93-FB08B34B9FCD}" type="sibTrans" cxnId="{C8CC1EE7-F917-40EB-BC17-2929A134DDE4}">
      <dgm:prSet/>
      <dgm:spPr/>
      <dgm:t>
        <a:bodyPr/>
        <a:lstStyle/>
        <a:p>
          <a:endParaRPr lang="zh-CN" altLang="en-US"/>
        </a:p>
      </dgm:t>
    </dgm:pt>
    <dgm:pt modelId="{34F476F4-5755-4675-AE3B-6E2AB418EBCA}">
      <dgm:prSet custT="1"/>
      <dgm:spPr/>
      <dgm:t>
        <a:bodyPr/>
        <a:lstStyle/>
        <a:p>
          <a:r>
            <a:rPr lang="zh-CN" altLang="en-US" sz="2400" dirty="0" smtClean="0"/>
            <a:t>电子邮件</a:t>
          </a:r>
          <a:endParaRPr lang="en-US" altLang="zh-CN" sz="2400" dirty="0" smtClean="0"/>
        </a:p>
      </dgm:t>
    </dgm:pt>
    <dgm:pt modelId="{0ADCCB74-D80F-4584-95E7-7816DE94EF85}" type="parTrans" cxnId="{CAC42B1A-4975-497B-916F-A32EEB6A2669}">
      <dgm:prSet/>
      <dgm:spPr/>
      <dgm:t>
        <a:bodyPr/>
        <a:lstStyle/>
        <a:p>
          <a:endParaRPr lang="zh-CN" altLang="en-US"/>
        </a:p>
      </dgm:t>
    </dgm:pt>
    <dgm:pt modelId="{F84B8AD0-025A-4430-9A4E-6C56AC194960}" type="sibTrans" cxnId="{CAC42B1A-4975-497B-916F-A32EEB6A2669}">
      <dgm:prSet/>
      <dgm:spPr/>
      <dgm:t>
        <a:bodyPr/>
        <a:lstStyle/>
        <a:p>
          <a:endParaRPr lang="zh-CN" altLang="en-US"/>
        </a:p>
      </dgm:t>
    </dgm:pt>
    <dgm:pt modelId="{BA82CD84-2F76-48BE-934E-06E598AAA4A2}">
      <dgm:prSet phldrT="[文本]" custT="1"/>
      <dgm:spPr/>
      <dgm:t>
        <a:bodyPr/>
        <a:lstStyle/>
        <a:p>
          <a:r>
            <a:rPr lang="zh-CN" altLang="en-US" sz="3200" dirty="0" smtClean="0"/>
            <a:t>交流学习</a:t>
          </a:r>
          <a:endParaRPr lang="zh-CN" altLang="en-US" sz="3200" dirty="0"/>
        </a:p>
      </dgm:t>
    </dgm:pt>
    <dgm:pt modelId="{54787800-1D89-4673-B461-92758D058002}" type="parTrans" cxnId="{03505730-EEAF-47C0-9F91-0684A8FB466F}">
      <dgm:prSet/>
      <dgm:spPr/>
      <dgm:t>
        <a:bodyPr/>
        <a:lstStyle/>
        <a:p>
          <a:endParaRPr lang="zh-CN" altLang="en-US"/>
        </a:p>
      </dgm:t>
    </dgm:pt>
    <dgm:pt modelId="{E8D5C355-2BF8-4BDB-A0BA-A430080151A9}" type="sibTrans" cxnId="{03505730-EEAF-47C0-9F91-0684A8FB466F}">
      <dgm:prSet/>
      <dgm:spPr/>
      <dgm:t>
        <a:bodyPr/>
        <a:lstStyle/>
        <a:p>
          <a:endParaRPr lang="zh-CN" altLang="en-US"/>
        </a:p>
      </dgm:t>
    </dgm:pt>
    <dgm:pt modelId="{C3CD7990-11EA-413E-8197-78B880581A6E}">
      <dgm:prSet phldrT="[文本]" custT="1"/>
      <dgm:spPr/>
      <dgm:t>
        <a:bodyPr/>
        <a:lstStyle/>
        <a:p>
          <a:r>
            <a:rPr lang="zh-CN" altLang="en-US" sz="3200" dirty="0" smtClean="0"/>
            <a:t>自评与互评</a:t>
          </a:r>
          <a:endParaRPr lang="zh-CN" altLang="en-US" sz="3200" dirty="0"/>
        </a:p>
      </dgm:t>
    </dgm:pt>
    <dgm:pt modelId="{D5F13549-5E3A-4D0B-B690-9E085F4E6C35}" type="parTrans" cxnId="{59984972-A459-4BD4-94F6-C9CEED01BE7D}">
      <dgm:prSet/>
      <dgm:spPr/>
      <dgm:t>
        <a:bodyPr/>
        <a:lstStyle/>
        <a:p>
          <a:endParaRPr lang="zh-CN" altLang="en-US"/>
        </a:p>
      </dgm:t>
    </dgm:pt>
    <dgm:pt modelId="{33DD1E86-8A6D-4C75-A4A1-ADE703F180E6}" type="sibTrans" cxnId="{59984972-A459-4BD4-94F6-C9CEED01BE7D}">
      <dgm:prSet/>
      <dgm:spPr/>
      <dgm:t>
        <a:bodyPr/>
        <a:lstStyle/>
        <a:p>
          <a:endParaRPr lang="zh-CN" altLang="en-US"/>
        </a:p>
      </dgm:t>
    </dgm:pt>
    <dgm:pt modelId="{0C84B4C5-8988-4D7D-AFE6-434A95CE6044}">
      <dgm:prSet phldrT="[文本]" custT="1"/>
      <dgm:spPr/>
      <dgm:t>
        <a:bodyPr/>
        <a:lstStyle/>
        <a:p>
          <a:r>
            <a:rPr lang="zh-CN" altLang="en-US" sz="2400" dirty="0" smtClean="0"/>
            <a:t>混合式学习项目检查表</a:t>
          </a:r>
          <a:endParaRPr lang="zh-CN" altLang="en-US" sz="2400" dirty="0"/>
        </a:p>
      </dgm:t>
    </dgm:pt>
    <dgm:pt modelId="{2B193F30-B01F-4DC7-91EB-0D21D6AEAC9A}" type="parTrans" cxnId="{E60A9398-08DB-4E80-925A-33306FFEBA4D}">
      <dgm:prSet/>
      <dgm:spPr/>
      <dgm:t>
        <a:bodyPr/>
        <a:lstStyle/>
        <a:p>
          <a:endParaRPr lang="zh-CN" altLang="en-US"/>
        </a:p>
      </dgm:t>
    </dgm:pt>
    <dgm:pt modelId="{13BAEDDC-CC71-4043-A9AC-70082C1E63C8}" type="sibTrans" cxnId="{E60A9398-08DB-4E80-925A-33306FFEBA4D}">
      <dgm:prSet/>
      <dgm:spPr/>
      <dgm:t>
        <a:bodyPr/>
        <a:lstStyle/>
        <a:p>
          <a:endParaRPr lang="zh-CN" altLang="en-US"/>
        </a:p>
      </dgm:t>
    </dgm:pt>
    <dgm:pt modelId="{E8F5E682-BFBB-47A1-A6D4-8FE5552CF567}">
      <dgm:prSet custT="1"/>
      <dgm:spPr/>
      <dgm:t>
        <a:bodyPr/>
        <a:lstStyle/>
        <a:p>
          <a:r>
            <a:rPr lang="zh-CN" altLang="en-US" sz="2400" dirty="0" smtClean="0"/>
            <a:t>视频量规</a:t>
          </a:r>
          <a:endParaRPr lang="en-US" altLang="zh-CN" sz="2400" dirty="0" smtClean="0"/>
        </a:p>
      </dgm:t>
    </dgm:pt>
    <dgm:pt modelId="{6D755E29-3E16-4860-8412-5FEA02902052}" type="parTrans" cxnId="{194BBF47-CB9D-4238-A361-8B83F9ECFEB6}">
      <dgm:prSet/>
      <dgm:spPr/>
      <dgm:t>
        <a:bodyPr/>
        <a:lstStyle/>
        <a:p>
          <a:endParaRPr lang="zh-CN" altLang="en-US"/>
        </a:p>
      </dgm:t>
    </dgm:pt>
    <dgm:pt modelId="{AA54E4E6-0229-4876-849C-70675EAE2965}" type="sibTrans" cxnId="{194BBF47-CB9D-4238-A361-8B83F9ECFEB6}">
      <dgm:prSet/>
      <dgm:spPr/>
      <dgm:t>
        <a:bodyPr/>
        <a:lstStyle/>
        <a:p>
          <a:endParaRPr lang="zh-CN" altLang="en-US"/>
        </a:p>
      </dgm:t>
    </dgm:pt>
    <dgm:pt modelId="{AD35F441-AAFE-418C-BB41-0A80B774BEF7}">
      <dgm:prSet custT="1"/>
      <dgm:spPr/>
      <dgm:t>
        <a:bodyPr/>
        <a:lstStyle/>
        <a:p>
          <a:r>
            <a:rPr lang="zh-CN" altLang="en-US" sz="2400" dirty="0" smtClean="0"/>
            <a:t>在线学习日志</a:t>
          </a:r>
          <a:endParaRPr lang="en-US" altLang="zh-CN" sz="2400" dirty="0" smtClean="0"/>
        </a:p>
      </dgm:t>
    </dgm:pt>
    <dgm:pt modelId="{6D3CDFD5-35B2-44AA-8887-F5CC6F0505AC}" type="parTrans" cxnId="{33BC3B63-E8B9-4A5E-9A91-629E72F0E60F}">
      <dgm:prSet/>
      <dgm:spPr/>
      <dgm:t>
        <a:bodyPr/>
        <a:lstStyle/>
        <a:p>
          <a:endParaRPr lang="zh-CN" altLang="en-US"/>
        </a:p>
      </dgm:t>
    </dgm:pt>
    <dgm:pt modelId="{EB3B83BC-B1CB-41D6-9167-81C72ED02001}" type="sibTrans" cxnId="{33BC3B63-E8B9-4A5E-9A91-629E72F0E60F}">
      <dgm:prSet/>
      <dgm:spPr/>
      <dgm:t>
        <a:bodyPr/>
        <a:lstStyle/>
        <a:p>
          <a:endParaRPr lang="zh-CN" altLang="en-US"/>
        </a:p>
      </dgm:t>
    </dgm:pt>
    <dgm:pt modelId="{D62CCA9F-F6C6-4DBD-9410-BC356066E5A7}">
      <dgm:prSet custT="1"/>
      <dgm:spPr/>
      <dgm:t>
        <a:bodyPr/>
        <a:lstStyle/>
        <a:p>
          <a:r>
            <a:rPr lang="zh-CN" altLang="en-US" sz="2400" dirty="0" smtClean="0"/>
            <a:t>同伴在线反馈</a:t>
          </a:r>
        </a:p>
      </dgm:t>
    </dgm:pt>
    <dgm:pt modelId="{4A8DAC0C-BC4A-4FC4-A193-6ADE22498138}" type="parTrans" cxnId="{F1A23004-14D6-4803-88C0-A047A4BAA322}">
      <dgm:prSet/>
      <dgm:spPr/>
      <dgm:t>
        <a:bodyPr/>
        <a:lstStyle/>
        <a:p>
          <a:endParaRPr lang="zh-CN" altLang="en-US"/>
        </a:p>
      </dgm:t>
    </dgm:pt>
    <dgm:pt modelId="{2F63AB11-9401-41B0-B637-7B6B2723007D}" type="sibTrans" cxnId="{F1A23004-14D6-4803-88C0-A047A4BAA322}">
      <dgm:prSet/>
      <dgm:spPr/>
      <dgm:t>
        <a:bodyPr/>
        <a:lstStyle/>
        <a:p>
          <a:endParaRPr lang="zh-CN" altLang="en-US"/>
        </a:p>
      </dgm:t>
    </dgm:pt>
    <dgm:pt modelId="{C95FFF9E-0430-4787-960B-997A19CDC1B0}">
      <dgm:prSet custT="1"/>
      <dgm:spPr/>
      <dgm:t>
        <a:bodyPr/>
        <a:lstStyle/>
        <a:p>
          <a:r>
            <a:rPr lang="zh-CN" altLang="en-US" sz="3200" dirty="0" smtClean="0"/>
            <a:t>在线测试</a:t>
          </a:r>
        </a:p>
      </dgm:t>
    </dgm:pt>
    <dgm:pt modelId="{E6C9B173-D50A-4C5A-B230-0D8C1042298A}" type="parTrans" cxnId="{2968D38D-875F-40EE-B65E-8814B52AB7F2}">
      <dgm:prSet/>
      <dgm:spPr/>
      <dgm:t>
        <a:bodyPr/>
        <a:lstStyle/>
        <a:p>
          <a:endParaRPr lang="zh-CN" altLang="en-US"/>
        </a:p>
      </dgm:t>
    </dgm:pt>
    <dgm:pt modelId="{1A78A874-DB49-40DB-84C9-56B30A632E66}" type="sibTrans" cxnId="{2968D38D-875F-40EE-B65E-8814B52AB7F2}">
      <dgm:prSet/>
      <dgm:spPr/>
      <dgm:t>
        <a:bodyPr/>
        <a:lstStyle/>
        <a:p>
          <a:endParaRPr lang="zh-CN" altLang="en-US"/>
        </a:p>
      </dgm:t>
    </dgm:pt>
    <dgm:pt modelId="{01F8BC35-19EB-4122-9CB5-2FDDC3768ED8}">
      <dgm:prSet phldrT="[文本]" custT="1"/>
      <dgm:spPr/>
      <dgm:t>
        <a:bodyPr/>
        <a:lstStyle/>
        <a:p>
          <a:r>
            <a:rPr lang="zh-CN" altLang="en-US" sz="2800" dirty="0" smtClean="0"/>
            <a:t>在线会议</a:t>
          </a:r>
          <a:endParaRPr lang="zh-CN" altLang="en-US" sz="2800" dirty="0"/>
        </a:p>
      </dgm:t>
    </dgm:pt>
    <dgm:pt modelId="{F57E37DF-366E-4B4D-A99D-107BCEAB23B8}" type="parTrans" cxnId="{FACA843F-F2CF-43AC-99CF-15B63230CBF8}">
      <dgm:prSet/>
      <dgm:spPr/>
      <dgm:t>
        <a:bodyPr/>
        <a:lstStyle/>
        <a:p>
          <a:endParaRPr lang="zh-CN" altLang="en-US"/>
        </a:p>
      </dgm:t>
    </dgm:pt>
    <dgm:pt modelId="{32C4B90F-C04C-4AB4-803E-65AF1E6D1200}" type="sibTrans" cxnId="{FACA843F-F2CF-43AC-99CF-15B63230CBF8}">
      <dgm:prSet/>
      <dgm:spPr/>
      <dgm:t>
        <a:bodyPr/>
        <a:lstStyle/>
        <a:p>
          <a:endParaRPr lang="zh-CN" altLang="en-US"/>
        </a:p>
      </dgm:t>
    </dgm:pt>
    <dgm:pt modelId="{536C07FF-BADF-4328-B83A-708543FE0690}">
      <dgm:prSet phldrT="[文本]" custT="1"/>
      <dgm:spPr/>
      <dgm:t>
        <a:bodyPr/>
        <a:lstStyle/>
        <a:p>
          <a:r>
            <a:rPr lang="zh-CN" altLang="en-US" sz="2800" dirty="0" smtClean="0"/>
            <a:t>电子档案袋</a:t>
          </a:r>
          <a:endParaRPr lang="zh-CN" altLang="en-US" sz="2800" dirty="0"/>
        </a:p>
      </dgm:t>
    </dgm:pt>
    <dgm:pt modelId="{0CD3D74F-4BE3-41AE-8966-7FCA50E45924}" type="parTrans" cxnId="{9CE3B503-7803-4A4F-B0EB-9C0BD653752F}">
      <dgm:prSet/>
      <dgm:spPr/>
      <dgm:t>
        <a:bodyPr/>
        <a:lstStyle/>
        <a:p>
          <a:endParaRPr lang="zh-CN" altLang="en-US"/>
        </a:p>
      </dgm:t>
    </dgm:pt>
    <dgm:pt modelId="{49999B26-199E-46B8-9E21-F8D0FC478EF1}" type="sibTrans" cxnId="{9CE3B503-7803-4A4F-B0EB-9C0BD653752F}">
      <dgm:prSet/>
      <dgm:spPr/>
      <dgm:t>
        <a:bodyPr/>
        <a:lstStyle/>
        <a:p>
          <a:endParaRPr lang="zh-CN" altLang="en-US"/>
        </a:p>
      </dgm:t>
    </dgm:pt>
    <dgm:pt modelId="{B3B8DE67-8682-4754-BBB9-852042883257}" type="pres">
      <dgm:prSet presAssocID="{77610995-D683-4E03-818E-DCEF1A6D1D9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D0A33DD-2564-4A22-B24A-83C61755C70C}" type="pres">
      <dgm:prSet presAssocID="{08C002C8-8183-429E-82FF-DBB3278B45C1}" presName="vertOne" presStyleCnt="0"/>
      <dgm:spPr/>
      <dgm:t>
        <a:bodyPr/>
        <a:lstStyle/>
        <a:p>
          <a:endParaRPr lang="zh-CN" altLang="en-US"/>
        </a:p>
      </dgm:t>
    </dgm:pt>
    <dgm:pt modelId="{1CEF8804-D937-429F-BAF3-A4B09E7AD780}" type="pres">
      <dgm:prSet presAssocID="{08C002C8-8183-429E-82FF-DBB3278B45C1}" presName="txOne" presStyleLbl="node0" presStyleIdx="0" presStyleCnt="2" custScaleY="329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2138AF7-69AA-4CB3-811F-0473D85F6F6D}" type="pres">
      <dgm:prSet presAssocID="{08C002C8-8183-429E-82FF-DBB3278B45C1}" presName="parTransOne" presStyleCnt="0"/>
      <dgm:spPr/>
      <dgm:t>
        <a:bodyPr/>
        <a:lstStyle/>
        <a:p>
          <a:endParaRPr lang="zh-CN" altLang="en-US"/>
        </a:p>
      </dgm:t>
    </dgm:pt>
    <dgm:pt modelId="{E284777A-0910-4FF2-88EE-C00B2ABDAD76}" type="pres">
      <dgm:prSet presAssocID="{08C002C8-8183-429E-82FF-DBB3278B45C1}" presName="horzOne" presStyleCnt="0"/>
      <dgm:spPr/>
      <dgm:t>
        <a:bodyPr/>
        <a:lstStyle/>
        <a:p>
          <a:endParaRPr lang="zh-CN" altLang="en-US"/>
        </a:p>
      </dgm:t>
    </dgm:pt>
    <dgm:pt modelId="{120B9C51-7F2D-4912-A155-843487066F5A}" type="pres">
      <dgm:prSet presAssocID="{BA82CD84-2F76-48BE-934E-06E598AAA4A2}" presName="vertTwo" presStyleCnt="0"/>
      <dgm:spPr/>
      <dgm:t>
        <a:bodyPr/>
        <a:lstStyle/>
        <a:p>
          <a:endParaRPr lang="zh-CN" altLang="en-US"/>
        </a:p>
      </dgm:t>
    </dgm:pt>
    <dgm:pt modelId="{F673112E-A601-42C1-92B8-8E93F5BB3507}" type="pres">
      <dgm:prSet presAssocID="{BA82CD84-2F76-48BE-934E-06E598AAA4A2}" presName="txTwo" presStyleLbl="node2" presStyleIdx="0" presStyleCnt="8" custScaleY="5825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5E58811-439E-4003-B4BC-DC5C08548667}" type="pres">
      <dgm:prSet presAssocID="{BA82CD84-2F76-48BE-934E-06E598AAA4A2}" presName="parTransTwo" presStyleCnt="0"/>
      <dgm:spPr/>
      <dgm:t>
        <a:bodyPr/>
        <a:lstStyle/>
        <a:p>
          <a:endParaRPr lang="zh-CN" altLang="en-US"/>
        </a:p>
      </dgm:t>
    </dgm:pt>
    <dgm:pt modelId="{C0065654-A3C0-45F6-9F35-E11A0FD3B5DE}" type="pres">
      <dgm:prSet presAssocID="{BA82CD84-2F76-48BE-934E-06E598AAA4A2}" presName="horzTwo" presStyleCnt="0"/>
      <dgm:spPr/>
      <dgm:t>
        <a:bodyPr/>
        <a:lstStyle/>
        <a:p>
          <a:endParaRPr lang="zh-CN" altLang="en-US"/>
        </a:p>
      </dgm:t>
    </dgm:pt>
    <dgm:pt modelId="{ED88EAA2-35C8-436C-A74C-1AC25257AB50}" type="pres">
      <dgm:prSet presAssocID="{CF8081A1-55AC-48E7-A3BF-F0F966FFA340}" presName="vertThree" presStyleCnt="0"/>
      <dgm:spPr/>
      <dgm:t>
        <a:bodyPr/>
        <a:lstStyle/>
        <a:p>
          <a:endParaRPr lang="zh-CN" altLang="en-US"/>
        </a:p>
      </dgm:t>
    </dgm:pt>
    <dgm:pt modelId="{9E74078B-8B27-45FA-BD0E-377787D769C0}" type="pres">
      <dgm:prSet presAssocID="{CF8081A1-55AC-48E7-A3BF-F0F966FFA340}" presName="txThree" presStyleLbl="node3" presStyleIdx="0" presStyleCnt="10" custScaleX="60253" custScaleY="14839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1BD257A-B651-4D82-B0BF-465E173C63E5}" type="pres">
      <dgm:prSet presAssocID="{CF8081A1-55AC-48E7-A3BF-F0F966FFA340}" presName="horzThree" presStyleCnt="0"/>
      <dgm:spPr/>
      <dgm:t>
        <a:bodyPr/>
        <a:lstStyle/>
        <a:p>
          <a:endParaRPr lang="zh-CN" altLang="en-US"/>
        </a:p>
      </dgm:t>
    </dgm:pt>
    <dgm:pt modelId="{CDCD5170-DD2D-4DE2-BD56-BEC6171813A3}" type="pres">
      <dgm:prSet presAssocID="{4764706C-350F-4A79-823C-7757A5630802}" presName="sibSpaceThree" presStyleCnt="0"/>
      <dgm:spPr/>
      <dgm:t>
        <a:bodyPr/>
        <a:lstStyle/>
        <a:p>
          <a:endParaRPr lang="zh-CN" altLang="en-US"/>
        </a:p>
      </dgm:t>
    </dgm:pt>
    <dgm:pt modelId="{AC0BCA32-91B4-438F-B1E9-3B9621BB1E68}" type="pres">
      <dgm:prSet presAssocID="{0CB6F602-A092-4D0C-BDA9-30E5A3CE8415}" presName="vertThree" presStyleCnt="0"/>
      <dgm:spPr/>
      <dgm:t>
        <a:bodyPr/>
        <a:lstStyle/>
        <a:p>
          <a:endParaRPr lang="zh-CN" altLang="en-US"/>
        </a:p>
      </dgm:t>
    </dgm:pt>
    <dgm:pt modelId="{A90EA16E-74DF-4026-97A2-E54293F39F67}" type="pres">
      <dgm:prSet presAssocID="{0CB6F602-A092-4D0C-BDA9-30E5A3CE8415}" presName="txThree" presStyleLbl="node3" presStyleIdx="1" presStyleCnt="10" custScaleX="60253" custScaleY="14839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2AC9DE0-078C-46D4-859A-628A3D3B25EF}" type="pres">
      <dgm:prSet presAssocID="{0CB6F602-A092-4D0C-BDA9-30E5A3CE8415}" presName="horzThree" presStyleCnt="0"/>
      <dgm:spPr/>
      <dgm:t>
        <a:bodyPr/>
        <a:lstStyle/>
        <a:p>
          <a:endParaRPr lang="zh-CN" altLang="en-US"/>
        </a:p>
      </dgm:t>
    </dgm:pt>
    <dgm:pt modelId="{F57DBE1C-5E04-4112-8E83-BC81A9C1EB9E}" type="pres">
      <dgm:prSet presAssocID="{E7FE52D4-0766-4498-BF93-33F232DEBFB3}" presName="sibSpaceThree" presStyleCnt="0"/>
      <dgm:spPr/>
      <dgm:t>
        <a:bodyPr/>
        <a:lstStyle/>
        <a:p>
          <a:endParaRPr lang="zh-CN" altLang="en-US"/>
        </a:p>
      </dgm:t>
    </dgm:pt>
    <dgm:pt modelId="{4FE2B5BE-A6FF-46C7-BB22-529FC046D391}" type="pres">
      <dgm:prSet presAssocID="{F230A724-656E-4984-AF96-E6F4D452BC0E}" presName="vertThree" presStyleCnt="0"/>
      <dgm:spPr/>
      <dgm:t>
        <a:bodyPr/>
        <a:lstStyle/>
        <a:p>
          <a:endParaRPr lang="zh-CN" altLang="en-US"/>
        </a:p>
      </dgm:t>
    </dgm:pt>
    <dgm:pt modelId="{B8B26F94-35BB-49ED-A7E8-08C1CC525BBE}" type="pres">
      <dgm:prSet presAssocID="{F230A724-656E-4984-AF96-E6F4D452BC0E}" presName="txThree" presStyleLbl="node3" presStyleIdx="2" presStyleCnt="10" custScaleX="60253" custScaleY="14839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D74AD8-D5BE-4680-92F7-8AFD46C2068F}" type="pres">
      <dgm:prSet presAssocID="{F230A724-656E-4984-AF96-E6F4D452BC0E}" presName="horzThree" presStyleCnt="0"/>
      <dgm:spPr/>
      <dgm:t>
        <a:bodyPr/>
        <a:lstStyle/>
        <a:p>
          <a:endParaRPr lang="zh-CN" altLang="en-US"/>
        </a:p>
      </dgm:t>
    </dgm:pt>
    <dgm:pt modelId="{D6F47BB3-5EA8-4B84-ABD2-C14F0D97CCEC}" type="pres">
      <dgm:prSet presAssocID="{CB8F7508-689D-45A7-87B5-8A48FCC55922}" presName="sibSpaceThree" presStyleCnt="0"/>
      <dgm:spPr/>
      <dgm:t>
        <a:bodyPr/>
        <a:lstStyle/>
        <a:p>
          <a:endParaRPr lang="zh-CN" altLang="en-US"/>
        </a:p>
      </dgm:t>
    </dgm:pt>
    <dgm:pt modelId="{F0AD1FE7-B24D-43A4-ABC3-EBA32F267FC7}" type="pres">
      <dgm:prSet presAssocID="{E919886D-DEE2-49D2-B214-E82AC7C873D8}" presName="vertThree" presStyleCnt="0"/>
      <dgm:spPr/>
      <dgm:t>
        <a:bodyPr/>
        <a:lstStyle/>
        <a:p>
          <a:endParaRPr lang="zh-CN" altLang="en-US"/>
        </a:p>
      </dgm:t>
    </dgm:pt>
    <dgm:pt modelId="{5AE4022A-D6A5-40F3-A479-05FF12628E0B}" type="pres">
      <dgm:prSet presAssocID="{E919886D-DEE2-49D2-B214-E82AC7C873D8}" presName="txThree" presStyleLbl="node3" presStyleIdx="3" presStyleCnt="10" custScaleX="60253" custScaleY="14839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2381628-C0C3-42E3-A998-3874172D1533}" type="pres">
      <dgm:prSet presAssocID="{E919886D-DEE2-49D2-B214-E82AC7C873D8}" presName="horzThree" presStyleCnt="0"/>
      <dgm:spPr/>
      <dgm:t>
        <a:bodyPr/>
        <a:lstStyle/>
        <a:p>
          <a:endParaRPr lang="zh-CN" altLang="en-US"/>
        </a:p>
      </dgm:t>
    </dgm:pt>
    <dgm:pt modelId="{7C56D890-4662-4043-B9B5-05975E586247}" type="pres">
      <dgm:prSet presAssocID="{395B8F4C-93D5-49DF-8174-5D689C85E607}" presName="sibSpaceThree" presStyleCnt="0"/>
      <dgm:spPr/>
      <dgm:t>
        <a:bodyPr/>
        <a:lstStyle/>
        <a:p>
          <a:endParaRPr lang="zh-CN" altLang="en-US"/>
        </a:p>
      </dgm:t>
    </dgm:pt>
    <dgm:pt modelId="{FC8C6ECF-BA8E-45BD-9354-77E5BCF63E34}" type="pres">
      <dgm:prSet presAssocID="{7BFC2B96-8E3B-43AD-AD97-25384B0891C5}" presName="vertThree" presStyleCnt="0"/>
      <dgm:spPr/>
      <dgm:t>
        <a:bodyPr/>
        <a:lstStyle/>
        <a:p>
          <a:endParaRPr lang="zh-CN" altLang="en-US"/>
        </a:p>
      </dgm:t>
    </dgm:pt>
    <dgm:pt modelId="{0425C04C-0846-4570-B9BA-8D46135626D5}" type="pres">
      <dgm:prSet presAssocID="{7BFC2B96-8E3B-43AD-AD97-25384B0891C5}" presName="txThree" presStyleLbl="node3" presStyleIdx="4" presStyleCnt="10" custScaleX="60253" custScaleY="14839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B596207-45D4-4A27-A398-CC29EE88C34E}" type="pres">
      <dgm:prSet presAssocID="{7BFC2B96-8E3B-43AD-AD97-25384B0891C5}" presName="horzThree" presStyleCnt="0"/>
      <dgm:spPr/>
      <dgm:t>
        <a:bodyPr/>
        <a:lstStyle/>
        <a:p>
          <a:endParaRPr lang="zh-CN" altLang="en-US"/>
        </a:p>
      </dgm:t>
    </dgm:pt>
    <dgm:pt modelId="{6D839330-2500-443F-A99E-10B0522E515A}" type="pres">
      <dgm:prSet presAssocID="{E620C3A7-244B-4E25-8B93-FB08B34B9FCD}" presName="sibSpaceThree" presStyleCnt="0"/>
      <dgm:spPr/>
      <dgm:t>
        <a:bodyPr/>
        <a:lstStyle/>
        <a:p>
          <a:endParaRPr lang="zh-CN" altLang="en-US"/>
        </a:p>
      </dgm:t>
    </dgm:pt>
    <dgm:pt modelId="{8693967D-F818-47C7-A8CA-010E0B5AB014}" type="pres">
      <dgm:prSet presAssocID="{34F476F4-5755-4675-AE3B-6E2AB418EBCA}" presName="vertThree" presStyleCnt="0"/>
      <dgm:spPr/>
      <dgm:t>
        <a:bodyPr/>
        <a:lstStyle/>
        <a:p>
          <a:endParaRPr lang="zh-CN" altLang="en-US"/>
        </a:p>
      </dgm:t>
    </dgm:pt>
    <dgm:pt modelId="{B1B8DF96-88E5-45FB-8C0E-F5648A001862}" type="pres">
      <dgm:prSet presAssocID="{34F476F4-5755-4675-AE3B-6E2AB418EBCA}" presName="txThree" presStyleLbl="node3" presStyleIdx="5" presStyleCnt="10" custScaleX="60253" custScaleY="14839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50C106E-31FE-4DD0-9388-73D07FCFEDB2}" type="pres">
      <dgm:prSet presAssocID="{34F476F4-5755-4675-AE3B-6E2AB418EBCA}" presName="horzThree" presStyleCnt="0"/>
      <dgm:spPr/>
      <dgm:t>
        <a:bodyPr/>
        <a:lstStyle/>
        <a:p>
          <a:endParaRPr lang="zh-CN" altLang="en-US"/>
        </a:p>
      </dgm:t>
    </dgm:pt>
    <dgm:pt modelId="{C20DA663-D4CC-4431-9E2F-E91F1B2B01AF}" type="pres">
      <dgm:prSet presAssocID="{E8D5C355-2BF8-4BDB-A0BA-A430080151A9}" presName="sibSpaceTwo" presStyleCnt="0"/>
      <dgm:spPr/>
      <dgm:t>
        <a:bodyPr/>
        <a:lstStyle/>
        <a:p>
          <a:endParaRPr lang="zh-CN" altLang="en-US"/>
        </a:p>
      </dgm:t>
    </dgm:pt>
    <dgm:pt modelId="{7D3D30A3-92F7-4B2F-9CD8-8B84D2CB98D0}" type="pres">
      <dgm:prSet presAssocID="{5DDDB294-E0BD-46F1-8270-729AC752A84D}" presName="vertTwo" presStyleCnt="0"/>
      <dgm:spPr/>
      <dgm:t>
        <a:bodyPr/>
        <a:lstStyle/>
        <a:p>
          <a:endParaRPr lang="zh-CN" altLang="en-US"/>
        </a:p>
      </dgm:t>
    </dgm:pt>
    <dgm:pt modelId="{16E055EA-A3F4-4286-8AB6-8E871DA299C9}" type="pres">
      <dgm:prSet presAssocID="{5DDDB294-E0BD-46F1-8270-729AC752A84D}" presName="txTwo" presStyleLbl="node2" presStyleIdx="1" presStyleCnt="8" custScaleY="12560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6DBD540-A49F-4656-AB7B-11AD3F33E407}" type="pres">
      <dgm:prSet presAssocID="{5DDDB294-E0BD-46F1-8270-729AC752A84D}" presName="horzTwo" presStyleCnt="0"/>
      <dgm:spPr/>
      <dgm:t>
        <a:bodyPr/>
        <a:lstStyle/>
        <a:p>
          <a:endParaRPr lang="zh-CN" altLang="en-US"/>
        </a:p>
      </dgm:t>
    </dgm:pt>
    <dgm:pt modelId="{4723D0CB-756C-4E6D-89A0-99E7BE705676}" type="pres">
      <dgm:prSet presAssocID="{CEDB0434-E8FC-4386-AF03-3AC6125C07DB}" presName="sibSpaceTwo" presStyleCnt="0"/>
      <dgm:spPr/>
      <dgm:t>
        <a:bodyPr/>
        <a:lstStyle/>
        <a:p>
          <a:endParaRPr lang="zh-CN" altLang="en-US"/>
        </a:p>
      </dgm:t>
    </dgm:pt>
    <dgm:pt modelId="{2AA5DE25-E9EC-4814-908B-8CAD9329F3FD}" type="pres">
      <dgm:prSet presAssocID="{C3CD7990-11EA-413E-8197-78B880581A6E}" presName="vertTwo" presStyleCnt="0"/>
      <dgm:spPr/>
      <dgm:t>
        <a:bodyPr/>
        <a:lstStyle/>
        <a:p>
          <a:endParaRPr lang="zh-CN" altLang="en-US"/>
        </a:p>
      </dgm:t>
    </dgm:pt>
    <dgm:pt modelId="{501D80B9-3D5B-4BF4-819D-E7CACE3960FF}" type="pres">
      <dgm:prSet presAssocID="{C3CD7990-11EA-413E-8197-78B880581A6E}" presName="txTwo" presStyleLbl="node2" presStyleIdx="2" presStyleCnt="8" custScaleY="6467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AAF234-CF10-44D0-A471-70D3C32EF78F}" type="pres">
      <dgm:prSet presAssocID="{C3CD7990-11EA-413E-8197-78B880581A6E}" presName="parTransTwo" presStyleCnt="0"/>
      <dgm:spPr/>
      <dgm:t>
        <a:bodyPr/>
        <a:lstStyle/>
        <a:p>
          <a:endParaRPr lang="zh-CN" altLang="en-US"/>
        </a:p>
      </dgm:t>
    </dgm:pt>
    <dgm:pt modelId="{2B226FD4-6024-48C2-8996-E14E21EE2BD5}" type="pres">
      <dgm:prSet presAssocID="{C3CD7990-11EA-413E-8197-78B880581A6E}" presName="horzTwo" presStyleCnt="0"/>
      <dgm:spPr/>
      <dgm:t>
        <a:bodyPr/>
        <a:lstStyle/>
        <a:p>
          <a:endParaRPr lang="zh-CN" altLang="en-US"/>
        </a:p>
      </dgm:t>
    </dgm:pt>
    <dgm:pt modelId="{061946E6-FD8A-41DC-AC55-11AD96449F3C}" type="pres">
      <dgm:prSet presAssocID="{0C84B4C5-8988-4D7D-AFE6-434A95CE6044}" presName="vertThree" presStyleCnt="0"/>
      <dgm:spPr/>
      <dgm:t>
        <a:bodyPr/>
        <a:lstStyle/>
        <a:p>
          <a:endParaRPr lang="zh-CN" altLang="en-US"/>
        </a:p>
      </dgm:t>
    </dgm:pt>
    <dgm:pt modelId="{C1A3CD30-C052-404D-A8D6-ECF27A1EDED2}" type="pres">
      <dgm:prSet presAssocID="{0C84B4C5-8988-4D7D-AFE6-434A95CE6044}" presName="txThree" presStyleLbl="node3" presStyleIdx="6" presStyleCnt="10" custScaleX="176697" custScaleY="14808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DE7F903-563E-491C-A2E1-CC927E82B2D0}" type="pres">
      <dgm:prSet presAssocID="{0C84B4C5-8988-4D7D-AFE6-434A95CE6044}" presName="horzThree" presStyleCnt="0"/>
      <dgm:spPr/>
      <dgm:t>
        <a:bodyPr/>
        <a:lstStyle/>
        <a:p>
          <a:endParaRPr lang="zh-CN" altLang="en-US"/>
        </a:p>
      </dgm:t>
    </dgm:pt>
    <dgm:pt modelId="{2A00C965-2373-4B16-AB09-415C81B20784}" type="pres">
      <dgm:prSet presAssocID="{13BAEDDC-CC71-4043-A9AC-70082C1E63C8}" presName="sibSpaceThree" presStyleCnt="0"/>
      <dgm:spPr/>
      <dgm:t>
        <a:bodyPr/>
        <a:lstStyle/>
        <a:p>
          <a:endParaRPr lang="zh-CN" altLang="en-US"/>
        </a:p>
      </dgm:t>
    </dgm:pt>
    <dgm:pt modelId="{1299C510-91A0-4CA4-91E8-57DEB196CE38}" type="pres">
      <dgm:prSet presAssocID="{E8F5E682-BFBB-47A1-A6D4-8FE5552CF567}" presName="vertThree" presStyleCnt="0"/>
      <dgm:spPr/>
      <dgm:t>
        <a:bodyPr/>
        <a:lstStyle/>
        <a:p>
          <a:endParaRPr lang="zh-CN" altLang="en-US"/>
        </a:p>
      </dgm:t>
    </dgm:pt>
    <dgm:pt modelId="{B6192F7A-786C-4CD4-A4D7-9FA8A56C2211}" type="pres">
      <dgm:prSet presAssocID="{E8F5E682-BFBB-47A1-A6D4-8FE5552CF567}" presName="txThree" presStyleLbl="node3" presStyleIdx="7" presStyleCnt="10" custScaleX="73764" custScaleY="14808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BC28B20-9708-452C-8DCB-57E3114B1608}" type="pres">
      <dgm:prSet presAssocID="{E8F5E682-BFBB-47A1-A6D4-8FE5552CF567}" presName="horzThree" presStyleCnt="0"/>
      <dgm:spPr/>
      <dgm:t>
        <a:bodyPr/>
        <a:lstStyle/>
        <a:p>
          <a:endParaRPr lang="zh-CN" altLang="en-US"/>
        </a:p>
      </dgm:t>
    </dgm:pt>
    <dgm:pt modelId="{D86DF3BC-08BC-4859-8832-D4B10EE4D2BD}" type="pres">
      <dgm:prSet presAssocID="{AA54E4E6-0229-4876-849C-70675EAE2965}" presName="sibSpaceThree" presStyleCnt="0"/>
      <dgm:spPr/>
      <dgm:t>
        <a:bodyPr/>
        <a:lstStyle/>
        <a:p>
          <a:endParaRPr lang="zh-CN" altLang="en-US"/>
        </a:p>
      </dgm:t>
    </dgm:pt>
    <dgm:pt modelId="{D5D76725-0038-4395-863D-90CC3816328B}" type="pres">
      <dgm:prSet presAssocID="{AD35F441-AAFE-418C-BB41-0A80B774BEF7}" presName="vertThree" presStyleCnt="0"/>
      <dgm:spPr/>
      <dgm:t>
        <a:bodyPr/>
        <a:lstStyle/>
        <a:p>
          <a:endParaRPr lang="zh-CN" altLang="en-US"/>
        </a:p>
      </dgm:t>
    </dgm:pt>
    <dgm:pt modelId="{BA24C6E8-FA7A-46E5-97F9-0B7F382A9F7F}" type="pres">
      <dgm:prSet presAssocID="{AD35F441-AAFE-418C-BB41-0A80B774BEF7}" presName="txThree" presStyleLbl="node3" presStyleIdx="8" presStyleCnt="10" custScaleX="84496" custScaleY="14808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0E06C6B-727A-4A31-BAF8-F27A6D99EDDE}" type="pres">
      <dgm:prSet presAssocID="{AD35F441-AAFE-418C-BB41-0A80B774BEF7}" presName="horzThree" presStyleCnt="0"/>
      <dgm:spPr/>
      <dgm:t>
        <a:bodyPr/>
        <a:lstStyle/>
        <a:p>
          <a:endParaRPr lang="zh-CN" altLang="en-US"/>
        </a:p>
      </dgm:t>
    </dgm:pt>
    <dgm:pt modelId="{E95C364F-C44D-41C1-B09A-A8F2755F0722}" type="pres">
      <dgm:prSet presAssocID="{EB3B83BC-B1CB-41D6-9167-81C72ED02001}" presName="sibSpaceThree" presStyleCnt="0"/>
      <dgm:spPr/>
      <dgm:t>
        <a:bodyPr/>
        <a:lstStyle/>
        <a:p>
          <a:endParaRPr lang="zh-CN" altLang="en-US"/>
        </a:p>
      </dgm:t>
    </dgm:pt>
    <dgm:pt modelId="{E68A988A-8F5F-4FA9-BE31-2B215E4BFBF9}" type="pres">
      <dgm:prSet presAssocID="{D62CCA9F-F6C6-4DBD-9410-BC356066E5A7}" presName="vertThree" presStyleCnt="0"/>
      <dgm:spPr/>
      <dgm:t>
        <a:bodyPr/>
        <a:lstStyle/>
        <a:p>
          <a:endParaRPr lang="zh-CN" altLang="en-US"/>
        </a:p>
      </dgm:t>
    </dgm:pt>
    <dgm:pt modelId="{8CE5FD2A-4469-406B-BCD9-0F4FDE05E739}" type="pres">
      <dgm:prSet presAssocID="{D62CCA9F-F6C6-4DBD-9410-BC356066E5A7}" presName="txThree" presStyleLbl="node3" presStyleIdx="9" presStyleCnt="10" custScaleX="83561" custScaleY="14808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541EE71-3CEA-40DD-8091-D556387FB3D8}" type="pres">
      <dgm:prSet presAssocID="{D62CCA9F-F6C6-4DBD-9410-BC356066E5A7}" presName="horzThree" presStyleCnt="0"/>
      <dgm:spPr/>
      <dgm:t>
        <a:bodyPr/>
        <a:lstStyle/>
        <a:p>
          <a:endParaRPr lang="zh-CN" altLang="en-US"/>
        </a:p>
      </dgm:t>
    </dgm:pt>
    <dgm:pt modelId="{F9C3DA0B-FBE1-4718-8D3F-F155B1411669}" type="pres">
      <dgm:prSet presAssocID="{33DD1E86-8A6D-4C75-A4A1-ADE703F180E6}" presName="sibSpaceTwo" presStyleCnt="0"/>
      <dgm:spPr/>
      <dgm:t>
        <a:bodyPr/>
        <a:lstStyle/>
        <a:p>
          <a:endParaRPr lang="zh-CN" altLang="en-US"/>
        </a:p>
      </dgm:t>
    </dgm:pt>
    <dgm:pt modelId="{53EA0A99-7053-4BD0-AB1F-28965A553C34}" type="pres">
      <dgm:prSet presAssocID="{C95FFF9E-0430-4787-960B-997A19CDC1B0}" presName="vertTwo" presStyleCnt="0"/>
      <dgm:spPr/>
      <dgm:t>
        <a:bodyPr/>
        <a:lstStyle/>
        <a:p>
          <a:endParaRPr lang="zh-CN" altLang="en-US"/>
        </a:p>
      </dgm:t>
    </dgm:pt>
    <dgm:pt modelId="{07013A38-1041-463A-AF02-7EAF4ED9DFC8}" type="pres">
      <dgm:prSet presAssocID="{C95FFF9E-0430-4787-960B-997A19CDC1B0}" presName="txTwo" presStyleLbl="node2" presStyleIdx="3" presStyleCnt="8" custScaleY="1351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82572B-D697-404C-9C36-479AB39B511D}" type="pres">
      <dgm:prSet presAssocID="{C95FFF9E-0430-4787-960B-997A19CDC1B0}" presName="horzTwo" presStyleCnt="0"/>
      <dgm:spPr/>
      <dgm:t>
        <a:bodyPr/>
        <a:lstStyle/>
        <a:p>
          <a:endParaRPr lang="zh-CN" altLang="en-US"/>
        </a:p>
      </dgm:t>
    </dgm:pt>
    <dgm:pt modelId="{F9132521-312B-4EFA-AB83-39CB02322FF4}" type="pres">
      <dgm:prSet presAssocID="{77EC3064-4EAD-4CA0-9424-979D9C09C0F2}" presName="sibSpaceOne" presStyleCnt="0"/>
      <dgm:spPr/>
      <dgm:t>
        <a:bodyPr/>
        <a:lstStyle/>
        <a:p>
          <a:endParaRPr lang="zh-CN" altLang="en-US"/>
        </a:p>
      </dgm:t>
    </dgm:pt>
    <dgm:pt modelId="{F71B7AD2-632F-4E75-96A3-D5ABB8E24B75}" type="pres">
      <dgm:prSet presAssocID="{BF24885B-3DAA-4664-8CC8-3C7F3BC9C585}" presName="vertOne" presStyleCnt="0"/>
      <dgm:spPr/>
      <dgm:t>
        <a:bodyPr/>
        <a:lstStyle/>
        <a:p>
          <a:endParaRPr lang="zh-CN" altLang="en-US"/>
        </a:p>
      </dgm:t>
    </dgm:pt>
    <dgm:pt modelId="{A16BBE37-887C-40B3-A0E0-5AE81036D147}" type="pres">
      <dgm:prSet presAssocID="{BF24885B-3DAA-4664-8CC8-3C7F3BC9C585}" presName="txOne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CF54C69-967B-4265-AD17-8EDE14E73089}" type="pres">
      <dgm:prSet presAssocID="{BF24885B-3DAA-4664-8CC8-3C7F3BC9C585}" presName="parTransOne" presStyleCnt="0"/>
      <dgm:spPr/>
      <dgm:t>
        <a:bodyPr/>
        <a:lstStyle/>
        <a:p>
          <a:endParaRPr lang="zh-CN" altLang="en-US"/>
        </a:p>
      </dgm:t>
    </dgm:pt>
    <dgm:pt modelId="{2598A605-3D61-4CBC-9FDF-71D31FFC8376}" type="pres">
      <dgm:prSet presAssocID="{BF24885B-3DAA-4664-8CC8-3C7F3BC9C585}" presName="horzOne" presStyleCnt="0"/>
      <dgm:spPr/>
      <dgm:t>
        <a:bodyPr/>
        <a:lstStyle/>
        <a:p>
          <a:endParaRPr lang="zh-CN" altLang="en-US"/>
        </a:p>
      </dgm:t>
    </dgm:pt>
    <dgm:pt modelId="{814ADE68-6D03-4CA1-8294-F12AE3A8309E}" type="pres">
      <dgm:prSet presAssocID="{2EF99869-8B7C-422A-B193-22F48A354433}" presName="vertTwo" presStyleCnt="0"/>
      <dgm:spPr/>
      <dgm:t>
        <a:bodyPr/>
        <a:lstStyle/>
        <a:p>
          <a:endParaRPr lang="zh-CN" altLang="en-US"/>
        </a:p>
      </dgm:t>
    </dgm:pt>
    <dgm:pt modelId="{094D4D8A-F6E1-4320-A1A9-7ACF7A9BB423}" type="pres">
      <dgm:prSet presAssocID="{2EF99869-8B7C-422A-B193-22F48A354433}" presName="txTwo" presStyleLbl="node2" presStyleIdx="4" presStyleCnt="8" custScaleX="63995" custScaleY="14855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77F1625-8201-4D5D-A8D6-3FBD12FC7108}" type="pres">
      <dgm:prSet presAssocID="{2EF99869-8B7C-422A-B193-22F48A354433}" presName="horzTwo" presStyleCnt="0"/>
      <dgm:spPr/>
      <dgm:t>
        <a:bodyPr/>
        <a:lstStyle/>
        <a:p>
          <a:endParaRPr lang="zh-CN" altLang="en-US"/>
        </a:p>
      </dgm:t>
    </dgm:pt>
    <dgm:pt modelId="{AE281AAB-CA11-4BAD-80EA-2888E2EE7CBA}" type="pres">
      <dgm:prSet presAssocID="{08F9B075-2F6F-4F1B-B9B8-A32D5E212191}" presName="sibSpaceTwo" presStyleCnt="0"/>
      <dgm:spPr/>
      <dgm:t>
        <a:bodyPr/>
        <a:lstStyle/>
        <a:p>
          <a:endParaRPr lang="zh-CN" altLang="en-US"/>
        </a:p>
      </dgm:t>
    </dgm:pt>
    <dgm:pt modelId="{6DEFC54F-D66B-41BB-B267-23DA6692D4A6}" type="pres">
      <dgm:prSet presAssocID="{773807FE-9FE4-4387-BD12-9692BBD9BF25}" presName="vertTwo" presStyleCnt="0"/>
      <dgm:spPr/>
      <dgm:t>
        <a:bodyPr/>
        <a:lstStyle/>
        <a:p>
          <a:endParaRPr lang="zh-CN" altLang="en-US"/>
        </a:p>
      </dgm:t>
    </dgm:pt>
    <dgm:pt modelId="{EB5A3E35-1688-4920-B7A5-97E26DA0562F}" type="pres">
      <dgm:prSet presAssocID="{773807FE-9FE4-4387-BD12-9692BBD9BF25}" presName="txTwo" presStyleLbl="node2" presStyleIdx="5" presStyleCnt="8" custScaleX="63995" custScaleY="14855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C8F9DAB-0D8A-461B-8363-8ED88C8DC6C4}" type="pres">
      <dgm:prSet presAssocID="{773807FE-9FE4-4387-BD12-9692BBD9BF25}" presName="horzTwo" presStyleCnt="0"/>
      <dgm:spPr/>
      <dgm:t>
        <a:bodyPr/>
        <a:lstStyle/>
        <a:p>
          <a:endParaRPr lang="zh-CN" altLang="en-US"/>
        </a:p>
      </dgm:t>
    </dgm:pt>
    <dgm:pt modelId="{45D8C01F-4178-4BDF-B242-56E831959835}" type="pres">
      <dgm:prSet presAssocID="{A65F2064-41BE-41A3-8959-3E8D8E0F2B9D}" presName="sibSpaceTwo" presStyleCnt="0"/>
      <dgm:spPr/>
      <dgm:t>
        <a:bodyPr/>
        <a:lstStyle/>
        <a:p>
          <a:endParaRPr lang="zh-CN" altLang="en-US"/>
        </a:p>
      </dgm:t>
    </dgm:pt>
    <dgm:pt modelId="{317B503F-A480-428A-BACA-8516D1C8A9E9}" type="pres">
      <dgm:prSet presAssocID="{01F8BC35-19EB-4122-9CB5-2FDDC3768ED8}" presName="vertTwo" presStyleCnt="0"/>
      <dgm:spPr/>
      <dgm:t>
        <a:bodyPr/>
        <a:lstStyle/>
        <a:p>
          <a:endParaRPr lang="zh-CN" altLang="en-US"/>
        </a:p>
      </dgm:t>
    </dgm:pt>
    <dgm:pt modelId="{9F680744-CF03-4686-9E25-2EDEF5044EB2}" type="pres">
      <dgm:prSet presAssocID="{01F8BC35-19EB-4122-9CB5-2FDDC3768ED8}" presName="txTwo" presStyleLbl="node2" presStyleIdx="6" presStyleCnt="8" custScaleX="63995" custScaleY="14855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310D7D1-260E-447E-A484-1D3686D4213B}" type="pres">
      <dgm:prSet presAssocID="{01F8BC35-19EB-4122-9CB5-2FDDC3768ED8}" presName="horzTwo" presStyleCnt="0"/>
      <dgm:spPr/>
      <dgm:t>
        <a:bodyPr/>
        <a:lstStyle/>
        <a:p>
          <a:endParaRPr lang="zh-CN" altLang="en-US"/>
        </a:p>
      </dgm:t>
    </dgm:pt>
    <dgm:pt modelId="{75218F26-5561-40AE-B0F9-145B1389CBB0}" type="pres">
      <dgm:prSet presAssocID="{32C4B90F-C04C-4AB4-803E-65AF1E6D1200}" presName="sibSpaceTwo" presStyleCnt="0"/>
      <dgm:spPr/>
      <dgm:t>
        <a:bodyPr/>
        <a:lstStyle/>
        <a:p>
          <a:endParaRPr lang="zh-CN" altLang="en-US"/>
        </a:p>
      </dgm:t>
    </dgm:pt>
    <dgm:pt modelId="{DB12ADAA-0291-4786-AC8D-DAD57EC6CAA6}" type="pres">
      <dgm:prSet presAssocID="{536C07FF-BADF-4328-B83A-708543FE0690}" presName="vertTwo" presStyleCnt="0"/>
      <dgm:spPr/>
      <dgm:t>
        <a:bodyPr/>
        <a:lstStyle/>
        <a:p>
          <a:endParaRPr lang="zh-CN" altLang="en-US"/>
        </a:p>
      </dgm:t>
    </dgm:pt>
    <dgm:pt modelId="{3F453228-50D3-44C0-8F31-668989224106}" type="pres">
      <dgm:prSet presAssocID="{536C07FF-BADF-4328-B83A-708543FE0690}" presName="txTwo" presStyleLbl="node2" presStyleIdx="7" presStyleCnt="8" custScaleX="63995" custScaleY="14855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09AEA0-ED6F-4BC5-AE4E-E4ECBB370E2E}" type="pres">
      <dgm:prSet presAssocID="{536C07FF-BADF-4328-B83A-708543FE0690}" presName="horzTwo" presStyleCnt="0"/>
      <dgm:spPr/>
      <dgm:t>
        <a:bodyPr/>
        <a:lstStyle/>
        <a:p>
          <a:endParaRPr lang="zh-CN" altLang="en-US"/>
        </a:p>
      </dgm:t>
    </dgm:pt>
  </dgm:ptLst>
  <dgm:cxnLst>
    <dgm:cxn modelId="{7266E2E8-18A4-47A8-B5D9-E56BD7ABC399}" type="presOf" srcId="{773807FE-9FE4-4387-BD12-9692BBD9BF25}" destId="{EB5A3E35-1688-4920-B7A5-97E26DA0562F}" srcOrd="0" destOrd="0" presId="urn:microsoft.com/office/officeart/2005/8/layout/hierarchy4"/>
    <dgm:cxn modelId="{E548E02D-482A-427F-BC3B-82FCFF251FE2}" srcId="{77610995-D683-4E03-818E-DCEF1A6D1D9F}" destId="{08C002C8-8183-429E-82FF-DBB3278B45C1}" srcOrd="0" destOrd="0" parTransId="{904DA159-CD4D-416F-85A3-9F52D32E0C2E}" sibTransId="{77EC3064-4EAD-4CA0-9424-979D9C09C0F2}"/>
    <dgm:cxn modelId="{CC4275E2-0DE9-4D6B-AAA6-AD7C826B34EF}" type="presOf" srcId="{77610995-D683-4E03-818E-DCEF1A6D1D9F}" destId="{B3B8DE67-8682-4754-BBB9-852042883257}" srcOrd="0" destOrd="0" presId="urn:microsoft.com/office/officeart/2005/8/layout/hierarchy4"/>
    <dgm:cxn modelId="{8F3F558D-8D7A-4087-A55D-500CCD0586D1}" type="presOf" srcId="{7BFC2B96-8E3B-43AD-AD97-25384B0891C5}" destId="{0425C04C-0846-4570-B9BA-8D46135626D5}" srcOrd="0" destOrd="0" presId="urn:microsoft.com/office/officeart/2005/8/layout/hierarchy4"/>
    <dgm:cxn modelId="{34DDAC7A-8622-445E-A9FC-2E83A15B9770}" type="presOf" srcId="{01F8BC35-19EB-4122-9CB5-2FDDC3768ED8}" destId="{9F680744-CF03-4686-9E25-2EDEF5044EB2}" srcOrd="0" destOrd="0" presId="urn:microsoft.com/office/officeart/2005/8/layout/hierarchy4"/>
    <dgm:cxn modelId="{B6F04423-DC93-4DA6-AE8B-D2FE4E948439}" type="presOf" srcId="{F230A724-656E-4984-AF96-E6F4D452BC0E}" destId="{B8B26F94-35BB-49ED-A7E8-08C1CC525BBE}" srcOrd="0" destOrd="0" presId="urn:microsoft.com/office/officeart/2005/8/layout/hierarchy4"/>
    <dgm:cxn modelId="{C8CC1EE7-F917-40EB-BC17-2929A134DDE4}" srcId="{BA82CD84-2F76-48BE-934E-06E598AAA4A2}" destId="{7BFC2B96-8E3B-43AD-AD97-25384B0891C5}" srcOrd="4" destOrd="0" parTransId="{61BA989B-FA4A-4B17-80B0-01CA7DAB5852}" sibTransId="{E620C3A7-244B-4E25-8B93-FB08B34B9FCD}"/>
    <dgm:cxn modelId="{D0CCEA3F-946E-4B12-9F1A-D3BE30CD38E3}" type="presOf" srcId="{C3CD7990-11EA-413E-8197-78B880581A6E}" destId="{501D80B9-3D5B-4BF4-819D-E7CACE3960FF}" srcOrd="0" destOrd="0" presId="urn:microsoft.com/office/officeart/2005/8/layout/hierarchy4"/>
    <dgm:cxn modelId="{89C43EB5-776D-4A00-A0CD-7C4C1AFE9976}" srcId="{BA82CD84-2F76-48BE-934E-06E598AAA4A2}" destId="{CF8081A1-55AC-48E7-A3BF-F0F966FFA340}" srcOrd="0" destOrd="0" parTransId="{FEAAC75C-CA56-4FBB-9325-968562D5A600}" sibTransId="{4764706C-350F-4A79-823C-7757A5630802}"/>
    <dgm:cxn modelId="{CAD17288-0DE5-4D13-8154-3DFC4C461332}" type="presOf" srcId="{34F476F4-5755-4675-AE3B-6E2AB418EBCA}" destId="{B1B8DF96-88E5-45FB-8C0E-F5648A001862}" srcOrd="0" destOrd="0" presId="urn:microsoft.com/office/officeart/2005/8/layout/hierarchy4"/>
    <dgm:cxn modelId="{CAC42B1A-4975-497B-916F-A32EEB6A2669}" srcId="{BA82CD84-2F76-48BE-934E-06E598AAA4A2}" destId="{34F476F4-5755-4675-AE3B-6E2AB418EBCA}" srcOrd="5" destOrd="0" parTransId="{0ADCCB74-D80F-4584-95E7-7816DE94EF85}" sibTransId="{F84B8AD0-025A-4430-9A4E-6C56AC194960}"/>
    <dgm:cxn modelId="{830D423A-4D93-410F-B010-2418B25567EF}" srcId="{BF24885B-3DAA-4664-8CC8-3C7F3BC9C585}" destId="{773807FE-9FE4-4387-BD12-9692BBD9BF25}" srcOrd="1" destOrd="0" parTransId="{A39D9675-6FC8-418A-9129-426446120EA9}" sibTransId="{A65F2064-41BE-41A3-8959-3E8D8E0F2B9D}"/>
    <dgm:cxn modelId="{62ED35D9-C009-46FD-8B5C-DF25101CE69B}" type="presOf" srcId="{C95FFF9E-0430-4787-960B-997A19CDC1B0}" destId="{07013A38-1041-463A-AF02-7EAF4ED9DFC8}" srcOrd="0" destOrd="0" presId="urn:microsoft.com/office/officeart/2005/8/layout/hierarchy4"/>
    <dgm:cxn modelId="{9CE3B503-7803-4A4F-B0EB-9C0BD653752F}" srcId="{BF24885B-3DAA-4664-8CC8-3C7F3BC9C585}" destId="{536C07FF-BADF-4328-B83A-708543FE0690}" srcOrd="3" destOrd="0" parTransId="{0CD3D74F-4BE3-41AE-8966-7FCA50E45924}" sibTransId="{49999B26-199E-46B8-9E21-F8D0FC478EF1}"/>
    <dgm:cxn modelId="{187B0457-20A5-4B82-9A74-708D729A08C2}" type="presOf" srcId="{D62CCA9F-F6C6-4DBD-9410-BC356066E5A7}" destId="{8CE5FD2A-4469-406B-BCD9-0F4FDE05E739}" srcOrd="0" destOrd="0" presId="urn:microsoft.com/office/officeart/2005/8/layout/hierarchy4"/>
    <dgm:cxn modelId="{F1A23004-14D6-4803-88C0-A047A4BAA322}" srcId="{C3CD7990-11EA-413E-8197-78B880581A6E}" destId="{D62CCA9F-F6C6-4DBD-9410-BC356066E5A7}" srcOrd="3" destOrd="0" parTransId="{4A8DAC0C-BC4A-4FC4-A193-6ADE22498138}" sibTransId="{2F63AB11-9401-41B0-B637-7B6B2723007D}"/>
    <dgm:cxn modelId="{8EAEC98A-0B10-4222-A1EA-3EFC91550A92}" type="presOf" srcId="{5DDDB294-E0BD-46F1-8270-729AC752A84D}" destId="{16E055EA-A3F4-4286-8AB6-8E871DA299C9}" srcOrd="0" destOrd="0" presId="urn:microsoft.com/office/officeart/2005/8/layout/hierarchy4"/>
    <dgm:cxn modelId="{C379F564-C263-403C-8C28-D0830FD52912}" type="presOf" srcId="{E8F5E682-BFBB-47A1-A6D4-8FE5552CF567}" destId="{B6192F7A-786C-4CD4-A4D7-9FA8A56C2211}" srcOrd="0" destOrd="0" presId="urn:microsoft.com/office/officeart/2005/8/layout/hierarchy4"/>
    <dgm:cxn modelId="{CC75A47E-0B80-4813-8594-B8D93220371C}" type="presOf" srcId="{BF24885B-3DAA-4664-8CC8-3C7F3BC9C585}" destId="{A16BBE37-887C-40B3-A0E0-5AE81036D147}" srcOrd="0" destOrd="0" presId="urn:microsoft.com/office/officeart/2005/8/layout/hierarchy4"/>
    <dgm:cxn modelId="{59984972-A459-4BD4-94F6-C9CEED01BE7D}" srcId="{08C002C8-8183-429E-82FF-DBB3278B45C1}" destId="{C3CD7990-11EA-413E-8197-78B880581A6E}" srcOrd="2" destOrd="0" parTransId="{D5F13549-5E3A-4D0B-B690-9E085F4E6C35}" sibTransId="{33DD1E86-8A6D-4C75-A4A1-ADE703F180E6}"/>
    <dgm:cxn modelId="{FACA843F-F2CF-43AC-99CF-15B63230CBF8}" srcId="{BF24885B-3DAA-4664-8CC8-3C7F3BC9C585}" destId="{01F8BC35-19EB-4122-9CB5-2FDDC3768ED8}" srcOrd="2" destOrd="0" parTransId="{F57E37DF-366E-4B4D-A99D-107BCEAB23B8}" sibTransId="{32C4B90F-C04C-4AB4-803E-65AF1E6D1200}"/>
    <dgm:cxn modelId="{AE55A683-E6BD-46E0-91D1-1854ECBE483A}" type="presOf" srcId="{CF8081A1-55AC-48E7-A3BF-F0F966FFA340}" destId="{9E74078B-8B27-45FA-BD0E-377787D769C0}" srcOrd="0" destOrd="0" presId="urn:microsoft.com/office/officeart/2005/8/layout/hierarchy4"/>
    <dgm:cxn modelId="{EDF6A5AC-6496-42E3-AB10-CFFF2B7B530A}" type="presOf" srcId="{536C07FF-BADF-4328-B83A-708543FE0690}" destId="{3F453228-50D3-44C0-8F31-668989224106}" srcOrd="0" destOrd="0" presId="urn:microsoft.com/office/officeart/2005/8/layout/hierarchy4"/>
    <dgm:cxn modelId="{ECB6F27C-32B4-47F3-AD67-FF114E0BC5E0}" type="presOf" srcId="{BA82CD84-2F76-48BE-934E-06E598AAA4A2}" destId="{F673112E-A601-42C1-92B8-8E93F5BB3507}" srcOrd="0" destOrd="0" presId="urn:microsoft.com/office/officeart/2005/8/layout/hierarchy4"/>
    <dgm:cxn modelId="{20B81384-CDD0-4029-A53D-76ABC85202C8}" type="presOf" srcId="{E919886D-DEE2-49D2-B214-E82AC7C873D8}" destId="{5AE4022A-D6A5-40F3-A479-05FF12628E0B}" srcOrd="0" destOrd="0" presId="urn:microsoft.com/office/officeart/2005/8/layout/hierarchy4"/>
    <dgm:cxn modelId="{2968D38D-875F-40EE-B65E-8814B52AB7F2}" srcId="{08C002C8-8183-429E-82FF-DBB3278B45C1}" destId="{C95FFF9E-0430-4787-960B-997A19CDC1B0}" srcOrd="3" destOrd="0" parTransId="{E6C9B173-D50A-4C5A-B230-0D8C1042298A}" sibTransId="{1A78A874-DB49-40DB-84C9-56B30A632E66}"/>
    <dgm:cxn modelId="{03C1DACB-3EFC-4E10-A40A-8E16792A4311}" type="presOf" srcId="{AD35F441-AAFE-418C-BB41-0A80B774BEF7}" destId="{BA24C6E8-FA7A-46E5-97F9-0B7F382A9F7F}" srcOrd="0" destOrd="0" presId="urn:microsoft.com/office/officeart/2005/8/layout/hierarchy4"/>
    <dgm:cxn modelId="{4C613DC6-D76B-4428-8A4F-7EBAFA167892}" srcId="{BA82CD84-2F76-48BE-934E-06E598AAA4A2}" destId="{F230A724-656E-4984-AF96-E6F4D452BC0E}" srcOrd="2" destOrd="0" parTransId="{4E383E0D-C3CB-4628-817B-C7F21024D445}" sibTransId="{CB8F7508-689D-45A7-87B5-8A48FCC55922}"/>
    <dgm:cxn modelId="{FA971BFC-4212-42F3-90F0-A275ABBB9DF0}" type="presOf" srcId="{2EF99869-8B7C-422A-B193-22F48A354433}" destId="{094D4D8A-F6E1-4320-A1A9-7ACF7A9BB423}" srcOrd="0" destOrd="0" presId="urn:microsoft.com/office/officeart/2005/8/layout/hierarchy4"/>
    <dgm:cxn modelId="{5EBBE146-DB89-4C86-B638-B39959DAEC94}" srcId="{BA82CD84-2F76-48BE-934E-06E598AAA4A2}" destId="{0CB6F602-A092-4D0C-BDA9-30E5A3CE8415}" srcOrd="1" destOrd="0" parTransId="{7E03AC4D-60B2-42CC-AE18-0A707E29FFA2}" sibTransId="{E7FE52D4-0766-4498-BF93-33F232DEBFB3}"/>
    <dgm:cxn modelId="{194BBF47-CB9D-4238-A361-8B83F9ECFEB6}" srcId="{C3CD7990-11EA-413E-8197-78B880581A6E}" destId="{E8F5E682-BFBB-47A1-A6D4-8FE5552CF567}" srcOrd="1" destOrd="0" parTransId="{6D755E29-3E16-4860-8412-5FEA02902052}" sibTransId="{AA54E4E6-0229-4876-849C-70675EAE2965}"/>
    <dgm:cxn modelId="{E60A9398-08DB-4E80-925A-33306FFEBA4D}" srcId="{C3CD7990-11EA-413E-8197-78B880581A6E}" destId="{0C84B4C5-8988-4D7D-AFE6-434A95CE6044}" srcOrd="0" destOrd="0" parTransId="{2B193F30-B01F-4DC7-91EB-0D21D6AEAC9A}" sibTransId="{13BAEDDC-CC71-4043-A9AC-70082C1E63C8}"/>
    <dgm:cxn modelId="{E1DA805C-4A9C-438D-BD56-A3986E158A6E}" srcId="{08C002C8-8183-429E-82FF-DBB3278B45C1}" destId="{5DDDB294-E0BD-46F1-8270-729AC752A84D}" srcOrd="1" destOrd="0" parTransId="{F3AD6146-9A07-405E-8C3A-65D9CE303485}" sibTransId="{CEDB0434-E8FC-4386-AF03-3AC6125C07DB}"/>
    <dgm:cxn modelId="{AC9A7002-0353-47DA-B00D-FE7FB61A49E3}" srcId="{BF24885B-3DAA-4664-8CC8-3C7F3BC9C585}" destId="{2EF99869-8B7C-422A-B193-22F48A354433}" srcOrd="0" destOrd="0" parTransId="{5646C09F-CE6E-49A4-BECA-13DA54B17497}" sibTransId="{08F9B075-2F6F-4F1B-B9B8-A32D5E212191}"/>
    <dgm:cxn modelId="{33BC3B63-E8B9-4A5E-9A91-629E72F0E60F}" srcId="{C3CD7990-11EA-413E-8197-78B880581A6E}" destId="{AD35F441-AAFE-418C-BB41-0A80B774BEF7}" srcOrd="2" destOrd="0" parTransId="{6D3CDFD5-35B2-44AA-8887-F5CC6F0505AC}" sibTransId="{EB3B83BC-B1CB-41D6-9167-81C72ED02001}"/>
    <dgm:cxn modelId="{F6466C37-FFA6-415E-9167-AE578802DA3C}" srcId="{77610995-D683-4E03-818E-DCEF1A6D1D9F}" destId="{BF24885B-3DAA-4664-8CC8-3C7F3BC9C585}" srcOrd="1" destOrd="0" parTransId="{03890D68-A183-45F0-9AEA-7ABC53AC8D18}" sibTransId="{4CE1EBEB-A5A1-430A-82F2-7789E0671B59}"/>
    <dgm:cxn modelId="{A708BF5B-4F2F-4F27-AC76-FFB0F0201A60}" type="presOf" srcId="{08C002C8-8183-429E-82FF-DBB3278B45C1}" destId="{1CEF8804-D937-429F-BAF3-A4B09E7AD780}" srcOrd="0" destOrd="0" presId="urn:microsoft.com/office/officeart/2005/8/layout/hierarchy4"/>
    <dgm:cxn modelId="{EDC3ACFD-7BBD-424B-AB28-D91348AF9E8B}" type="presOf" srcId="{0CB6F602-A092-4D0C-BDA9-30E5A3CE8415}" destId="{A90EA16E-74DF-4026-97A2-E54293F39F67}" srcOrd="0" destOrd="0" presId="urn:microsoft.com/office/officeart/2005/8/layout/hierarchy4"/>
    <dgm:cxn modelId="{8C8DAF61-6FB2-4BBA-B873-0390F5DC6B72}" srcId="{BA82CD84-2F76-48BE-934E-06E598AAA4A2}" destId="{E919886D-DEE2-49D2-B214-E82AC7C873D8}" srcOrd="3" destOrd="0" parTransId="{BBD124E7-90A7-4741-A879-1CFBC04345E4}" sibTransId="{395B8F4C-93D5-49DF-8174-5D689C85E607}"/>
    <dgm:cxn modelId="{233EA1FA-595A-449E-926C-6816B4E1CCDD}" type="presOf" srcId="{0C84B4C5-8988-4D7D-AFE6-434A95CE6044}" destId="{C1A3CD30-C052-404D-A8D6-ECF27A1EDED2}" srcOrd="0" destOrd="0" presId="urn:microsoft.com/office/officeart/2005/8/layout/hierarchy4"/>
    <dgm:cxn modelId="{03505730-EEAF-47C0-9F91-0684A8FB466F}" srcId="{08C002C8-8183-429E-82FF-DBB3278B45C1}" destId="{BA82CD84-2F76-48BE-934E-06E598AAA4A2}" srcOrd="0" destOrd="0" parTransId="{54787800-1D89-4673-B461-92758D058002}" sibTransId="{E8D5C355-2BF8-4BDB-A0BA-A430080151A9}"/>
    <dgm:cxn modelId="{20CCC792-9EB8-4D13-9B9A-2E0B7578CD0C}" type="presParOf" srcId="{B3B8DE67-8682-4754-BBB9-852042883257}" destId="{6D0A33DD-2564-4A22-B24A-83C61755C70C}" srcOrd="0" destOrd="0" presId="urn:microsoft.com/office/officeart/2005/8/layout/hierarchy4"/>
    <dgm:cxn modelId="{0C1B7B3F-9535-468F-B1C7-E2349E56FF47}" type="presParOf" srcId="{6D0A33DD-2564-4A22-B24A-83C61755C70C}" destId="{1CEF8804-D937-429F-BAF3-A4B09E7AD780}" srcOrd="0" destOrd="0" presId="urn:microsoft.com/office/officeart/2005/8/layout/hierarchy4"/>
    <dgm:cxn modelId="{1A6BD108-E311-417D-BF7A-A6A61CAEBFCD}" type="presParOf" srcId="{6D0A33DD-2564-4A22-B24A-83C61755C70C}" destId="{F2138AF7-69AA-4CB3-811F-0473D85F6F6D}" srcOrd="1" destOrd="0" presId="urn:microsoft.com/office/officeart/2005/8/layout/hierarchy4"/>
    <dgm:cxn modelId="{95D8D773-09C2-452F-9B6E-9EFC85F7C67E}" type="presParOf" srcId="{6D0A33DD-2564-4A22-B24A-83C61755C70C}" destId="{E284777A-0910-4FF2-88EE-C00B2ABDAD76}" srcOrd="2" destOrd="0" presId="urn:microsoft.com/office/officeart/2005/8/layout/hierarchy4"/>
    <dgm:cxn modelId="{9DDC4C65-F084-4136-919D-8F75F8B62BC2}" type="presParOf" srcId="{E284777A-0910-4FF2-88EE-C00B2ABDAD76}" destId="{120B9C51-7F2D-4912-A155-843487066F5A}" srcOrd="0" destOrd="0" presId="urn:microsoft.com/office/officeart/2005/8/layout/hierarchy4"/>
    <dgm:cxn modelId="{B87803F7-5B9A-4BCF-A8C1-D2A04BA60CEF}" type="presParOf" srcId="{120B9C51-7F2D-4912-A155-843487066F5A}" destId="{F673112E-A601-42C1-92B8-8E93F5BB3507}" srcOrd="0" destOrd="0" presId="urn:microsoft.com/office/officeart/2005/8/layout/hierarchy4"/>
    <dgm:cxn modelId="{62B4756A-9021-4562-B87D-57701339FB90}" type="presParOf" srcId="{120B9C51-7F2D-4912-A155-843487066F5A}" destId="{55E58811-439E-4003-B4BC-DC5C08548667}" srcOrd="1" destOrd="0" presId="urn:microsoft.com/office/officeart/2005/8/layout/hierarchy4"/>
    <dgm:cxn modelId="{1D0E1108-AA18-44BC-94C8-EF6C623E13BF}" type="presParOf" srcId="{120B9C51-7F2D-4912-A155-843487066F5A}" destId="{C0065654-A3C0-45F6-9F35-E11A0FD3B5DE}" srcOrd="2" destOrd="0" presId="urn:microsoft.com/office/officeart/2005/8/layout/hierarchy4"/>
    <dgm:cxn modelId="{379DFFBF-CA49-4B8D-AAB7-FA5C9CAC37BD}" type="presParOf" srcId="{C0065654-A3C0-45F6-9F35-E11A0FD3B5DE}" destId="{ED88EAA2-35C8-436C-A74C-1AC25257AB50}" srcOrd="0" destOrd="0" presId="urn:microsoft.com/office/officeart/2005/8/layout/hierarchy4"/>
    <dgm:cxn modelId="{929EB438-95F3-4DB6-BA6C-9592DFAD4498}" type="presParOf" srcId="{ED88EAA2-35C8-436C-A74C-1AC25257AB50}" destId="{9E74078B-8B27-45FA-BD0E-377787D769C0}" srcOrd="0" destOrd="0" presId="urn:microsoft.com/office/officeart/2005/8/layout/hierarchy4"/>
    <dgm:cxn modelId="{4D249D70-ED2A-48F9-8576-678ED769838C}" type="presParOf" srcId="{ED88EAA2-35C8-436C-A74C-1AC25257AB50}" destId="{61BD257A-B651-4D82-B0BF-465E173C63E5}" srcOrd="1" destOrd="0" presId="urn:microsoft.com/office/officeart/2005/8/layout/hierarchy4"/>
    <dgm:cxn modelId="{6EB75727-1768-4284-8E83-98066B5D9978}" type="presParOf" srcId="{C0065654-A3C0-45F6-9F35-E11A0FD3B5DE}" destId="{CDCD5170-DD2D-4DE2-BD56-BEC6171813A3}" srcOrd="1" destOrd="0" presId="urn:microsoft.com/office/officeart/2005/8/layout/hierarchy4"/>
    <dgm:cxn modelId="{E9275059-D2BD-4C7C-B061-EDCFE403E7FE}" type="presParOf" srcId="{C0065654-A3C0-45F6-9F35-E11A0FD3B5DE}" destId="{AC0BCA32-91B4-438F-B1E9-3B9621BB1E68}" srcOrd="2" destOrd="0" presId="urn:microsoft.com/office/officeart/2005/8/layout/hierarchy4"/>
    <dgm:cxn modelId="{DEADC3F8-0C5B-444C-B46B-42510A89AC86}" type="presParOf" srcId="{AC0BCA32-91B4-438F-B1E9-3B9621BB1E68}" destId="{A90EA16E-74DF-4026-97A2-E54293F39F67}" srcOrd="0" destOrd="0" presId="urn:microsoft.com/office/officeart/2005/8/layout/hierarchy4"/>
    <dgm:cxn modelId="{5470C831-E939-4027-9ECF-110350DA1FFF}" type="presParOf" srcId="{AC0BCA32-91B4-438F-B1E9-3B9621BB1E68}" destId="{F2AC9DE0-078C-46D4-859A-628A3D3B25EF}" srcOrd="1" destOrd="0" presId="urn:microsoft.com/office/officeart/2005/8/layout/hierarchy4"/>
    <dgm:cxn modelId="{0C8B501A-E2A2-41FC-B16A-A86AEA616A19}" type="presParOf" srcId="{C0065654-A3C0-45F6-9F35-E11A0FD3B5DE}" destId="{F57DBE1C-5E04-4112-8E83-BC81A9C1EB9E}" srcOrd="3" destOrd="0" presId="urn:microsoft.com/office/officeart/2005/8/layout/hierarchy4"/>
    <dgm:cxn modelId="{06364067-DE19-4B7F-972F-2188AB516B6D}" type="presParOf" srcId="{C0065654-A3C0-45F6-9F35-E11A0FD3B5DE}" destId="{4FE2B5BE-A6FF-46C7-BB22-529FC046D391}" srcOrd="4" destOrd="0" presId="urn:microsoft.com/office/officeart/2005/8/layout/hierarchy4"/>
    <dgm:cxn modelId="{06DC906B-704F-4C04-B795-3AEAB1D91869}" type="presParOf" srcId="{4FE2B5BE-A6FF-46C7-BB22-529FC046D391}" destId="{B8B26F94-35BB-49ED-A7E8-08C1CC525BBE}" srcOrd="0" destOrd="0" presId="urn:microsoft.com/office/officeart/2005/8/layout/hierarchy4"/>
    <dgm:cxn modelId="{F0F818F7-2C3C-4A4A-80A0-BE15DFDFE6C6}" type="presParOf" srcId="{4FE2B5BE-A6FF-46C7-BB22-529FC046D391}" destId="{ABD74AD8-D5BE-4680-92F7-8AFD46C2068F}" srcOrd="1" destOrd="0" presId="urn:microsoft.com/office/officeart/2005/8/layout/hierarchy4"/>
    <dgm:cxn modelId="{94B516E1-A699-4C24-AA18-4252085D74B3}" type="presParOf" srcId="{C0065654-A3C0-45F6-9F35-E11A0FD3B5DE}" destId="{D6F47BB3-5EA8-4B84-ABD2-C14F0D97CCEC}" srcOrd="5" destOrd="0" presId="urn:microsoft.com/office/officeart/2005/8/layout/hierarchy4"/>
    <dgm:cxn modelId="{A4513375-A375-4C3A-A873-1825C3E8B1E0}" type="presParOf" srcId="{C0065654-A3C0-45F6-9F35-E11A0FD3B5DE}" destId="{F0AD1FE7-B24D-43A4-ABC3-EBA32F267FC7}" srcOrd="6" destOrd="0" presId="urn:microsoft.com/office/officeart/2005/8/layout/hierarchy4"/>
    <dgm:cxn modelId="{6A80E8F9-2C63-4A4F-A9B9-54D869C48E5E}" type="presParOf" srcId="{F0AD1FE7-B24D-43A4-ABC3-EBA32F267FC7}" destId="{5AE4022A-D6A5-40F3-A479-05FF12628E0B}" srcOrd="0" destOrd="0" presId="urn:microsoft.com/office/officeart/2005/8/layout/hierarchy4"/>
    <dgm:cxn modelId="{064A2535-10B1-4668-956B-3200BC32A0C4}" type="presParOf" srcId="{F0AD1FE7-B24D-43A4-ABC3-EBA32F267FC7}" destId="{82381628-C0C3-42E3-A998-3874172D1533}" srcOrd="1" destOrd="0" presId="urn:microsoft.com/office/officeart/2005/8/layout/hierarchy4"/>
    <dgm:cxn modelId="{C7AB0775-A368-4952-8C2C-B534A073DC10}" type="presParOf" srcId="{C0065654-A3C0-45F6-9F35-E11A0FD3B5DE}" destId="{7C56D890-4662-4043-B9B5-05975E586247}" srcOrd="7" destOrd="0" presId="urn:microsoft.com/office/officeart/2005/8/layout/hierarchy4"/>
    <dgm:cxn modelId="{7FEDC9D2-5455-4E3D-863C-3FE753C03E6C}" type="presParOf" srcId="{C0065654-A3C0-45F6-9F35-E11A0FD3B5DE}" destId="{FC8C6ECF-BA8E-45BD-9354-77E5BCF63E34}" srcOrd="8" destOrd="0" presId="urn:microsoft.com/office/officeart/2005/8/layout/hierarchy4"/>
    <dgm:cxn modelId="{E6C9B44E-EF58-4C30-B18B-AA83DB2AE39D}" type="presParOf" srcId="{FC8C6ECF-BA8E-45BD-9354-77E5BCF63E34}" destId="{0425C04C-0846-4570-B9BA-8D46135626D5}" srcOrd="0" destOrd="0" presId="urn:microsoft.com/office/officeart/2005/8/layout/hierarchy4"/>
    <dgm:cxn modelId="{574F83F5-4D01-47E4-AEE7-59E9D24758A6}" type="presParOf" srcId="{FC8C6ECF-BA8E-45BD-9354-77E5BCF63E34}" destId="{8B596207-45D4-4A27-A398-CC29EE88C34E}" srcOrd="1" destOrd="0" presId="urn:microsoft.com/office/officeart/2005/8/layout/hierarchy4"/>
    <dgm:cxn modelId="{A0132689-68AA-4F86-9D8D-7EC58C3B050B}" type="presParOf" srcId="{C0065654-A3C0-45F6-9F35-E11A0FD3B5DE}" destId="{6D839330-2500-443F-A99E-10B0522E515A}" srcOrd="9" destOrd="0" presId="urn:microsoft.com/office/officeart/2005/8/layout/hierarchy4"/>
    <dgm:cxn modelId="{EC25458D-99CA-49E3-A433-F8EB0C266B64}" type="presParOf" srcId="{C0065654-A3C0-45F6-9F35-E11A0FD3B5DE}" destId="{8693967D-F818-47C7-A8CA-010E0B5AB014}" srcOrd="10" destOrd="0" presId="urn:microsoft.com/office/officeart/2005/8/layout/hierarchy4"/>
    <dgm:cxn modelId="{9546EC7F-4CE5-459A-9E87-152EE9560FB4}" type="presParOf" srcId="{8693967D-F818-47C7-A8CA-010E0B5AB014}" destId="{B1B8DF96-88E5-45FB-8C0E-F5648A001862}" srcOrd="0" destOrd="0" presId="urn:microsoft.com/office/officeart/2005/8/layout/hierarchy4"/>
    <dgm:cxn modelId="{BE29BD53-CC3B-4C00-A6B8-530E34F34433}" type="presParOf" srcId="{8693967D-F818-47C7-A8CA-010E0B5AB014}" destId="{750C106E-31FE-4DD0-9388-73D07FCFEDB2}" srcOrd="1" destOrd="0" presId="urn:microsoft.com/office/officeart/2005/8/layout/hierarchy4"/>
    <dgm:cxn modelId="{9D280976-FA7E-47FC-AF1B-9F517E74E08A}" type="presParOf" srcId="{E284777A-0910-4FF2-88EE-C00B2ABDAD76}" destId="{C20DA663-D4CC-4431-9E2F-E91F1B2B01AF}" srcOrd="1" destOrd="0" presId="urn:microsoft.com/office/officeart/2005/8/layout/hierarchy4"/>
    <dgm:cxn modelId="{663D4BD7-CE63-4B19-9695-62C5AF71EC08}" type="presParOf" srcId="{E284777A-0910-4FF2-88EE-C00B2ABDAD76}" destId="{7D3D30A3-92F7-4B2F-9CD8-8B84D2CB98D0}" srcOrd="2" destOrd="0" presId="urn:microsoft.com/office/officeart/2005/8/layout/hierarchy4"/>
    <dgm:cxn modelId="{54099B01-2BBE-4763-B9B0-947A6920C579}" type="presParOf" srcId="{7D3D30A3-92F7-4B2F-9CD8-8B84D2CB98D0}" destId="{16E055EA-A3F4-4286-8AB6-8E871DA299C9}" srcOrd="0" destOrd="0" presId="urn:microsoft.com/office/officeart/2005/8/layout/hierarchy4"/>
    <dgm:cxn modelId="{2CD5C819-78E5-44BB-B567-1A434E9985DE}" type="presParOf" srcId="{7D3D30A3-92F7-4B2F-9CD8-8B84D2CB98D0}" destId="{96DBD540-A49F-4656-AB7B-11AD3F33E407}" srcOrd="1" destOrd="0" presId="urn:microsoft.com/office/officeart/2005/8/layout/hierarchy4"/>
    <dgm:cxn modelId="{99588209-0CCA-43DC-98BD-F0B9D735901A}" type="presParOf" srcId="{E284777A-0910-4FF2-88EE-C00B2ABDAD76}" destId="{4723D0CB-756C-4E6D-89A0-99E7BE705676}" srcOrd="3" destOrd="0" presId="urn:microsoft.com/office/officeart/2005/8/layout/hierarchy4"/>
    <dgm:cxn modelId="{A5A2890C-CB0F-47A0-80BB-AE5B9DDE9484}" type="presParOf" srcId="{E284777A-0910-4FF2-88EE-C00B2ABDAD76}" destId="{2AA5DE25-E9EC-4814-908B-8CAD9329F3FD}" srcOrd="4" destOrd="0" presId="urn:microsoft.com/office/officeart/2005/8/layout/hierarchy4"/>
    <dgm:cxn modelId="{199A9216-D0C7-41A1-A9E6-D9EBFCCCE96A}" type="presParOf" srcId="{2AA5DE25-E9EC-4814-908B-8CAD9329F3FD}" destId="{501D80B9-3D5B-4BF4-819D-E7CACE3960FF}" srcOrd="0" destOrd="0" presId="urn:microsoft.com/office/officeart/2005/8/layout/hierarchy4"/>
    <dgm:cxn modelId="{3FA90E00-F8B8-4769-9C78-FECE2F5B6EB2}" type="presParOf" srcId="{2AA5DE25-E9EC-4814-908B-8CAD9329F3FD}" destId="{40AAF234-CF10-44D0-A471-70D3C32EF78F}" srcOrd="1" destOrd="0" presId="urn:microsoft.com/office/officeart/2005/8/layout/hierarchy4"/>
    <dgm:cxn modelId="{C5765A50-C7F7-44DE-A930-B3636B5F310B}" type="presParOf" srcId="{2AA5DE25-E9EC-4814-908B-8CAD9329F3FD}" destId="{2B226FD4-6024-48C2-8996-E14E21EE2BD5}" srcOrd="2" destOrd="0" presId="urn:microsoft.com/office/officeart/2005/8/layout/hierarchy4"/>
    <dgm:cxn modelId="{B61C3EA0-2B72-4D1A-8AB2-7ED27CB84192}" type="presParOf" srcId="{2B226FD4-6024-48C2-8996-E14E21EE2BD5}" destId="{061946E6-FD8A-41DC-AC55-11AD96449F3C}" srcOrd="0" destOrd="0" presId="urn:microsoft.com/office/officeart/2005/8/layout/hierarchy4"/>
    <dgm:cxn modelId="{5FDDB8DA-45E4-4A91-954F-AE300B928656}" type="presParOf" srcId="{061946E6-FD8A-41DC-AC55-11AD96449F3C}" destId="{C1A3CD30-C052-404D-A8D6-ECF27A1EDED2}" srcOrd="0" destOrd="0" presId="urn:microsoft.com/office/officeart/2005/8/layout/hierarchy4"/>
    <dgm:cxn modelId="{86D40A48-B737-4B33-AA29-BF70810F5F7B}" type="presParOf" srcId="{061946E6-FD8A-41DC-AC55-11AD96449F3C}" destId="{2DE7F903-563E-491C-A2E1-CC927E82B2D0}" srcOrd="1" destOrd="0" presId="urn:microsoft.com/office/officeart/2005/8/layout/hierarchy4"/>
    <dgm:cxn modelId="{122122F5-CBD4-4E96-A8F3-FE8962D30516}" type="presParOf" srcId="{2B226FD4-6024-48C2-8996-E14E21EE2BD5}" destId="{2A00C965-2373-4B16-AB09-415C81B20784}" srcOrd="1" destOrd="0" presId="urn:microsoft.com/office/officeart/2005/8/layout/hierarchy4"/>
    <dgm:cxn modelId="{DCED6E0C-7399-449E-8425-BCCC0341DBE7}" type="presParOf" srcId="{2B226FD4-6024-48C2-8996-E14E21EE2BD5}" destId="{1299C510-91A0-4CA4-91E8-57DEB196CE38}" srcOrd="2" destOrd="0" presId="urn:microsoft.com/office/officeart/2005/8/layout/hierarchy4"/>
    <dgm:cxn modelId="{7BB823A1-7DC5-44B4-A829-2D4CC72FF451}" type="presParOf" srcId="{1299C510-91A0-4CA4-91E8-57DEB196CE38}" destId="{B6192F7A-786C-4CD4-A4D7-9FA8A56C2211}" srcOrd="0" destOrd="0" presId="urn:microsoft.com/office/officeart/2005/8/layout/hierarchy4"/>
    <dgm:cxn modelId="{4F78FB0E-091F-43CE-A1B3-140F2C2028BB}" type="presParOf" srcId="{1299C510-91A0-4CA4-91E8-57DEB196CE38}" destId="{FBC28B20-9708-452C-8DCB-57E3114B1608}" srcOrd="1" destOrd="0" presId="urn:microsoft.com/office/officeart/2005/8/layout/hierarchy4"/>
    <dgm:cxn modelId="{CBBDD92E-5803-462F-9A48-AB16FD6C740B}" type="presParOf" srcId="{2B226FD4-6024-48C2-8996-E14E21EE2BD5}" destId="{D86DF3BC-08BC-4859-8832-D4B10EE4D2BD}" srcOrd="3" destOrd="0" presId="urn:microsoft.com/office/officeart/2005/8/layout/hierarchy4"/>
    <dgm:cxn modelId="{03B36C17-30D2-4745-8638-BD974F6B68A8}" type="presParOf" srcId="{2B226FD4-6024-48C2-8996-E14E21EE2BD5}" destId="{D5D76725-0038-4395-863D-90CC3816328B}" srcOrd="4" destOrd="0" presId="urn:microsoft.com/office/officeart/2005/8/layout/hierarchy4"/>
    <dgm:cxn modelId="{322063A2-A354-4358-A282-3D96A20E2088}" type="presParOf" srcId="{D5D76725-0038-4395-863D-90CC3816328B}" destId="{BA24C6E8-FA7A-46E5-97F9-0B7F382A9F7F}" srcOrd="0" destOrd="0" presId="urn:microsoft.com/office/officeart/2005/8/layout/hierarchy4"/>
    <dgm:cxn modelId="{BB9EBFD1-C8D7-41EE-AB02-E3CCD8C93A5B}" type="presParOf" srcId="{D5D76725-0038-4395-863D-90CC3816328B}" destId="{F0E06C6B-727A-4A31-BAF8-F27A6D99EDDE}" srcOrd="1" destOrd="0" presId="urn:microsoft.com/office/officeart/2005/8/layout/hierarchy4"/>
    <dgm:cxn modelId="{96A9D831-25F1-445A-9520-9308E31E0D13}" type="presParOf" srcId="{2B226FD4-6024-48C2-8996-E14E21EE2BD5}" destId="{E95C364F-C44D-41C1-B09A-A8F2755F0722}" srcOrd="5" destOrd="0" presId="urn:microsoft.com/office/officeart/2005/8/layout/hierarchy4"/>
    <dgm:cxn modelId="{8BCBD75B-3B52-4E9B-B340-9C6FE22BA28D}" type="presParOf" srcId="{2B226FD4-6024-48C2-8996-E14E21EE2BD5}" destId="{E68A988A-8F5F-4FA9-BE31-2B215E4BFBF9}" srcOrd="6" destOrd="0" presId="urn:microsoft.com/office/officeart/2005/8/layout/hierarchy4"/>
    <dgm:cxn modelId="{557ED392-5E67-4658-8E57-10C572DC7344}" type="presParOf" srcId="{E68A988A-8F5F-4FA9-BE31-2B215E4BFBF9}" destId="{8CE5FD2A-4469-406B-BCD9-0F4FDE05E739}" srcOrd="0" destOrd="0" presId="urn:microsoft.com/office/officeart/2005/8/layout/hierarchy4"/>
    <dgm:cxn modelId="{4489E1F7-2A1E-4559-8F5A-27EF04CADFDD}" type="presParOf" srcId="{E68A988A-8F5F-4FA9-BE31-2B215E4BFBF9}" destId="{6541EE71-3CEA-40DD-8091-D556387FB3D8}" srcOrd="1" destOrd="0" presId="urn:microsoft.com/office/officeart/2005/8/layout/hierarchy4"/>
    <dgm:cxn modelId="{CF4ADE70-B6F5-4CA7-9143-ABDE5C2F9A53}" type="presParOf" srcId="{E284777A-0910-4FF2-88EE-C00B2ABDAD76}" destId="{F9C3DA0B-FBE1-4718-8D3F-F155B1411669}" srcOrd="5" destOrd="0" presId="urn:microsoft.com/office/officeart/2005/8/layout/hierarchy4"/>
    <dgm:cxn modelId="{3E2EA668-0A3C-406D-B816-EBDC9D6E949A}" type="presParOf" srcId="{E284777A-0910-4FF2-88EE-C00B2ABDAD76}" destId="{53EA0A99-7053-4BD0-AB1F-28965A553C34}" srcOrd="6" destOrd="0" presId="urn:microsoft.com/office/officeart/2005/8/layout/hierarchy4"/>
    <dgm:cxn modelId="{DDBC0AF1-E31C-4FF9-B465-5CE191478C93}" type="presParOf" srcId="{53EA0A99-7053-4BD0-AB1F-28965A553C34}" destId="{07013A38-1041-463A-AF02-7EAF4ED9DFC8}" srcOrd="0" destOrd="0" presId="urn:microsoft.com/office/officeart/2005/8/layout/hierarchy4"/>
    <dgm:cxn modelId="{65446A67-D668-4783-871F-0C8E3EDD2C60}" type="presParOf" srcId="{53EA0A99-7053-4BD0-AB1F-28965A553C34}" destId="{AB82572B-D697-404C-9C36-479AB39B511D}" srcOrd="1" destOrd="0" presId="urn:microsoft.com/office/officeart/2005/8/layout/hierarchy4"/>
    <dgm:cxn modelId="{DFE39387-F9B3-4CF8-951C-0A0FA76AA792}" type="presParOf" srcId="{B3B8DE67-8682-4754-BBB9-852042883257}" destId="{F9132521-312B-4EFA-AB83-39CB02322FF4}" srcOrd="1" destOrd="0" presId="urn:microsoft.com/office/officeart/2005/8/layout/hierarchy4"/>
    <dgm:cxn modelId="{F271DF02-19A4-4655-9D8B-A344A2711F37}" type="presParOf" srcId="{B3B8DE67-8682-4754-BBB9-852042883257}" destId="{F71B7AD2-632F-4E75-96A3-D5ABB8E24B75}" srcOrd="2" destOrd="0" presId="urn:microsoft.com/office/officeart/2005/8/layout/hierarchy4"/>
    <dgm:cxn modelId="{DA4BAE5C-1FB4-4195-B0F1-31B25865C7E3}" type="presParOf" srcId="{F71B7AD2-632F-4E75-96A3-D5ABB8E24B75}" destId="{A16BBE37-887C-40B3-A0E0-5AE81036D147}" srcOrd="0" destOrd="0" presId="urn:microsoft.com/office/officeart/2005/8/layout/hierarchy4"/>
    <dgm:cxn modelId="{E0FAE355-DB22-4CB0-B86A-170BE00422C6}" type="presParOf" srcId="{F71B7AD2-632F-4E75-96A3-D5ABB8E24B75}" destId="{7CF54C69-967B-4265-AD17-8EDE14E73089}" srcOrd="1" destOrd="0" presId="urn:microsoft.com/office/officeart/2005/8/layout/hierarchy4"/>
    <dgm:cxn modelId="{580308D6-0DBB-44EF-9173-C951F00F4CEB}" type="presParOf" srcId="{F71B7AD2-632F-4E75-96A3-D5ABB8E24B75}" destId="{2598A605-3D61-4CBC-9FDF-71D31FFC8376}" srcOrd="2" destOrd="0" presId="urn:microsoft.com/office/officeart/2005/8/layout/hierarchy4"/>
    <dgm:cxn modelId="{76E14B9C-B626-405D-B2BC-38C1572EFFAB}" type="presParOf" srcId="{2598A605-3D61-4CBC-9FDF-71D31FFC8376}" destId="{814ADE68-6D03-4CA1-8294-F12AE3A8309E}" srcOrd="0" destOrd="0" presId="urn:microsoft.com/office/officeart/2005/8/layout/hierarchy4"/>
    <dgm:cxn modelId="{4E688725-0A66-4B0F-AC0E-4CCA304F2BA7}" type="presParOf" srcId="{814ADE68-6D03-4CA1-8294-F12AE3A8309E}" destId="{094D4D8A-F6E1-4320-A1A9-7ACF7A9BB423}" srcOrd="0" destOrd="0" presId="urn:microsoft.com/office/officeart/2005/8/layout/hierarchy4"/>
    <dgm:cxn modelId="{A96936F9-2443-412B-A179-D22F93BAF492}" type="presParOf" srcId="{814ADE68-6D03-4CA1-8294-F12AE3A8309E}" destId="{177F1625-8201-4D5D-A8D6-3FBD12FC7108}" srcOrd="1" destOrd="0" presId="urn:microsoft.com/office/officeart/2005/8/layout/hierarchy4"/>
    <dgm:cxn modelId="{434E4D05-5C6F-4449-8093-5F4D2FAEA706}" type="presParOf" srcId="{2598A605-3D61-4CBC-9FDF-71D31FFC8376}" destId="{AE281AAB-CA11-4BAD-80EA-2888E2EE7CBA}" srcOrd="1" destOrd="0" presId="urn:microsoft.com/office/officeart/2005/8/layout/hierarchy4"/>
    <dgm:cxn modelId="{CD1229D8-FDCD-45DB-AEF4-56DB4D73ACDF}" type="presParOf" srcId="{2598A605-3D61-4CBC-9FDF-71D31FFC8376}" destId="{6DEFC54F-D66B-41BB-B267-23DA6692D4A6}" srcOrd="2" destOrd="0" presId="urn:microsoft.com/office/officeart/2005/8/layout/hierarchy4"/>
    <dgm:cxn modelId="{512CA62C-9839-44CC-868B-41A12C0D8F3F}" type="presParOf" srcId="{6DEFC54F-D66B-41BB-B267-23DA6692D4A6}" destId="{EB5A3E35-1688-4920-B7A5-97E26DA0562F}" srcOrd="0" destOrd="0" presId="urn:microsoft.com/office/officeart/2005/8/layout/hierarchy4"/>
    <dgm:cxn modelId="{753FC390-ADB1-4486-9516-1F9BAE5DB025}" type="presParOf" srcId="{6DEFC54F-D66B-41BB-B267-23DA6692D4A6}" destId="{3C8F9DAB-0D8A-461B-8363-8ED88C8DC6C4}" srcOrd="1" destOrd="0" presId="urn:microsoft.com/office/officeart/2005/8/layout/hierarchy4"/>
    <dgm:cxn modelId="{31CCBB91-D70D-4DA9-B350-5493B32AB5DE}" type="presParOf" srcId="{2598A605-3D61-4CBC-9FDF-71D31FFC8376}" destId="{45D8C01F-4178-4BDF-B242-56E831959835}" srcOrd="3" destOrd="0" presId="urn:microsoft.com/office/officeart/2005/8/layout/hierarchy4"/>
    <dgm:cxn modelId="{C3E82C20-87F1-4298-8036-BF3C48EA3AE4}" type="presParOf" srcId="{2598A605-3D61-4CBC-9FDF-71D31FFC8376}" destId="{317B503F-A480-428A-BACA-8516D1C8A9E9}" srcOrd="4" destOrd="0" presId="urn:microsoft.com/office/officeart/2005/8/layout/hierarchy4"/>
    <dgm:cxn modelId="{C793DA4E-8407-44FD-AA2C-A902B08BE50D}" type="presParOf" srcId="{317B503F-A480-428A-BACA-8516D1C8A9E9}" destId="{9F680744-CF03-4686-9E25-2EDEF5044EB2}" srcOrd="0" destOrd="0" presId="urn:microsoft.com/office/officeart/2005/8/layout/hierarchy4"/>
    <dgm:cxn modelId="{DB41D13C-FFD1-4BAB-A421-192EE6AC5469}" type="presParOf" srcId="{317B503F-A480-428A-BACA-8516D1C8A9E9}" destId="{E310D7D1-260E-447E-A484-1D3686D4213B}" srcOrd="1" destOrd="0" presId="urn:microsoft.com/office/officeart/2005/8/layout/hierarchy4"/>
    <dgm:cxn modelId="{285DAA45-36FB-457B-B2B0-8712402B7F7A}" type="presParOf" srcId="{2598A605-3D61-4CBC-9FDF-71D31FFC8376}" destId="{75218F26-5561-40AE-B0F9-145B1389CBB0}" srcOrd="5" destOrd="0" presId="urn:microsoft.com/office/officeart/2005/8/layout/hierarchy4"/>
    <dgm:cxn modelId="{DCBE5AEE-B765-4B89-95ED-ACA7ACD84BDC}" type="presParOf" srcId="{2598A605-3D61-4CBC-9FDF-71D31FFC8376}" destId="{DB12ADAA-0291-4786-AC8D-DAD57EC6CAA6}" srcOrd="6" destOrd="0" presId="urn:microsoft.com/office/officeart/2005/8/layout/hierarchy4"/>
    <dgm:cxn modelId="{0AE62E07-1F63-458A-9A70-3A0841084F42}" type="presParOf" srcId="{DB12ADAA-0291-4786-AC8D-DAD57EC6CAA6}" destId="{3F453228-50D3-44C0-8F31-668989224106}" srcOrd="0" destOrd="0" presId="urn:microsoft.com/office/officeart/2005/8/layout/hierarchy4"/>
    <dgm:cxn modelId="{188396B7-3E73-4108-B3DE-B8F348D90827}" type="presParOf" srcId="{DB12ADAA-0291-4786-AC8D-DAD57EC6CAA6}" destId="{AB09AEA0-ED6F-4BC5-AE4E-E4ECBB370E2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7610995-D683-4E03-818E-DCEF1A6D1D9F}" type="doc">
      <dgm:prSet loTypeId="urn:microsoft.com/office/officeart/2005/8/layout/hierarchy4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08C002C8-8183-429E-82FF-DBB3278B45C1}">
      <dgm:prSet phldrT="[文本]" custT="1"/>
      <dgm:spPr/>
      <dgm:t>
        <a:bodyPr/>
        <a:lstStyle/>
        <a:p>
          <a:r>
            <a:rPr lang="zh-CN" altLang="en-US" sz="3200" dirty="0" smtClean="0"/>
            <a:t>实施要点</a:t>
          </a:r>
          <a:endParaRPr lang="zh-CN" altLang="en-US" sz="3200" dirty="0"/>
        </a:p>
      </dgm:t>
    </dgm:pt>
    <dgm:pt modelId="{904DA159-CD4D-416F-85A3-9F52D32E0C2E}" type="parTrans" cxnId="{E548E02D-482A-427F-BC3B-82FCFF251FE2}">
      <dgm:prSet/>
      <dgm:spPr/>
      <dgm:t>
        <a:bodyPr/>
        <a:lstStyle/>
        <a:p>
          <a:endParaRPr lang="zh-CN" altLang="en-US"/>
        </a:p>
      </dgm:t>
    </dgm:pt>
    <dgm:pt modelId="{77EC3064-4EAD-4CA0-9424-979D9C09C0F2}" type="sibTrans" cxnId="{E548E02D-482A-427F-BC3B-82FCFF251FE2}">
      <dgm:prSet/>
      <dgm:spPr/>
      <dgm:t>
        <a:bodyPr/>
        <a:lstStyle/>
        <a:p>
          <a:endParaRPr lang="zh-CN" altLang="en-US"/>
        </a:p>
      </dgm:t>
    </dgm:pt>
    <dgm:pt modelId="{5DDDB294-E0BD-46F1-8270-729AC752A84D}">
      <dgm:prSet phldrT="[文本]" custT="1"/>
      <dgm:spPr/>
      <dgm:t>
        <a:bodyPr/>
        <a:lstStyle/>
        <a:p>
          <a:r>
            <a:rPr lang="zh-CN" altLang="en-US" sz="2400" dirty="0" smtClean="0"/>
            <a:t>综合技能</a:t>
          </a:r>
          <a:endParaRPr lang="zh-CN" altLang="en-US" sz="2400" dirty="0"/>
        </a:p>
      </dgm:t>
    </dgm:pt>
    <dgm:pt modelId="{F3AD6146-9A07-405E-8C3A-65D9CE303485}" type="parTrans" cxnId="{E1DA805C-4A9C-438D-BD56-A3986E158A6E}">
      <dgm:prSet/>
      <dgm:spPr/>
      <dgm:t>
        <a:bodyPr/>
        <a:lstStyle/>
        <a:p>
          <a:endParaRPr lang="zh-CN" altLang="en-US"/>
        </a:p>
      </dgm:t>
    </dgm:pt>
    <dgm:pt modelId="{CEDB0434-E8FC-4386-AF03-3AC6125C07DB}" type="sibTrans" cxnId="{E1DA805C-4A9C-438D-BD56-A3986E158A6E}">
      <dgm:prSet/>
      <dgm:spPr/>
      <dgm:t>
        <a:bodyPr/>
        <a:lstStyle/>
        <a:p>
          <a:endParaRPr lang="zh-CN" altLang="en-US"/>
        </a:p>
      </dgm:t>
    </dgm:pt>
    <dgm:pt modelId="{BF24885B-3DAA-4664-8CC8-3C7F3BC9C585}">
      <dgm:prSet phldrT="[文本]" custT="1"/>
      <dgm:spPr/>
      <dgm:t>
        <a:bodyPr/>
        <a:lstStyle/>
        <a:p>
          <a:r>
            <a:rPr lang="zh-CN" altLang="en-US" sz="3200" dirty="0" smtClean="0"/>
            <a:t>管理策略</a:t>
          </a:r>
          <a:endParaRPr lang="zh-CN" altLang="en-US" sz="3200" dirty="0"/>
        </a:p>
      </dgm:t>
    </dgm:pt>
    <dgm:pt modelId="{03890D68-A183-45F0-9AEA-7ABC53AC8D18}" type="parTrans" cxnId="{F6466C37-FFA6-415E-9167-AE578802DA3C}">
      <dgm:prSet/>
      <dgm:spPr/>
      <dgm:t>
        <a:bodyPr/>
        <a:lstStyle/>
        <a:p>
          <a:endParaRPr lang="zh-CN" altLang="en-US"/>
        </a:p>
      </dgm:t>
    </dgm:pt>
    <dgm:pt modelId="{4CE1EBEB-A5A1-430A-82F2-7789E0671B59}" type="sibTrans" cxnId="{F6466C37-FFA6-415E-9167-AE578802DA3C}">
      <dgm:prSet/>
      <dgm:spPr/>
      <dgm:t>
        <a:bodyPr/>
        <a:lstStyle/>
        <a:p>
          <a:endParaRPr lang="zh-CN" altLang="en-US"/>
        </a:p>
      </dgm:t>
    </dgm:pt>
    <dgm:pt modelId="{2EF99869-8B7C-422A-B193-22F48A354433}">
      <dgm:prSet phldrT="[文本]" custT="1"/>
      <dgm:spPr/>
      <dgm:t>
        <a:bodyPr/>
        <a:lstStyle/>
        <a:p>
          <a:r>
            <a:rPr lang="zh-CN" altLang="en-US" sz="2800" dirty="0" smtClean="0"/>
            <a:t>在线讨论</a:t>
          </a:r>
          <a:endParaRPr lang="zh-CN" altLang="en-US" sz="2800" dirty="0"/>
        </a:p>
      </dgm:t>
    </dgm:pt>
    <dgm:pt modelId="{5646C09F-CE6E-49A4-BECA-13DA54B17497}" type="parTrans" cxnId="{AC9A7002-0353-47DA-B00D-FE7FB61A49E3}">
      <dgm:prSet/>
      <dgm:spPr/>
      <dgm:t>
        <a:bodyPr/>
        <a:lstStyle/>
        <a:p>
          <a:endParaRPr lang="zh-CN" altLang="en-US"/>
        </a:p>
      </dgm:t>
    </dgm:pt>
    <dgm:pt modelId="{08F9B075-2F6F-4F1B-B9B8-A32D5E212191}" type="sibTrans" cxnId="{AC9A7002-0353-47DA-B00D-FE7FB61A49E3}">
      <dgm:prSet/>
      <dgm:spPr/>
      <dgm:t>
        <a:bodyPr/>
        <a:lstStyle/>
        <a:p>
          <a:endParaRPr lang="zh-CN" altLang="en-US"/>
        </a:p>
      </dgm:t>
    </dgm:pt>
    <dgm:pt modelId="{773807FE-9FE4-4387-BD12-9692BBD9BF25}">
      <dgm:prSet phldrT="[文本]" custT="1"/>
      <dgm:spPr/>
      <dgm:t>
        <a:bodyPr/>
        <a:lstStyle/>
        <a:p>
          <a:r>
            <a:rPr lang="zh-CN" altLang="en-US" sz="2800" dirty="0" smtClean="0"/>
            <a:t>学生责任</a:t>
          </a:r>
          <a:endParaRPr lang="zh-CN" altLang="en-US" sz="2800" dirty="0"/>
        </a:p>
      </dgm:t>
    </dgm:pt>
    <dgm:pt modelId="{A39D9675-6FC8-418A-9129-426446120EA9}" type="parTrans" cxnId="{830D423A-4D93-410F-B010-2418B25567EF}">
      <dgm:prSet/>
      <dgm:spPr/>
      <dgm:t>
        <a:bodyPr/>
        <a:lstStyle/>
        <a:p>
          <a:endParaRPr lang="zh-CN" altLang="en-US"/>
        </a:p>
      </dgm:t>
    </dgm:pt>
    <dgm:pt modelId="{A65F2064-41BE-41A3-8959-3E8D8E0F2B9D}" type="sibTrans" cxnId="{830D423A-4D93-410F-B010-2418B25567EF}">
      <dgm:prSet/>
      <dgm:spPr/>
      <dgm:t>
        <a:bodyPr/>
        <a:lstStyle/>
        <a:p>
          <a:endParaRPr lang="zh-CN" altLang="en-US"/>
        </a:p>
      </dgm:t>
    </dgm:pt>
    <dgm:pt modelId="{BA82CD84-2F76-48BE-934E-06E598AAA4A2}">
      <dgm:prSet phldrT="[文本]" custT="1"/>
      <dgm:spPr/>
      <dgm:t>
        <a:bodyPr/>
        <a:lstStyle/>
        <a:p>
          <a:r>
            <a:rPr lang="zh-CN" altLang="en-US" sz="2800" dirty="0" smtClean="0"/>
            <a:t>基本要素</a:t>
          </a:r>
          <a:endParaRPr lang="zh-CN" altLang="en-US" sz="2800" dirty="0"/>
        </a:p>
      </dgm:t>
    </dgm:pt>
    <dgm:pt modelId="{54787800-1D89-4673-B461-92758D058002}" type="parTrans" cxnId="{03505730-EEAF-47C0-9F91-0684A8FB466F}">
      <dgm:prSet/>
      <dgm:spPr/>
      <dgm:t>
        <a:bodyPr/>
        <a:lstStyle/>
        <a:p>
          <a:endParaRPr lang="zh-CN" altLang="en-US"/>
        </a:p>
      </dgm:t>
    </dgm:pt>
    <dgm:pt modelId="{E8D5C355-2BF8-4BDB-A0BA-A430080151A9}" type="sibTrans" cxnId="{03505730-EEAF-47C0-9F91-0684A8FB466F}">
      <dgm:prSet/>
      <dgm:spPr/>
      <dgm:t>
        <a:bodyPr/>
        <a:lstStyle/>
        <a:p>
          <a:endParaRPr lang="zh-CN" altLang="en-US"/>
        </a:p>
      </dgm:t>
    </dgm:pt>
    <dgm:pt modelId="{C3CD7990-11EA-413E-8197-78B880581A6E}">
      <dgm:prSet phldrT="[文本]" custT="1"/>
      <dgm:spPr/>
      <dgm:t>
        <a:bodyPr/>
        <a:lstStyle/>
        <a:p>
          <a:r>
            <a:rPr lang="zh-CN" altLang="en-US" sz="2800" dirty="0" smtClean="0"/>
            <a:t>外部支持</a:t>
          </a:r>
          <a:endParaRPr lang="zh-CN" altLang="en-US" sz="2800" dirty="0"/>
        </a:p>
      </dgm:t>
    </dgm:pt>
    <dgm:pt modelId="{D5F13549-5E3A-4D0B-B690-9E085F4E6C35}" type="parTrans" cxnId="{59984972-A459-4BD4-94F6-C9CEED01BE7D}">
      <dgm:prSet/>
      <dgm:spPr/>
      <dgm:t>
        <a:bodyPr/>
        <a:lstStyle/>
        <a:p>
          <a:endParaRPr lang="zh-CN" altLang="en-US"/>
        </a:p>
      </dgm:t>
    </dgm:pt>
    <dgm:pt modelId="{33DD1E86-8A6D-4C75-A4A1-ADE703F180E6}" type="sibTrans" cxnId="{59984972-A459-4BD4-94F6-C9CEED01BE7D}">
      <dgm:prSet/>
      <dgm:spPr/>
      <dgm:t>
        <a:bodyPr/>
        <a:lstStyle/>
        <a:p>
          <a:endParaRPr lang="zh-CN" altLang="en-US"/>
        </a:p>
      </dgm:t>
    </dgm:pt>
    <dgm:pt modelId="{0C84B4C5-8988-4D7D-AFE6-434A95CE6044}">
      <dgm:prSet phldrT="[文本]" custT="1"/>
      <dgm:spPr/>
      <dgm:t>
        <a:bodyPr/>
        <a:lstStyle/>
        <a:p>
          <a:r>
            <a:rPr lang="zh-CN" altLang="en-US" sz="2400" dirty="0" smtClean="0"/>
            <a:t>家长</a:t>
          </a:r>
          <a:endParaRPr lang="zh-CN" altLang="en-US" sz="2400" dirty="0"/>
        </a:p>
      </dgm:t>
    </dgm:pt>
    <dgm:pt modelId="{2B193F30-B01F-4DC7-91EB-0D21D6AEAC9A}" type="parTrans" cxnId="{E60A9398-08DB-4E80-925A-33306FFEBA4D}">
      <dgm:prSet/>
      <dgm:spPr/>
      <dgm:t>
        <a:bodyPr/>
        <a:lstStyle/>
        <a:p>
          <a:endParaRPr lang="zh-CN" altLang="en-US"/>
        </a:p>
      </dgm:t>
    </dgm:pt>
    <dgm:pt modelId="{13BAEDDC-CC71-4043-A9AC-70082C1E63C8}" type="sibTrans" cxnId="{E60A9398-08DB-4E80-925A-33306FFEBA4D}">
      <dgm:prSet/>
      <dgm:spPr/>
      <dgm:t>
        <a:bodyPr/>
        <a:lstStyle/>
        <a:p>
          <a:endParaRPr lang="zh-CN" altLang="en-US"/>
        </a:p>
      </dgm:t>
    </dgm:pt>
    <dgm:pt modelId="{D62CCA9F-F6C6-4DBD-9410-BC356066E5A7}">
      <dgm:prSet custT="1"/>
      <dgm:spPr/>
      <dgm:t>
        <a:bodyPr/>
        <a:lstStyle/>
        <a:p>
          <a:r>
            <a:rPr lang="zh-CN" altLang="en-US" sz="2400" dirty="0" smtClean="0"/>
            <a:t>学生</a:t>
          </a:r>
        </a:p>
      </dgm:t>
    </dgm:pt>
    <dgm:pt modelId="{4A8DAC0C-BC4A-4FC4-A193-6ADE22498138}" type="parTrans" cxnId="{F1A23004-14D6-4803-88C0-A047A4BAA322}">
      <dgm:prSet/>
      <dgm:spPr/>
      <dgm:t>
        <a:bodyPr/>
        <a:lstStyle/>
        <a:p>
          <a:endParaRPr lang="zh-CN" altLang="en-US"/>
        </a:p>
      </dgm:t>
    </dgm:pt>
    <dgm:pt modelId="{2F63AB11-9401-41B0-B637-7B6B2723007D}" type="sibTrans" cxnId="{F1A23004-14D6-4803-88C0-A047A4BAA322}">
      <dgm:prSet/>
      <dgm:spPr/>
      <dgm:t>
        <a:bodyPr/>
        <a:lstStyle/>
        <a:p>
          <a:endParaRPr lang="zh-CN" altLang="en-US"/>
        </a:p>
      </dgm:t>
    </dgm:pt>
    <dgm:pt modelId="{C95FFF9E-0430-4787-960B-997A19CDC1B0}">
      <dgm:prSet custT="1"/>
      <dgm:spPr/>
      <dgm:t>
        <a:bodyPr/>
        <a:lstStyle/>
        <a:p>
          <a:r>
            <a:rPr lang="zh-CN" altLang="en-US" sz="2800" dirty="0" smtClean="0"/>
            <a:t>项目评估</a:t>
          </a:r>
        </a:p>
      </dgm:t>
    </dgm:pt>
    <dgm:pt modelId="{E6C9B173-D50A-4C5A-B230-0D8C1042298A}" type="parTrans" cxnId="{2968D38D-875F-40EE-B65E-8814B52AB7F2}">
      <dgm:prSet/>
      <dgm:spPr/>
      <dgm:t>
        <a:bodyPr/>
        <a:lstStyle/>
        <a:p>
          <a:endParaRPr lang="zh-CN" altLang="en-US"/>
        </a:p>
      </dgm:t>
    </dgm:pt>
    <dgm:pt modelId="{1A78A874-DB49-40DB-84C9-56B30A632E66}" type="sibTrans" cxnId="{2968D38D-875F-40EE-B65E-8814B52AB7F2}">
      <dgm:prSet/>
      <dgm:spPr/>
      <dgm:t>
        <a:bodyPr/>
        <a:lstStyle/>
        <a:p>
          <a:endParaRPr lang="zh-CN" altLang="en-US"/>
        </a:p>
      </dgm:t>
    </dgm:pt>
    <dgm:pt modelId="{6757168B-32A9-437F-BAD1-2EF5C60A05C8}">
      <dgm:prSet phldrT="[文本]" custT="1"/>
      <dgm:spPr/>
      <dgm:t>
        <a:bodyPr/>
        <a:lstStyle/>
        <a:p>
          <a:r>
            <a:rPr lang="zh-CN" altLang="en-US" sz="2400" dirty="0" smtClean="0"/>
            <a:t>教法</a:t>
          </a:r>
          <a:endParaRPr lang="zh-CN" altLang="en-US" sz="2400" dirty="0"/>
        </a:p>
      </dgm:t>
    </dgm:pt>
    <dgm:pt modelId="{E7E6B87C-8C31-4E06-8AC0-68ABE057C5D6}" type="parTrans" cxnId="{D1AB993D-FE80-48ED-A8CC-DF298197D59A}">
      <dgm:prSet/>
      <dgm:spPr/>
      <dgm:t>
        <a:bodyPr/>
        <a:lstStyle/>
        <a:p>
          <a:endParaRPr lang="zh-CN" altLang="en-US"/>
        </a:p>
      </dgm:t>
    </dgm:pt>
    <dgm:pt modelId="{9790A3A0-39CE-47A8-9E30-137B4BC0FD0E}" type="sibTrans" cxnId="{D1AB993D-FE80-48ED-A8CC-DF298197D59A}">
      <dgm:prSet/>
      <dgm:spPr/>
      <dgm:t>
        <a:bodyPr/>
        <a:lstStyle/>
        <a:p>
          <a:endParaRPr lang="zh-CN" altLang="en-US"/>
        </a:p>
      </dgm:t>
    </dgm:pt>
    <dgm:pt modelId="{21F4C896-C6FA-4C4F-907D-773888C74A35}">
      <dgm:prSet custT="1"/>
      <dgm:spPr/>
      <dgm:t>
        <a:bodyPr/>
        <a:lstStyle/>
        <a:p>
          <a:r>
            <a:rPr lang="zh-CN" altLang="en-US" sz="2400" dirty="0" smtClean="0"/>
            <a:t>数据</a:t>
          </a:r>
        </a:p>
      </dgm:t>
    </dgm:pt>
    <dgm:pt modelId="{0380EFA0-6B0A-4DFB-B9FE-83AB68E112DA}" type="parTrans" cxnId="{6E6A21B6-B5B4-48CB-AC4C-4100B37B423E}">
      <dgm:prSet/>
      <dgm:spPr/>
      <dgm:t>
        <a:bodyPr/>
        <a:lstStyle/>
        <a:p>
          <a:endParaRPr lang="zh-CN" altLang="en-US"/>
        </a:p>
      </dgm:t>
    </dgm:pt>
    <dgm:pt modelId="{C01ACACD-5139-4274-8EA7-C0783CDEBBFC}" type="sibTrans" cxnId="{6E6A21B6-B5B4-48CB-AC4C-4100B37B423E}">
      <dgm:prSet/>
      <dgm:spPr/>
      <dgm:t>
        <a:bodyPr/>
        <a:lstStyle/>
        <a:p>
          <a:endParaRPr lang="zh-CN" altLang="en-US"/>
        </a:p>
      </dgm:t>
    </dgm:pt>
    <dgm:pt modelId="{CC230D56-EC7A-482F-B258-BA32A4B77ABF}">
      <dgm:prSet custT="1"/>
      <dgm:spPr/>
      <dgm:t>
        <a:bodyPr/>
        <a:lstStyle/>
        <a:p>
          <a:r>
            <a:rPr lang="zh-CN" altLang="en-US" sz="2400" dirty="0" smtClean="0"/>
            <a:t>特色</a:t>
          </a:r>
        </a:p>
      </dgm:t>
    </dgm:pt>
    <dgm:pt modelId="{8B8C105B-A73E-4BD9-BB36-9B0B2F0750FB}" type="parTrans" cxnId="{F8B86F88-93C9-4921-A1D4-00706DA57182}">
      <dgm:prSet/>
      <dgm:spPr/>
      <dgm:t>
        <a:bodyPr/>
        <a:lstStyle/>
        <a:p>
          <a:endParaRPr lang="zh-CN" altLang="en-US"/>
        </a:p>
      </dgm:t>
    </dgm:pt>
    <dgm:pt modelId="{B253E2FE-BF7A-4A52-A493-980504831900}" type="sibTrans" cxnId="{F8B86F88-93C9-4921-A1D4-00706DA57182}">
      <dgm:prSet/>
      <dgm:spPr/>
      <dgm:t>
        <a:bodyPr/>
        <a:lstStyle/>
        <a:p>
          <a:endParaRPr lang="zh-CN" altLang="en-US"/>
        </a:p>
      </dgm:t>
    </dgm:pt>
    <dgm:pt modelId="{F9020F2F-2C6E-4AE5-ACF5-39F8CD7C67A9}">
      <dgm:prSet custT="1"/>
      <dgm:spPr/>
      <dgm:t>
        <a:bodyPr/>
        <a:lstStyle/>
        <a:p>
          <a:r>
            <a:rPr lang="zh-CN" altLang="en-US" sz="2400" dirty="0" smtClean="0"/>
            <a:t>反馈</a:t>
          </a:r>
        </a:p>
      </dgm:t>
    </dgm:pt>
    <dgm:pt modelId="{5D2B0DD0-7699-41B5-9595-461336575983}" type="parTrans" cxnId="{898A5268-5403-451B-9579-0D78A0FB33CD}">
      <dgm:prSet/>
      <dgm:spPr/>
      <dgm:t>
        <a:bodyPr/>
        <a:lstStyle/>
        <a:p>
          <a:endParaRPr lang="zh-CN" altLang="en-US"/>
        </a:p>
      </dgm:t>
    </dgm:pt>
    <dgm:pt modelId="{9EF302AE-5C4E-4674-B333-743081DEA1FA}" type="sibTrans" cxnId="{898A5268-5403-451B-9579-0D78A0FB33CD}">
      <dgm:prSet/>
      <dgm:spPr/>
      <dgm:t>
        <a:bodyPr/>
        <a:lstStyle/>
        <a:p>
          <a:endParaRPr lang="zh-CN" altLang="en-US"/>
        </a:p>
      </dgm:t>
    </dgm:pt>
    <dgm:pt modelId="{7EEBF7A3-7C0C-49D9-AF18-F5E60EF9306E}">
      <dgm:prSet phldrT="[文本]" custT="1"/>
      <dgm:spPr/>
      <dgm:t>
        <a:bodyPr/>
        <a:lstStyle/>
        <a:p>
          <a:r>
            <a:rPr lang="zh-CN" altLang="en-US" sz="2400" dirty="0" smtClean="0"/>
            <a:t>提升效能</a:t>
          </a:r>
          <a:endParaRPr lang="zh-CN" altLang="en-US" sz="2400" dirty="0"/>
        </a:p>
      </dgm:t>
    </dgm:pt>
    <dgm:pt modelId="{5612BEB6-2A29-49CF-BBA8-F59DFFC6F0B9}" type="parTrans" cxnId="{5D2762E6-3FC2-4380-89E7-11ECDAD25FDF}">
      <dgm:prSet/>
      <dgm:spPr/>
      <dgm:t>
        <a:bodyPr/>
        <a:lstStyle/>
        <a:p>
          <a:endParaRPr lang="zh-CN" altLang="en-US"/>
        </a:p>
      </dgm:t>
    </dgm:pt>
    <dgm:pt modelId="{EC130E64-710C-4B2C-B074-C340154CFFE5}" type="sibTrans" cxnId="{5D2762E6-3FC2-4380-89E7-11ECDAD25FDF}">
      <dgm:prSet/>
      <dgm:spPr/>
      <dgm:t>
        <a:bodyPr/>
        <a:lstStyle/>
        <a:p>
          <a:endParaRPr lang="zh-CN" altLang="en-US"/>
        </a:p>
      </dgm:t>
    </dgm:pt>
    <dgm:pt modelId="{481147A3-281A-4936-A9BB-3E1B20FDE109}">
      <dgm:prSet phldrT="[文本]" custT="1"/>
      <dgm:spPr/>
      <dgm:t>
        <a:bodyPr/>
        <a:lstStyle/>
        <a:p>
          <a:r>
            <a:rPr lang="zh-CN" altLang="en-US" sz="2400" dirty="0" smtClean="0"/>
            <a:t>促进学习</a:t>
          </a:r>
          <a:endParaRPr lang="zh-CN" altLang="en-US" sz="2400" dirty="0"/>
        </a:p>
      </dgm:t>
    </dgm:pt>
    <dgm:pt modelId="{8D361E11-513A-4844-A3D9-02FC9FBCA11E}" type="parTrans" cxnId="{3807852E-A42B-475B-B281-B1007780A690}">
      <dgm:prSet/>
      <dgm:spPr/>
      <dgm:t>
        <a:bodyPr/>
        <a:lstStyle/>
        <a:p>
          <a:endParaRPr lang="zh-CN" altLang="en-US"/>
        </a:p>
      </dgm:t>
    </dgm:pt>
    <dgm:pt modelId="{FCBE65F7-42E8-4944-92FF-67DE015396C9}" type="sibTrans" cxnId="{3807852E-A42B-475B-B281-B1007780A690}">
      <dgm:prSet/>
      <dgm:spPr/>
      <dgm:t>
        <a:bodyPr/>
        <a:lstStyle/>
        <a:p>
          <a:endParaRPr lang="zh-CN" altLang="en-US"/>
        </a:p>
      </dgm:t>
    </dgm:pt>
    <dgm:pt modelId="{AA1DEE10-4B92-4906-90E4-65E048239839}">
      <dgm:prSet phldrT="[文本]" custT="1"/>
      <dgm:spPr/>
      <dgm:t>
        <a:bodyPr/>
        <a:lstStyle/>
        <a:p>
          <a:r>
            <a:rPr lang="zh-CN" altLang="en-US" sz="2800" dirty="0" smtClean="0"/>
            <a:t>技术管理</a:t>
          </a:r>
          <a:endParaRPr lang="zh-CN" altLang="en-US" sz="2800" dirty="0"/>
        </a:p>
      </dgm:t>
    </dgm:pt>
    <dgm:pt modelId="{8AD26D1B-5EEE-46C0-9578-37E2533F790D}" type="parTrans" cxnId="{F16A652F-71AB-4335-919C-D85FBFB5E1C2}">
      <dgm:prSet/>
      <dgm:spPr/>
      <dgm:t>
        <a:bodyPr/>
        <a:lstStyle/>
        <a:p>
          <a:endParaRPr lang="zh-CN" altLang="en-US"/>
        </a:p>
      </dgm:t>
    </dgm:pt>
    <dgm:pt modelId="{FDEC8544-21FD-4EC0-A106-78511188E344}" type="sibTrans" cxnId="{F16A652F-71AB-4335-919C-D85FBFB5E1C2}">
      <dgm:prSet/>
      <dgm:spPr/>
      <dgm:t>
        <a:bodyPr/>
        <a:lstStyle/>
        <a:p>
          <a:endParaRPr lang="zh-CN" altLang="en-US"/>
        </a:p>
      </dgm:t>
    </dgm:pt>
    <dgm:pt modelId="{EF9E8728-CC2A-40A7-85DE-4E1D643DA3FE}">
      <dgm:prSet phldrT="[文本]" custT="1"/>
      <dgm:spPr/>
      <dgm:t>
        <a:bodyPr/>
        <a:lstStyle/>
        <a:p>
          <a:r>
            <a:rPr lang="zh-CN" altLang="en-US" sz="2800" dirty="0" smtClean="0"/>
            <a:t>安全道德</a:t>
          </a:r>
          <a:endParaRPr lang="zh-CN" altLang="en-US" sz="2800" dirty="0"/>
        </a:p>
      </dgm:t>
    </dgm:pt>
    <dgm:pt modelId="{49C637B1-5EE1-4202-B7C7-CA0D8DC28B9E}" type="parTrans" cxnId="{FB3F868B-3276-410B-B437-BAFECE1E33F5}">
      <dgm:prSet/>
      <dgm:spPr/>
      <dgm:t>
        <a:bodyPr/>
        <a:lstStyle/>
        <a:p>
          <a:endParaRPr lang="zh-CN" altLang="en-US"/>
        </a:p>
      </dgm:t>
    </dgm:pt>
    <dgm:pt modelId="{EF534123-DAB3-434A-88AE-552D238BF833}" type="sibTrans" cxnId="{FB3F868B-3276-410B-B437-BAFECE1E33F5}">
      <dgm:prSet/>
      <dgm:spPr/>
      <dgm:t>
        <a:bodyPr/>
        <a:lstStyle/>
        <a:p>
          <a:endParaRPr lang="zh-CN" altLang="en-US"/>
        </a:p>
      </dgm:t>
    </dgm:pt>
    <dgm:pt modelId="{4F7C35E8-5D46-45B2-A2A6-4A6FA852729B}">
      <dgm:prSet phldrT="[文本]" custT="1"/>
      <dgm:spPr/>
      <dgm:t>
        <a:bodyPr/>
        <a:lstStyle/>
        <a:p>
          <a:r>
            <a:rPr lang="zh-CN" altLang="en-US" sz="3200" dirty="0" smtClean="0"/>
            <a:t>挑战</a:t>
          </a:r>
          <a:endParaRPr lang="zh-CN" altLang="en-US" sz="3200" dirty="0"/>
        </a:p>
      </dgm:t>
    </dgm:pt>
    <dgm:pt modelId="{AC20C8BE-17AA-428C-A0FB-04AE26414CA5}" type="parTrans" cxnId="{6C5272E5-15A2-4ABE-A354-B21CCE6A1C42}">
      <dgm:prSet/>
      <dgm:spPr/>
      <dgm:t>
        <a:bodyPr/>
        <a:lstStyle/>
        <a:p>
          <a:endParaRPr lang="zh-CN" altLang="en-US"/>
        </a:p>
      </dgm:t>
    </dgm:pt>
    <dgm:pt modelId="{06936BDE-8A34-48D5-8A83-777FC8E3B43C}" type="sibTrans" cxnId="{6C5272E5-15A2-4ABE-A354-B21CCE6A1C42}">
      <dgm:prSet/>
      <dgm:spPr/>
      <dgm:t>
        <a:bodyPr/>
        <a:lstStyle/>
        <a:p>
          <a:endParaRPr lang="zh-CN" altLang="en-US"/>
        </a:p>
      </dgm:t>
    </dgm:pt>
    <dgm:pt modelId="{10A2DAE0-AC08-4F50-A078-904B05FC9EE7}">
      <dgm:prSet phldrT="[文本]" custT="1"/>
      <dgm:spPr/>
      <dgm:t>
        <a:bodyPr/>
        <a:lstStyle/>
        <a:p>
          <a:r>
            <a:rPr lang="zh-CN" altLang="en-US" sz="2800" dirty="0" smtClean="0"/>
            <a:t>技术层面</a:t>
          </a:r>
          <a:endParaRPr lang="zh-CN" altLang="en-US" sz="2800" dirty="0"/>
        </a:p>
      </dgm:t>
    </dgm:pt>
    <dgm:pt modelId="{B7DA3133-7F24-4B96-A0AF-D626CB974853}" type="parTrans" cxnId="{FE159E80-F081-450E-B2CF-17566802C6D7}">
      <dgm:prSet/>
      <dgm:spPr/>
      <dgm:t>
        <a:bodyPr/>
        <a:lstStyle/>
        <a:p>
          <a:endParaRPr lang="zh-CN" altLang="en-US"/>
        </a:p>
      </dgm:t>
    </dgm:pt>
    <dgm:pt modelId="{3D483E08-41DB-483D-ADEE-578CFC21A982}" type="sibTrans" cxnId="{FE159E80-F081-450E-B2CF-17566802C6D7}">
      <dgm:prSet/>
      <dgm:spPr/>
      <dgm:t>
        <a:bodyPr/>
        <a:lstStyle/>
        <a:p>
          <a:endParaRPr lang="zh-CN" altLang="en-US"/>
        </a:p>
      </dgm:t>
    </dgm:pt>
    <dgm:pt modelId="{111B8BB6-6484-4C21-8D3C-B79F5D641508}">
      <dgm:prSet phldrT="[文本]" custT="1"/>
      <dgm:spPr/>
      <dgm:t>
        <a:bodyPr/>
        <a:lstStyle/>
        <a:p>
          <a:r>
            <a:rPr lang="zh-CN" altLang="en-US" sz="2800" dirty="0" smtClean="0"/>
            <a:t>差异性需求</a:t>
          </a:r>
          <a:endParaRPr lang="zh-CN" altLang="en-US" sz="2800" dirty="0"/>
        </a:p>
      </dgm:t>
    </dgm:pt>
    <dgm:pt modelId="{B48E9094-1C42-42BA-A1D9-AD2FA2DABD6B}" type="parTrans" cxnId="{E12B4479-9B7A-45B2-A3B0-A3C18BDCC1EF}">
      <dgm:prSet/>
      <dgm:spPr/>
      <dgm:t>
        <a:bodyPr/>
        <a:lstStyle/>
        <a:p>
          <a:endParaRPr lang="zh-CN" altLang="en-US"/>
        </a:p>
      </dgm:t>
    </dgm:pt>
    <dgm:pt modelId="{F9D80873-32A0-42A3-BE52-032ED5807F63}" type="sibTrans" cxnId="{E12B4479-9B7A-45B2-A3B0-A3C18BDCC1EF}">
      <dgm:prSet/>
      <dgm:spPr/>
      <dgm:t>
        <a:bodyPr/>
        <a:lstStyle/>
        <a:p>
          <a:endParaRPr lang="zh-CN" altLang="en-US"/>
        </a:p>
      </dgm:t>
    </dgm:pt>
    <dgm:pt modelId="{B3B8DE67-8682-4754-BBB9-852042883257}" type="pres">
      <dgm:prSet presAssocID="{77610995-D683-4E03-818E-DCEF1A6D1D9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D0A33DD-2564-4A22-B24A-83C61755C70C}" type="pres">
      <dgm:prSet presAssocID="{08C002C8-8183-429E-82FF-DBB3278B45C1}" presName="vertOne" presStyleCnt="0"/>
      <dgm:spPr/>
      <dgm:t>
        <a:bodyPr/>
        <a:lstStyle/>
        <a:p>
          <a:endParaRPr lang="zh-CN" altLang="en-US"/>
        </a:p>
      </dgm:t>
    </dgm:pt>
    <dgm:pt modelId="{1CEF8804-D937-429F-BAF3-A4B09E7AD780}" type="pres">
      <dgm:prSet presAssocID="{08C002C8-8183-429E-82FF-DBB3278B45C1}" presName="txOne" presStyleLbl="node0" presStyleIdx="0" presStyleCnt="3" custScaleX="106006" custScaleY="6797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2138AF7-69AA-4CB3-811F-0473D85F6F6D}" type="pres">
      <dgm:prSet presAssocID="{08C002C8-8183-429E-82FF-DBB3278B45C1}" presName="parTransOne" presStyleCnt="0"/>
      <dgm:spPr/>
      <dgm:t>
        <a:bodyPr/>
        <a:lstStyle/>
        <a:p>
          <a:endParaRPr lang="zh-CN" altLang="en-US"/>
        </a:p>
      </dgm:t>
    </dgm:pt>
    <dgm:pt modelId="{E284777A-0910-4FF2-88EE-C00B2ABDAD76}" type="pres">
      <dgm:prSet presAssocID="{08C002C8-8183-429E-82FF-DBB3278B45C1}" presName="horzOne" presStyleCnt="0"/>
      <dgm:spPr/>
      <dgm:t>
        <a:bodyPr/>
        <a:lstStyle/>
        <a:p>
          <a:endParaRPr lang="zh-CN" altLang="en-US"/>
        </a:p>
      </dgm:t>
    </dgm:pt>
    <dgm:pt modelId="{120B9C51-7F2D-4912-A155-843487066F5A}" type="pres">
      <dgm:prSet presAssocID="{BA82CD84-2F76-48BE-934E-06E598AAA4A2}" presName="vertTwo" presStyleCnt="0"/>
      <dgm:spPr/>
      <dgm:t>
        <a:bodyPr/>
        <a:lstStyle/>
        <a:p>
          <a:endParaRPr lang="zh-CN" altLang="en-US"/>
        </a:p>
      </dgm:t>
    </dgm:pt>
    <dgm:pt modelId="{F673112E-A601-42C1-92B8-8E93F5BB3507}" type="pres">
      <dgm:prSet presAssocID="{BA82CD84-2F76-48BE-934E-06E598AAA4A2}" presName="txTwo" presStyleLbl="node2" presStyleIdx="0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5E58811-439E-4003-B4BC-DC5C08548667}" type="pres">
      <dgm:prSet presAssocID="{BA82CD84-2F76-48BE-934E-06E598AAA4A2}" presName="parTransTwo" presStyleCnt="0"/>
      <dgm:spPr/>
      <dgm:t>
        <a:bodyPr/>
        <a:lstStyle/>
        <a:p>
          <a:endParaRPr lang="zh-CN" altLang="en-US"/>
        </a:p>
      </dgm:t>
    </dgm:pt>
    <dgm:pt modelId="{C0065654-A3C0-45F6-9F35-E11A0FD3B5DE}" type="pres">
      <dgm:prSet presAssocID="{BA82CD84-2F76-48BE-934E-06E598AAA4A2}" presName="horzTwo" presStyleCnt="0"/>
      <dgm:spPr/>
      <dgm:t>
        <a:bodyPr/>
        <a:lstStyle/>
        <a:p>
          <a:endParaRPr lang="zh-CN" altLang="en-US"/>
        </a:p>
      </dgm:t>
    </dgm:pt>
    <dgm:pt modelId="{7956B6A7-B75F-4196-90AB-FC884B807C09}" type="pres">
      <dgm:prSet presAssocID="{5DDDB294-E0BD-46F1-8270-729AC752A84D}" presName="vertThree" presStyleCnt="0"/>
      <dgm:spPr/>
      <dgm:t>
        <a:bodyPr/>
        <a:lstStyle/>
        <a:p>
          <a:endParaRPr lang="zh-CN" altLang="en-US"/>
        </a:p>
      </dgm:t>
    </dgm:pt>
    <dgm:pt modelId="{FDE8965A-07CE-4F67-B0FA-56F0A255DA15}" type="pres">
      <dgm:prSet presAssocID="{5DDDB294-E0BD-46F1-8270-729AC752A84D}" presName="txThree" presStyleLbl="node3" presStyleIdx="0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8EA415B-B830-4177-A6E1-9BAF3BB59E13}" type="pres">
      <dgm:prSet presAssocID="{5DDDB294-E0BD-46F1-8270-729AC752A84D}" presName="horzThree" presStyleCnt="0"/>
      <dgm:spPr/>
      <dgm:t>
        <a:bodyPr/>
        <a:lstStyle/>
        <a:p>
          <a:endParaRPr lang="zh-CN" altLang="en-US"/>
        </a:p>
      </dgm:t>
    </dgm:pt>
    <dgm:pt modelId="{F7B03078-62BE-4225-93A1-7A18849C8DAE}" type="pres">
      <dgm:prSet presAssocID="{CEDB0434-E8FC-4386-AF03-3AC6125C07DB}" presName="sibSpaceThree" presStyleCnt="0"/>
      <dgm:spPr/>
      <dgm:t>
        <a:bodyPr/>
        <a:lstStyle/>
        <a:p>
          <a:endParaRPr lang="zh-CN" altLang="en-US"/>
        </a:p>
      </dgm:t>
    </dgm:pt>
    <dgm:pt modelId="{B480AD4F-DD87-498A-84E3-8C00138C626B}" type="pres">
      <dgm:prSet presAssocID="{6757168B-32A9-437F-BAD1-2EF5C60A05C8}" presName="vertThree" presStyleCnt="0"/>
      <dgm:spPr/>
      <dgm:t>
        <a:bodyPr/>
        <a:lstStyle/>
        <a:p>
          <a:endParaRPr lang="zh-CN" altLang="en-US"/>
        </a:p>
      </dgm:t>
    </dgm:pt>
    <dgm:pt modelId="{FA40AC76-2F38-457A-AA0B-A77579C8568E}" type="pres">
      <dgm:prSet presAssocID="{6757168B-32A9-437F-BAD1-2EF5C60A05C8}" presName="txThree" presStyleLbl="node3" presStyleIdx="1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5C8BC35-5B00-4163-AF7F-BF47CDF566F6}" type="pres">
      <dgm:prSet presAssocID="{6757168B-32A9-437F-BAD1-2EF5C60A05C8}" presName="horzThree" presStyleCnt="0"/>
      <dgm:spPr/>
      <dgm:t>
        <a:bodyPr/>
        <a:lstStyle/>
        <a:p>
          <a:endParaRPr lang="zh-CN" altLang="en-US"/>
        </a:p>
      </dgm:t>
    </dgm:pt>
    <dgm:pt modelId="{C20DA663-D4CC-4431-9E2F-E91F1B2B01AF}" type="pres">
      <dgm:prSet presAssocID="{E8D5C355-2BF8-4BDB-A0BA-A430080151A9}" presName="sibSpaceTwo" presStyleCnt="0"/>
      <dgm:spPr/>
      <dgm:t>
        <a:bodyPr/>
        <a:lstStyle/>
        <a:p>
          <a:endParaRPr lang="zh-CN" altLang="en-US"/>
        </a:p>
      </dgm:t>
    </dgm:pt>
    <dgm:pt modelId="{2AA5DE25-E9EC-4814-908B-8CAD9329F3FD}" type="pres">
      <dgm:prSet presAssocID="{C3CD7990-11EA-413E-8197-78B880581A6E}" presName="vertTwo" presStyleCnt="0"/>
      <dgm:spPr/>
      <dgm:t>
        <a:bodyPr/>
        <a:lstStyle/>
        <a:p>
          <a:endParaRPr lang="zh-CN" altLang="en-US"/>
        </a:p>
      </dgm:t>
    </dgm:pt>
    <dgm:pt modelId="{501D80B9-3D5B-4BF4-819D-E7CACE3960FF}" type="pres">
      <dgm:prSet presAssocID="{C3CD7990-11EA-413E-8197-78B880581A6E}" presName="txTwo" presStyleLbl="node2" presStyleIdx="1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AAF234-CF10-44D0-A471-70D3C32EF78F}" type="pres">
      <dgm:prSet presAssocID="{C3CD7990-11EA-413E-8197-78B880581A6E}" presName="parTransTwo" presStyleCnt="0"/>
      <dgm:spPr/>
      <dgm:t>
        <a:bodyPr/>
        <a:lstStyle/>
        <a:p>
          <a:endParaRPr lang="zh-CN" altLang="en-US"/>
        </a:p>
      </dgm:t>
    </dgm:pt>
    <dgm:pt modelId="{2B226FD4-6024-48C2-8996-E14E21EE2BD5}" type="pres">
      <dgm:prSet presAssocID="{C3CD7990-11EA-413E-8197-78B880581A6E}" presName="horzTwo" presStyleCnt="0"/>
      <dgm:spPr/>
      <dgm:t>
        <a:bodyPr/>
        <a:lstStyle/>
        <a:p>
          <a:endParaRPr lang="zh-CN" altLang="en-US"/>
        </a:p>
      </dgm:t>
    </dgm:pt>
    <dgm:pt modelId="{061946E6-FD8A-41DC-AC55-11AD96449F3C}" type="pres">
      <dgm:prSet presAssocID="{0C84B4C5-8988-4D7D-AFE6-434A95CE6044}" presName="vertThree" presStyleCnt="0"/>
      <dgm:spPr/>
      <dgm:t>
        <a:bodyPr/>
        <a:lstStyle/>
        <a:p>
          <a:endParaRPr lang="zh-CN" altLang="en-US"/>
        </a:p>
      </dgm:t>
    </dgm:pt>
    <dgm:pt modelId="{C1A3CD30-C052-404D-A8D6-ECF27A1EDED2}" type="pres">
      <dgm:prSet presAssocID="{0C84B4C5-8988-4D7D-AFE6-434A95CE6044}" presName="txThree" presStyleLbl="node3" presStyleIdx="2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DE7F903-563E-491C-A2E1-CC927E82B2D0}" type="pres">
      <dgm:prSet presAssocID="{0C84B4C5-8988-4D7D-AFE6-434A95CE6044}" presName="horzThree" presStyleCnt="0"/>
      <dgm:spPr/>
      <dgm:t>
        <a:bodyPr/>
        <a:lstStyle/>
        <a:p>
          <a:endParaRPr lang="zh-CN" altLang="en-US"/>
        </a:p>
      </dgm:t>
    </dgm:pt>
    <dgm:pt modelId="{2A00C965-2373-4B16-AB09-415C81B20784}" type="pres">
      <dgm:prSet presAssocID="{13BAEDDC-CC71-4043-A9AC-70082C1E63C8}" presName="sibSpaceThree" presStyleCnt="0"/>
      <dgm:spPr/>
      <dgm:t>
        <a:bodyPr/>
        <a:lstStyle/>
        <a:p>
          <a:endParaRPr lang="zh-CN" altLang="en-US"/>
        </a:p>
      </dgm:t>
    </dgm:pt>
    <dgm:pt modelId="{E68A988A-8F5F-4FA9-BE31-2B215E4BFBF9}" type="pres">
      <dgm:prSet presAssocID="{D62CCA9F-F6C6-4DBD-9410-BC356066E5A7}" presName="vertThree" presStyleCnt="0"/>
      <dgm:spPr/>
      <dgm:t>
        <a:bodyPr/>
        <a:lstStyle/>
        <a:p>
          <a:endParaRPr lang="zh-CN" altLang="en-US"/>
        </a:p>
      </dgm:t>
    </dgm:pt>
    <dgm:pt modelId="{8CE5FD2A-4469-406B-BCD9-0F4FDE05E739}" type="pres">
      <dgm:prSet presAssocID="{D62CCA9F-F6C6-4DBD-9410-BC356066E5A7}" presName="txThree" presStyleLbl="node3" presStyleIdx="3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541EE71-3CEA-40DD-8091-D556387FB3D8}" type="pres">
      <dgm:prSet presAssocID="{D62CCA9F-F6C6-4DBD-9410-BC356066E5A7}" presName="horzThree" presStyleCnt="0"/>
      <dgm:spPr/>
      <dgm:t>
        <a:bodyPr/>
        <a:lstStyle/>
        <a:p>
          <a:endParaRPr lang="zh-CN" altLang="en-US"/>
        </a:p>
      </dgm:t>
    </dgm:pt>
    <dgm:pt modelId="{F9C3DA0B-FBE1-4718-8D3F-F155B1411669}" type="pres">
      <dgm:prSet presAssocID="{33DD1E86-8A6D-4C75-A4A1-ADE703F180E6}" presName="sibSpaceTwo" presStyleCnt="0"/>
      <dgm:spPr/>
      <dgm:t>
        <a:bodyPr/>
        <a:lstStyle/>
        <a:p>
          <a:endParaRPr lang="zh-CN" altLang="en-US"/>
        </a:p>
      </dgm:t>
    </dgm:pt>
    <dgm:pt modelId="{53EA0A99-7053-4BD0-AB1F-28965A553C34}" type="pres">
      <dgm:prSet presAssocID="{C95FFF9E-0430-4787-960B-997A19CDC1B0}" presName="vertTwo" presStyleCnt="0"/>
      <dgm:spPr/>
      <dgm:t>
        <a:bodyPr/>
        <a:lstStyle/>
        <a:p>
          <a:endParaRPr lang="zh-CN" altLang="en-US"/>
        </a:p>
      </dgm:t>
    </dgm:pt>
    <dgm:pt modelId="{07013A38-1041-463A-AF02-7EAF4ED9DFC8}" type="pres">
      <dgm:prSet presAssocID="{C95FFF9E-0430-4787-960B-997A19CDC1B0}" presName="txTwo" presStyleLbl="node2" presStyleIdx="2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7C922B-9666-4D34-B52A-40FEA9BB3382}" type="pres">
      <dgm:prSet presAssocID="{C95FFF9E-0430-4787-960B-997A19CDC1B0}" presName="parTransTwo" presStyleCnt="0"/>
      <dgm:spPr/>
      <dgm:t>
        <a:bodyPr/>
        <a:lstStyle/>
        <a:p>
          <a:endParaRPr lang="zh-CN" altLang="en-US"/>
        </a:p>
      </dgm:t>
    </dgm:pt>
    <dgm:pt modelId="{AB82572B-D697-404C-9C36-479AB39B511D}" type="pres">
      <dgm:prSet presAssocID="{C95FFF9E-0430-4787-960B-997A19CDC1B0}" presName="horzTwo" presStyleCnt="0"/>
      <dgm:spPr/>
      <dgm:t>
        <a:bodyPr/>
        <a:lstStyle/>
        <a:p>
          <a:endParaRPr lang="zh-CN" altLang="en-US"/>
        </a:p>
      </dgm:t>
    </dgm:pt>
    <dgm:pt modelId="{DD9EC98A-D9D5-40E1-BCB9-9285D785B970}" type="pres">
      <dgm:prSet presAssocID="{21F4C896-C6FA-4C4F-907D-773888C74A35}" presName="vertThree" presStyleCnt="0"/>
      <dgm:spPr/>
      <dgm:t>
        <a:bodyPr/>
        <a:lstStyle/>
        <a:p>
          <a:endParaRPr lang="zh-CN" altLang="en-US"/>
        </a:p>
      </dgm:t>
    </dgm:pt>
    <dgm:pt modelId="{80F40C8C-D4DE-4CD3-A83C-630E94BFEF6F}" type="pres">
      <dgm:prSet presAssocID="{21F4C896-C6FA-4C4F-907D-773888C74A35}" presName="txThree" presStyleLbl="node3" presStyleIdx="4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38712DB-8387-4007-AB9C-0CBCEB2BC4FE}" type="pres">
      <dgm:prSet presAssocID="{21F4C896-C6FA-4C4F-907D-773888C74A35}" presName="horzThree" presStyleCnt="0"/>
      <dgm:spPr/>
      <dgm:t>
        <a:bodyPr/>
        <a:lstStyle/>
        <a:p>
          <a:endParaRPr lang="zh-CN" altLang="en-US"/>
        </a:p>
      </dgm:t>
    </dgm:pt>
    <dgm:pt modelId="{C7AC39C6-9E38-4EBC-BAA9-8A2A43F9B8EF}" type="pres">
      <dgm:prSet presAssocID="{C01ACACD-5139-4274-8EA7-C0783CDEBBFC}" presName="sibSpaceThree" presStyleCnt="0"/>
      <dgm:spPr/>
      <dgm:t>
        <a:bodyPr/>
        <a:lstStyle/>
        <a:p>
          <a:endParaRPr lang="zh-CN" altLang="en-US"/>
        </a:p>
      </dgm:t>
    </dgm:pt>
    <dgm:pt modelId="{326B373A-F01A-44E5-92BC-E9A5E7EDF856}" type="pres">
      <dgm:prSet presAssocID="{CC230D56-EC7A-482F-B258-BA32A4B77ABF}" presName="vertThree" presStyleCnt="0"/>
      <dgm:spPr/>
      <dgm:t>
        <a:bodyPr/>
        <a:lstStyle/>
        <a:p>
          <a:endParaRPr lang="zh-CN" altLang="en-US"/>
        </a:p>
      </dgm:t>
    </dgm:pt>
    <dgm:pt modelId="{83CF0047-A73F-46CD-BA4C-644ACA717D5C}" type="pres">
      <dgm:prSet presAssocID="{CC230D56-EC7A-482F-B258-BA32A4B77ABF}" presName="txThree" presStyleLbl="node3" presStyleIdx="5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01527AF-ECC1-4BB5-8830-BFBFCE55D61B}" type="pres">
      <dgm:prSet presAssocID="{CC230D56-EC7A-482F-B258-BA32A4B77ABF}" presName="horzThree" presStyleCnt="0"/>
      <dgm:spPr/>
      <dgm:t>
        <a:bodyPr/>
        <a:lstStyle/>
        <a:p>
          <a:endParaRPr lang="zh-CN" altLang="en-US"/>
        </a:p>
      </dgm:t>
    </dgm:pt>
    <dgm:pt modelId="{A376EFBD-FEEB-469A-8963-EE155E3E80DD}" type="pres">
      <dgm:prSet presAssocID="{B253E2FE-BF7A-4A52-A493-980504831900}" presName="sibSpaceThree" presStyleCnt="0"/>
      <dgm:spPr/>
      <dgm:t>
        <a:bodyPr/>
        <a:lstStyle/>
        <a:p>
          <a:endParaRPr lang="zh-CN" altLang="en-US"/>
        </a:p>
      </dgm:t>
    </dgm:pt>
    <dgm:pt modelId="{B1B63BED-9793-474B-BCCD-F14592019E3E}" type="pres">
      <dgm:prSet presAssocID="{F9020F2F-2C6E-4AE5-ACF5-39F8CD7C67A9}" presName="vertThree" presStyleCnt="0"/>
      <dgm:spPr/>
      <dgm:t>
        <a:bodyPr/>
        <a:lstStyle/>
        <a:p>
          <a:endParaRPr lang="zh-CN" altLang="en-US"/>
        </a:p>
      </dgm:t>
    </dgm:pt>
    <dgm:pt modelId="{CC8F8920-1E45-4608-830A-72D4C028CCD1}" type="pres">
      <dgm:prSet presAssocID="{F9020F2F-2C6E-4AE5-ACF5-39F8CD7C67A9}" presName="txThree" presStyleLbl="node3" presStyleIdx="6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F421016-69C6-4A7C-8E28-9E0344A9256F}" type="pres">
      <dgm:prSet presAssocID="{F9020F2F-2C6E-4AE5-ACF5-39F8CD7C67A9}" presName="horzThree" presStyleCnt="0"/>
      <dgm:spPr/>
      <dgm:t>
        <a:bodyPr/>
        <a:lstStyle/>
        <a:p>
          <a:endParaRPr lang="zh-CN" altLang="en-US"/>
        </a:p>
      </dgm:t>
    </dgm:pt>
    <dgm:pt modelId="{F9132521-312B-4EFA-AB83-39CB02322FF4}" type="pres">
      <dgm:prSet presAssocID="{77EC3064-4EAD-4CA0-9424-979D9C09C0F2}" presName="sibSpaceOne" presStyleCnt="0"/>
      <dgm:spPr/>
      <dgm:t>
        <a:bodyPr/>
        <a:lstStyle/>
        <a:p>
          <a:endParaRPr lang="zh-CN" altLang="en-US"/>
        </a:p>
      </dgm:t>
    </dgm:pt>
    <dgm:pt modelId="{F71B7AD2-632F-4E75-96A3-D5ABB8E24B75}" type="pres">
      <dgm:prSet presAssocID="{BF24885B-3DAA-4664-8CC8-3C7F3BC9C585}" presName="vertOne" presStyleCnt="0"/>
      <dgm:spPr/>
      <dgm:t>
        <a:bodyPr/>
        <a:lstStyle/>
        <a:p>
          <a:endParaRPr lang="zh-CN" altLang="en-US"/>
        </a:p>
      </dgm:t>
    </dgm:pt>
    <dgm:pt modelId="{A16BBE37-887C-40B3-A0E0-5AE81036D147}" type="pres">
      <dgm:prSet presAssocID="{BF24885B-3DAA-4664-8CC8-3C7F3BC9C585}" presName="txOne" presStyleLbl="node0" presStyleIdx="1" presStyleCnt="3" custScaleX="106006" custScaleY="6797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CF54C69-967B-4265-AD17-8EDE14E73089}" type="pres">
      <dgm:prSet presAssocID="{BF24885B-3DAA-4664-8CC8-3C7F3BC9C585}" presName="parTransOne" presStyleCnt="0"/>
      <dgm:spPr/>
      <dgm:t>
        <a:bodyPr/>
        <a:lstStyle/>
        <a:p>
          <a:endParaRPr lang="zh-CN" altLang="en-US"/>
        </a:p>
      </dgm:t>
    </dgm:pt>
    <dgm:pt modelId="{2598A605-3D61-4CBC-9FDF-71D31FFC8376}" type="pres">
      <dgm:prSet presAssocID="{BF24885B-3DAA-4664-8CC8-3C7F3BC9C585}" presName="horzOne" presStyleCnt="0"/>
      <dgm:spPr/>
      <dgm:t>
        <a:bodyPr/>
        <a:lstStyle/>
        <a:p>
          <a:endParaRPr lang="zh-CN" altLang="en-US"/>
        </a:p>
      </dgm:t>
    </dgm:pt>
    <dgm:pt modelId="{814ADE68-6D03-4CA1-8294-F12AE3A8309E}" type="pres">
      <dgm:prSet presAssocID="{2EF99869-8B7C-422A-B193-22F48A354433}" presName="vertTwo" presStyleCnt="0"/>
      <dgm:spPr/>
      <dgm:t>
        <a:bodyPr/>
        <a:lstStyle/>
        <a:p>
          <a:endParaRPr lang="zh-CN" altLang="en-US"/>
        </a:p>
      </dgm:t>
    </dgm:pt>
    <dgm:pt modelId="{094D4D8A-F6E1-4320-A1A9-7ACF7A9BB423}" type="pres">
      <dgm:prSet presAssocID="{2EF99869-8B7C-422A-B193-22F48A354433}" presName="txTwo" presStyleLbl="node2" presStyleIdx="3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F68FC21-15FE-4748-98B7-91F649AC7DA4}" type="pres">
      <dgm:prSet presAssocID="{2EF99869-8B7C-422A-B193-22F48A354433}" presName="parTransTwo" presStyleCnt="0"/>
      <dgm:spPr/>
      <dgm:t>
        <a:bodyPr/>
        <a:lstStyle/>
        <a:p>
          <a:endParaRPr lang="zh-CN" altLang="en-US"/>
        </a:p>
      </dgm:t>
    </dgm:pt>
    <dgm:pt modelId="{177F1625-8201-4D5D-A8D6-3FBD12FC7108}" type="pres">
      <dgm:prSet presAssocID="{2EF99869-8B7C-422A-B193-22F48A354433}" presName="horzTwo" presStyleCnt="0"/>
      <dgm:spPr/>
      <dgm:t>
        <a:bodyPr/>
        <a:lstStyle/>
        <a:p>
          <a:endParaRPr lang="zh-CN" altLang="en-US"/>
        </a:p>
      </dgm:t>
    </dgm:pt>
    <dgm:pt modelId="{003D060C-3C6F-4894-8016-1138323EFFE5}" type="pres">
      <dgm:prSet presAssocID="{7EEBF7A3-7C0C-49D9-AF18-F5E60EF9306E}" presName="vertThree" presStyleCnt="0"/>
      <dgm:spPr/>
      <dgm:t>
        <a:bodyPr/>
        <a:lstStyle/>
        <a:p>
          <a:endParaRPr lang="zh-CN" altLang="en-US"/>
        </a:p>
      </dgm:t>
    </dgm:pt>
    <dgm:pt modelId="{DA0225DD-CB6F-41A0-95E5-A7551D78A069}" type="pres">
      <dgm:prSet presAssocID="{7EEBF7A3-7C0C-49D9-AF18-F5E60EF9306E}" presName="txThree" presStyleLbl="node3" presStyleIdx="7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C56B0DA-BEBB-4B6C-9F9A-E3BCE7437B05}" type="pres">
      <dgm:prSet presAssocID="{7EEBF7A3-7C0C-49D9-AF18-F5E60EF9306E}" presName="horzThree" presStyleCnt="0"/>
      <dgm:spPr/>
      <dgm:t>
        <a:bodyPr/>
        <a:lstStyle/>
        <a:p>
          <a:endParaRPr lang="zh-CN" altLang="en-US"/>
        </a:p>
      </dgm:t>
    </dgm:pt>
    <dgm:pt modelId="{BE079F07-D911-4BBF-8EA8-7F0334684FDE}" type="pres">
      <dgm:prSet presAssocID="{EC130E64-710C-4B2C-B074-C340154CFFE5}" presName="sibSpaceThree" presStyleCnt="0"/>
      <dgm:spPr/>
      <dgm:t>
        <a:bodyPr/>
        <a:lstStyle/>
        <a:p>
          <a:endParaRPr lang="zh-CN" altLang="en-US"/>
        </a:p>
      </dgm:t>
    </dgm:pt>
    <dgm:pt modelId="{C44D4668-8943-4812-8E25-8E9170B1364B}" type="pres">
      <dgm:prSet presAssocID="{481147A3-281A-4936-A9BB-3E1B20FDE109}" presName="vertThree" presStyleCnt="0"/>
      <dgm:spPr/>
      <dgm:t>
        <a:bodyPr/>
        <a:lstStyle/>
        <a:p>
          <a:endParaRPr lang="zh-CN" altLang="en-US"/>
        </a:p>
      </dgm:t>
    </dgm:pt>
    <dgm:pt modelId="{CBFB4704-82DB-4FB2-887B-FA3D44543996}" type="pres">
      <dgm:prSet presAssocID="{481147A3-281A-4936-A9BB-3E1B20FDE109}" presName="txThree" presStyleLbl="node3" presStyleIdx="8" presStyleCnt="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6848275-E5E4-4426-8DB8-4B5B0E74FA62}" type="pres">
      <dgm:prSet presAssocID="{481147A3-281A-4936-A9BB-3E1B20FDE109}" presName="horzThree" presStyleCnt="0"/>
      <dgm:spPr/>
      <dgm:t>
        <a:bodyPr/>
        <a:lstStyle/>
        <a:p>
          <a:endParaRPr lang="zh-CN" altLang="en-US"/>
        </a:p>
      </dgm:t>
    </dgm:pt>
    <dgm:pt modelId="{AE281AAB-CA11-4BAD-80EA-2888E2EE7CBA}" type="pres">
      <dgm:prSet presAssocID="{08F9B075-2F6F-4F1B-B9B8-A32D5E212191}" presName="sibSpaceTwo" presStyleCnt="0"/>
      <dgm:spPr/>
      <dgm:t>
        <a:bodyPr/>
        <a:lstStyle/>
        <a:p>
          <a:endParaRPr lang="zh-CN" altLang="en-US"/>
        </a:p>
      </dgm:t>
    </dgm:pt>
    <dgm:pt modelId="{6DEFC54F-D66B-41BB-B267-23DA6692D4A6}" type="pres">
      <dgm:prSet presAssocID="{773807FE-9FE4-4387-BD12-9692BBD9BF25}" presName="vertTwo" presStyleCnt="0"/>
      <dgm:spPr/>
      <dgm:t>
        <a:bodyPr/>
        <a:lstStyle/>
        <a:p>
          <a:endParaRPr lang="zh-CN" altLang="en-US"/>
        </a:p>
      </dgm:t>
    </dgm:pt>
    <dgm:pt modelId="{EB5A3E35-1688-4920-B7A5-97E26DA0562F}" type="pres">
      <dgm:prSet presAssocID="{773807FE-9FE4-4387-BD12-9692BBD9BF25}" presName="txTwo" presStyleLbl="node2" presStyleIdx="4" presStyleCnt="9" custScaleY="14522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C8F9DAB-0D8A-461B-8363-8ED88C8DC6C4}" type="pres">
      <dgm:prSet presAssocID="{773807FE-9FE4-4387-BD12-9692BBD9BF25}" presName="horzTwo" presStyleCnt="0"/>
      <dgm:spPr/>
      <dgm:t>
        <a:bodyPr/>
        <a:lstStyle/>
        <a:p>
          <a:endParaRPr lang="zh-CN" altLang="en-US"/>
        </a:p>
      </dgm:t>
    </dgm:pt>
    <dgm:pt modelId="{45D8C01F-4178-4BDF-B242-56E831959835}" type="pres">
      <dgm:prSet presAssocID="{A65F2064-41BE-41A3-8959-3E8D8E0F2B9D}" presName="sibSpaceTwo" presStyleCnt="0"/>
      <dgm:spPr/>
      <dgm:t>
        <a:bodyPr/>
        <a:lstStyle/>
        <a:p>
          <a:endParaRPr lang="zh-CN" altLang="en-US"/>
        </a:p>
      </dgm:t>
    </dgm:pt>
    <dgm:pt modelId="{57493DCB-E647-4982-B227-05BB27FEAAAE}" type="pres">
      <dgm:prSet presAssocID="{AA1DEE10-4B92-4906-90E4-65E048239839}" presName="vertTwo" presStyleCnt="0"/>
      <dgm:spPr/>
      <dgm:t>
        <a:bodyPr/>
        <a:lstStyle/>
        <a:p>
          <a:endParaRPr lang="zh-CN" altLang="en-US"/>
        </a:p>
      </dgm:t>
    </dgm:pt>
    <dgm:pt modelId="{5E67267E-18CD-41AE-89A0-F1C8252AFB53}" type="pres">
      <dgm:prSet presAssocID="{AA1DEE10-4B92-4906-90E4-65E048239839}" presName="txTwo" presStyleLbl="node2" presStyleIdx="5" presStyleCnt="9" custScaleX="75741" custScaleY="14522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3F0FA14-C391-44FC-9F7E-D6DD110BE06C}" type="pres">
      <dgm:prSet presAssocID="{AA1DEE10-4B92-4906-90E4-65E048239839}" presName="horzTwo" presStyleCnt="0"/>
      <dgm:spPr/>
      <dgm:t>
        <a:bodyPr/>
        <a:lstStyle/>
        <a:p>
          <a:endParaRPr lang="zh-CN" altLang="en-US"/>
        </a:p>
      </dgm:t>
    </dgm:pt>
    <dgm:pt modelId="{FF5D2D67-EFE7-4F15-B34F-DA30AD83A394}" type="pres">
      <dgm:prSet presAssocID="{FDEC8544-21FD-4EC0-A106-78511188E344}" presName="sibSpaceTwo" presStyleCnt="0"/>
      <dgm:spPr/>
      <dgm:t>
        <a:bodyPr/>
        <a:lstStyle/>
        <a:p>
          <a:endParaRPr lang="zh-CN" altLang="en-US"/>
        </a:p>
      </dgm:t>
    </dgm:pt>
    <dgm:pt modelId="{D9BEFAB4-A456-49F1-BCD5-8228FDCE3AEF}" type="pres">
      <dgm:prSet presAssocID="{EF9E8728-CC2A-40A7-85DE-4E1D643DA3FE}" presName="vertTwo" presStyleCnt="0"/>
      <dgm:spPr/>
      <dgm:t>
        <a:bodyPr/>
        <a:lstStyle/>
        <a:p>
          <a:endParaRPr lang="zh-CN" altLang="en-US"/>
        </a:p>
      </dgm:t>
    </dgm:pt>
    <dgm:pt modelId="{5E5A6917-F9E1-45F5-86DB-13D6998EE5E5}" type="pres">
      <dgm:prSet presAssocID="{EF9E8728-CC2A-40A7-85DE-4E1D643DA3FE}" presName="txTwo" presStyleLbl="node2" presStyleIdx="6" presStyleCnt="9" custScaleX="75741" custScaleY="14522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303348E-4A0E-456E-AAF8-E3E82F60D623}" type="pres">
      <dgm:prSet presAssocID="{EF9E8728-CC2A-40A7-85DE-4E1D643DA3FE}" presName="horzTwo" presStyleCnt="0"/>
      <dgm:spPr/>
      <dgm:t>
        <a:bodyPr/>
        <a:lstStyle/>
        <a:p>
          <a:endParaRPr lang="zh-CN" altLang="en-US"/>
        </a:p>
      </dgm:t>
    </dgm:pt>
    <dgm:pt modelId="{62BA032B-C3C2-451E-9DB6-8229669ED414}" type="pres">
      <dgm:prSet presAssocID="{4CE1EBEB-A5A1-430A-82F2-7789E0671B59}" presName="sibSpaceOne" presStyleCnt="0"/>
      <dgm:spPr/>
      <dgm:t>
        <a:bodyPr/>
        <a:lstStyle/>
        <a:p>
          <a:endParaRPr lang="zh-CN" altLang="en-US"/>
        </a:p>
      </dgm:t>
    </dgm:pt>
    <dgm:pt modelId="{181131E5-9E81-46B9-A84A-6581AA105F82}" type="pres">
      <dgm:prSet presAssocID="{4F7C35E8-5D46-45B2-A2A6-4A6FA852729B}" presName="vertOne" presStyleCnt="0"/>
      <dgm:spPr/>
      <dgm:t>
        <a:bodyPr/>
        <a:lstStyle/>
        <a:p>
          <a:endParaRPr lang="zh-CN" altLang="en-US"/>
        </a:p>
      </dgm:t>
    </dgm:pt>
    <dgm:pt modelId="{A67B6035-8212-4DE5-AF1E-57F9E2F1EAA7}" type="pres">
      <dgm:prSet presAssocID="{4F7C35E8-5D46-45B2-A2A6-4A6FA852729B}" presName="txOne" presStyleLbl="node0" presStyleIdx="2" presStyleCnt="3" custScaleX="106006" custScaleY="6797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534D891-EA21-4942-B753-037C34E29F97}" type="pres">
      <dgm:prSet presAssocID="{4F7C35E8-5D46-45B2-A2A6-4A6FA852729B}" presName="parTransOne" presStyleCnt="0"/>
      <dgm:spPr/>
      <dgm:t>
        <a:bodyPr/>
        <a:lstStyle/>
        <a:p>
          <a:endParaRPr lang="zh-CN" altLang="en-US"/>
        </a:p>
      </dgm:t>
    </dgm:pt>
    <dgm:pt modelId="{EA5C0EFB-53C3-4F2A-B7CC-23BCEFFA256B}" type="pres">
      <dgm:prSet presAssocID="{4F7C35E8-5D46-45B2-A2A6-4A6FA852729B}" presName="horzOne" presStyleCnt="0"/>
      <dgm:spPr/>
      <dgm:t>
        <a:bodyPr/>
        <a:lstStyle/>
        <a:p>
          <a:endParaRPr lang="zh-CN" altLang="en-US"/>
        </a:p>
      </dgm:t>
    </dgm:pt>
    <dgm:pt modelId="{793AA7CB-F232-4B82-AD26-2A4799DF0979}" type="pres">
      <dgm:prSet presAssocID="{10A2DAE0-AC08-4F50-A078-904B05FC9EE7}" presName="vertTwo" presStyleCnt="0"/>
      <dgm:spPr/>
      <dgm:t>
        <a:bodyPr/>
        <a:lstStyle/>
        <a:p>
          <a:endParaRPr lang="zh-CN" altLang="en-US"/>
        </a:p>
      </dgm:t>
    </dgm:pt>
    <dgm:pt modelId="{2AB70792-7B06-4D5B-BB50-86C81E760EAB}" type="pres">
      <dgm:prSet presAssocID="{10A2DAE0-AC08-4F50-A078-904B05FC9EE7}" presName="txTwo" presStyleLbl="node2" presStyleIdx="7" presStyleCnt="9" custScaleX="75741" custScaleY="14522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85C62E2-4BE9-46D5-8462-5E6BB37A96E5}" type="pres">
      <dgm:prSet presAssocID="{10A2DAE0-AC08-4F50-A078-904B05FC9EE7}" presName="horzTwo" presStyleCnt="0"/>
      <dgm:spPr/>
      <dgm:t>
        <a:bodyPr/>
        <a:lstStyle/>
        <a:p>
          <a:endParaRPr lang="zh-CN" altLang="en-US"/>
        </a:p>
      </dgm:t>
    </dgm:pt>
    <dgm:pt modelId="{D9A5AFBA-FA8B-4E69-B2CA-8B8A9B72CA53}" type="pres">
      <dgm:prSet presAssocID="{3D483E08-41DB-483D-ADEE-578CFC21A982}" presName="sibSpaceTwo" presStyleCnt="0"/>
      <dgm:spPr/>
      <dgm:t>
        <a:bodyPr/>
        <a:lstStyle/>
        <a:p>
          <a:endParaRPr lang="zh-CN" altLang="en-US"/>
        </a:p>
      </dgm:t>
    </dgm:pt>
    <dgm:pt modelId="{8E87D9B2-3539-43BF-8A18-D568AD1A6268}" type="pres">
      <dgm:prSet presAssocID="{111B8BB6-6484-4C21-8D3C-B79F5D641508}" presName="vertTwo" presStyleCnt="0"/>
      <dgm:spPr/>
      <dgm:t>
        <a:bodyPr/>
        <a:lstStyle/>
        <a:p>
          <a:endParaRPr lang="zh-CN" altLang="en-US"/>
        </a:p>
      </dgm:t>
    </dgm:pt>
    <dgm:pt modelId="{72FB008C-DE99-4708-9DE6-43FAA96EFA01}" type="pres">
      <dgm:prSet presAssocID="{111B8BB6-6484-4C21-8D3C-B79F5D641508}" presName="txTwo" presStyleLbl="node2" presStyleIdx="8" presStyleCnt="9" custScaleX="75741" custScaleY="14522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6484467-7099-4505-8799-822C33C2D604}" type="pres">
      <dgm:prSet presAssocID="{111B8BB6-6484-4C21-8D3C-B79F5D641508}" presName="horzTwo" presStyleCnt="0"/>
      <dgm:spPr/>
      <dgm:t>
        <a:bodyPr/>
        <a:lstStyle/>
        <a:p>
          <a:endParaRPr lang="zh-CN" altLang="en-US"/>
        </a:p>
      </dgm:t>
    </dgm:pt>
  </dgm:ptLst>
  <dgm:cxnLst>
    <dgm:cxn modelId="{FB3F868B-3276-410B-B437-BAFECE1E33F5}" srcId="{BF24885B-3DAA-4664-8CC8-3C7F3BC9C585}" destId="{EF9E8728-CC2A-40A7-85DE-4E1D643DA3FE}" srcOrd="3" destOrd="0" parTransId="{49C637B1-5EE1-4202-B7C7-CA0D8DC28B9E}" sibTransId="{EF534123-DAB3-434A-88AE-552D238BF833}"/>
    <dgm:cxn modelId="{443F0222-69BB-4B24-8103-9A4E24B636BC}" type="presOf" srcId="{77610995-D683-4E03-818E-DCEF1A6D1D9F}" destId="{B3B8DE67-8682-4754-BBB9-852042883257}" srcOrd="0" destOrd="0" presId="urn:microsoft.com/office/officeart/2005/8/layout/hierarchy4"/>
    <dgm:cxn modelId="{03505730-EEAF-47C0-9F91-0684A8FB466F}" srcId="{08C002C8-8183-429E-82FF-DBB3278B45C1}" destId="{BA82CD84-2F76-48BE-934E-06E598AAA4A2}" srcOrd="0" destOrd="0" parTransId="{54787800-1D89-4673-B461-92758D058002}" sibTransId="{E8D5C355-2BF8-4BDB-A0BA-A430080151A9}"/>
    <dgm:cxn modelId="{2968D38D-875F-40EE-B65E-8814B52AB7F2}" srcId="{08C002C8-8183-429E-82FF-DBB3278B45C1}" destId="{C95FFF9E-0430-4787-960B-997A19CDC1B0}" srcOrd="2" destOrd="0" parTransId="{E6C9B173-D50A-4C5A-B230-0D8C1042298A}" sibTransId="{1A78A874-DB49-40DB-84C9-56B30A632E66}"/>
    <dgm:cxn modelId="{898A5268-5403-451B-9579-0D78A0FB33CD}" srcId="{C95FFF9E-0430-4787-960B-997A19CDC1B0}" destId="{F9020F2F-2C6E-4AE5-ACF5-39F8CD7C67A9}" srcOrd="2" destOrd="0" parTransId="{5D2B0DD0-7699-41B5-9595-461336575983}" sibTransId="{9EF302AE-5C4E-4674-B333-743081DEA1FA}"/>
    <dgm:cxn modelId="{6C5272E5-15A2-4ABE-A354-B21CCE6A1C42}" srcId="{77610995-D683-4E03-818E-DCEF1A6D1D9F}" destId="{4F7C35E8-5D46-45B2-A2A6-4A6FA852729B}" srcOrd="2" destOrd="0" parTransId="{AC20C8BE-17AA-428C-A0FB-04AE26414CA5}" sibTransId="{06936BDE-8A34-48D5-8A83-777FC8E3B43C}"/>
    <dgm:cxn modelId="{C656CECC-FF3F-40AD-BBDD-DB9899CA28D8}" type="presOf" srcId="{2EF99869-8B7C-422A-B193-22F48A354433}" destId="{094D4D8A-F6E1-4320-A1A9-7ACF7A9BB423}" srcOrd="0" destOrd="0" presId="urn:microsoft.com/office/officeart/2005/8/layout/hierarchy4"/>
    <dgm:cxn modelId="{F16A652F-71AB-4335-919C-D85FBFB5E1C2}" srcId="{BF24885B-3DAA-4664-8CC8-3C7F3BC9C585}" destId="{AA1DEE10-4B92-4906-90E4-65E048239839}" srcOrd="2" destOrd="0" parTransId="{8AD26D1B-5EEE-46C0-9578-37E2533F790D}" sibTransId="{FDEC8544-21FD-4EC0-A106-78511188E344}"/>
    <dgm:cxn modelId="{AC9A7002-0353-47DA-B00D-FE7FB61A49E3}" srcId="{BF24885B-3DAA-4664-8CC8-3C7F3BC9C585}" destId="{2EF99869-8B7C-422A-B193-22F48A354433}" srcOrd="0" destOrd="0" parTransId="{5646C09F-CE6E-49A4-BECA-13DA54B17497}" sibTransId="{08F9B075-2F6F-4F1B-B9B8-A32D5E212191}"/>
    <dgm:cxn modelId="{A0A4033C-D949-4FC3-AFC7-74197449B83C}" type="presOf" srcId="{481147A3-281A-4936-A9BB-3E1B20FDE109}" destId="{CBFB4704-82DB-4FB2-887B-FA3D44543996}" srcOrd="0" destOrd="0" presId="urn:microsoft.com/office/officeart/2005/8/layout/hierarchy4"/>
    <dgm:cxn modelId="{56265F06-25C3-4867-A012-AA7DB69E4C9E}" type="presOf" srcId="{21F4C896-C6FA-4C4F-907D-773888C74A35}" destId="{80F40C8C-D4DE-4CD3-A83C-630E94BFEF6F}" srcOrd="0" destOrd="0" presId="urn:microsoft.com/office/officeart/2005/8/layout/hierarchy4"/>
    <dgm:cxn modelId="{E60A9398-08DB-4E80-925A-33306FFEBA4D}" srcId="{C3CD7990-11EA-413E-8197-78B880581A6E}" destId="{0C84B4C5-8988-4D7D-AFE6-434A95CE6044}" srcOrd="0" destOrd="0" parTransId="{2B193F30-B01F-4DC7-91EB-0D21D6AEAC9A}" sibTransId="{13BAEDDC-CC71-4043-A9AC-70082C1E63C8}"/>
    <dgm:cxn modelId="{FE159E80-F081-450E-B2CF-17566802C6D7}" srcId="{4F7C35E8-5D46-45B2-A2A6-4A6FA852729B}" destId="{10A2DAE0-AC08-4F50-A078-904B05FC9EE7}" srcOrd="0" destOrd="0" parTransId="{B7DA3133-7F24-4B96-A0AF-D626CB974853}" sibTransId="{3D483E08-41DB-483D-ADEE-578CFC21A982}"/>
    <dgm:cxn modelId="{59984972-A459-4BD4-94F6-C9CEED01BE7D}" srcId="{08C002C8-8183-429E-82FF-DBB3278B45C1}" destId="{C3CD7990-11EA-413E-8197-78B880581A6E}" srcOrd="1" destOrd="0" parTransId="{D5F13549-5E3A-4D0B-B690-9E085F4E6C35}" sibTransId="{33DD1E86-8A6D-4C75-A4A1-ADE703F180E6}"/>
    <dgm:cxn modelId="{F6A25CA6-C067-4B64-A79F-5E7092ECD6EF}" type="presOf" srcId="{C95FFF9E-0430-4787-960B-997A19CDC1B0}" destId="{07013A38-1041-463A-AF02-7EAF4ED9DFC8}" srcOrd="0" destOrd="0" presId="urn:microsoft.com/office/officeart/2005/8/layout/hierarchy4"/>
    <dgm:cxn modelId="{4628CF4F-276D-4C1A-B4E5-99488084D817}" type="presOf" srcId="{EF9E8728-CC2A-40A7-85DE-4E1D643DA3FE}" destId="{5E5A6917-F9E1-45F5-86DB-13D6998EE5E5}" srcOrd="0" destOrd="0" presId="urn:microsoft.com/office/officeart/2005/8/layout/hierarchy4"/>
    <dgm:cxn modelId="{3CF71A5C-6F6B-4C5F-8DC6-387E29142300}" type="presOf" srcId="{F9020F2F-2C6E-4AE5-ACF5-39F8CD7C67A9}" destId="{CC8F8920-1E45-4608-830A-72D4C028CCD1}" srcOrd="0" destOrd="0" presId="urn:microsoft.com/office/officeart/2005/8/layout/hierarchy4"/>
    <dgm:cxn modelId="{E1DA805C-4A9C-438D-BD56-A3986E158A6E}" srcId="{BA82CD84-2F76-48BE-934E-06E598AAA4A2}" destId="{5DDDB294-E0BD-46F1-8270-729AC752A84D}" srcOrd="0" destOrd="0" parTransId="{F3AD6146-9A07-405E-8C3A-65D9CE303485}" sibTransId="{CEDB0434-E8FC-4386-AF03-3AC6125C07DB}"/>
    <dgm:cxn modelId="{D20F6A45-58CF-486F-A84C-6E4FE7EB45D5}" type="presOf" srcId="{10A2DAE0-AC08-4F50-A078-904B05FC9EE7}" destId="{2AB70792-7B06-4D5B-BB50-86C81E760EAB}" srcOrd="0" destOrd="0" presId="urn:microsoft.com/office/officeart/2005/8/layout/hierarchy4"/>
    <dgm:cxn modelId="{F8B86F88-93C9-4921-A1D4-00706DA57182}" srcId="{C95FFF9E-0430-4787-960B-997A19CDC1B0}" destId="{CC230D56-EC7A-482F-B258-BA32A4B77ABF}" srcOrd="1" destOrd="0" parTransId="{8B8C105B-A73E-4BD9-BB36-9B0B2F0750FB}" sibTransId="{B253E2FE-BF7A-4A52-A493-980504831900}"/>
    <dgm:cxn modelId="{E548E02D-482A-427F-BC3B-82FCFF251FE2}" srcId="{77610995-D683-4E03-818E-DCEF1A6D1D9F}" destId="{08C002C8-8183-429E-82FF-DBB3278B45C1}" srcOrd="0" destOrd="0" parTransId="{904DA159-CD4D-416F-85A3-9F52D32E0C2E}" sibTransId="{77EC3064-4EAD-4CA0-9424-979D9C09C0F2}"/>
    <dgm:cxn modelId="{F6466C37-FFA6-415E-9167-AE578802DA3C}" srcId="{77610995-D683-4E03-818E-DCEF1A6D1D9F}" destId="{BF24885B-3DAA-4664-8CC8-3C7F3BC9C585}" srcOrd="1" destOrd="0" parTransId="{03890D68-A183-45F0-9AEA-7ABC53AC8D18}" sibTransId="{4CE1EBEB-A5A1-430A-82F2-7789E0671B59}"/>
    <dgm:cxn modelId="{6E37E71B-4409-4887-BD7C-4D3E1544EF99}" type="presOf" srcId="{D62CCA9F-F6C6-4DBD-9410-BC356066E5A7}" destId="{8CE5FD2A-4469-406B-BCD9-0F4FDE05E739}" srcOrd="0" destOrd="0" presId="urn:microsoft.com/office/officeart/2005/8/layout/hierarchy4"/>
    <dgm:cxn modelId="{570A3BCE-6903-4BFF-AA9C-F3CB5D958BD0}" type="presOf" srcId="{6757168B-32A9-437F-BAD1-2EF5C60A05C8}" destId="{FA40AC76-2F38-457A-AA0B-A77579C8568E}" srcOrd="0" destOrd="0" presId="urn:microsoft.com/office/officeart/2005/8/layout/hierarchy4"/>
    <dgm:cxn modelId="{5D2762E6-3FC2-4380-89E7-11ECDAD25FDF}" srcId="{2EF99869-8B7C-422A-B193-22F48A354433}" destId="{7EEBF7A3-7C0C-49D9-AF18-F5E60EF9306E}" srcOrd="0" destOrd="0" parTransId="{5612BEB6-2A29-49CF-BBA8-F59DFFC6F0B9}" sibTransId="{EC130E64-710C-4B2C-B074-C340154CFFE5}"/>
    <dgm:cxn modelId="{DE59AC02-1285-4CD2-B886-A6A0CDA5A264}" type="presOf" srcId="{4F7C35E8-5D46-45B2-A2A6-4A6FA852729B}" destId="{A67B6035-8212-4DE5-AF1E-57F9E2F1EAA7}" srcOrd="0" destOrd="0" presId="urn:microsoft.com/office/officeart/2005/8/layout/hierarchy4"/>
    <dgm:cxn modelId="{6E6A21B6-B5B4-48CB-AC4C-4100B37B423E}" srcId="{C95FFF9E-0430-4787-960B-997A19CDC1B0}" destId="{21F4C896-C6FA-4C4F-907D-773888C74A35}" srcOrd="0" destOrd="0" parTransId="{0380EFA0-6B0A-4DFB-B9FE-83AB68E112DA}" sibTransId="{C01ACACD-5139-4274-8EA7-C0783CDEBBFC}"/>
    <dgm:cxn modelId="{E12B4479-9B7A-45B2-A3B0-A3C18BDCC1EF}" srcId="{4F7C35E8-5D46-45B2-A2A6-4A6FA852729B}" destId="{111B8BB6-6484-4C21-8D3C-B79F5D641508}" srcOrd="1" destOrd="0" parTransId="{B48E9094-1C42-42BA-A1D9-AD2FA2DABD6B}" sibTransId="{F9D80873-32A0-42A3-BE52-032ED5807F63}"/>
    <dgm:cxn modelId="{824F85BD-5145-4EBD-A976-5D5A32AB08AF}" type="presOf" srcId="{5DDDB294-E0BD-46F1-8270-729AC752A84D}" destId="{FDE8965A-07CE-4F67-B0FA-56F0A255DA15}" srcOrd="0" destOrd="0" presId="urn:microsoft.com/office/officeart/2005/8/layout/hierarchy4"/>
    <dgm:cxn modelId="{2F3C80D9-285C-410E-AEBC-4FBF6F72A38B}" type="presOf" srcId="{BA82CD84-2F76-48BE-934E-06E598AAA4A2}" destId="{F673112E-A601-42C1-92B8-8E93F5BB3507}" srcOrd="0" destOrd="0" presId="urn:microsoft.com/office/officeart/2005/8/layout/hierarchy4"/>
    <dgm:cxn modelId="{9083ADC8-0D43-407A-B3CB-5025B5498E08}" type="presOf" srcId="{7EEBF7A3-7C0C-49D9-AF18-F5E60EF9306E}" destId="{DA0225DD-CB6F-41A0-95E5-A7551D78A069}" srcOrd="0" destOrd="0" presId="urn:microsoft.com/office/officeart/2005/8/layout/hierarchy4"/>
    <dgm:cxn modelId="{830D423A-4D93-410F-B010-2418B25567EF}" srcId="{BF24885B-3DAA-4664-8CC8-3C7F3BC9C585}" destId="{773807FE-9FE4-4387-BD12-9692BBD9BF25}" srcOrd="1" destOrd="0" parTransId="{A39D9675-6FC8-418A-9129-426446120EA9}" sibTransId="{A65F2064-41BE-41A3-8959-3E8D8E0F2B9D}"/>
    <dgm:cxn modelId="{334E9E86-B026-4DF6-917B-6C5F8352C384}" type="presOf" srcId="{08C002C8-8183-429E-82FF-DBB3278B45C1}" destId="{1CEF8804-D937-429F-BAF3-A4B09E7AD780}" srcOrd="0" destOrd="0" presId="urn:microsoft.com/office/officeart/2005/8/layout/hierarchy4"/>
    <dgm:cxn modelId="{F1A23004-14D6-4803-88C0-A047A4BAA322}" srcId="{C3CD7990-11EA-413E-8197-78B880581A6E}" destId="{D62CCA9F-F6C6-4DBD-9410-BC356066E5A7}" srcOrd="1" destOrd="0" parTransId="{4A8DAC0C-BC4A-4FC4-A193-6ADE22498138}" sibTransId="{2F63AB11-9401-41B0-B637-7B6B2723007D}"/>
    <dgm:cxn modelId="{D1AB993D-FE80-48ED-A8CC-DF298197D59A}" srcId="{BA82CD84-2F76-48BE-934E-06E598AAA4A2}" destId="{6757168B-32A9-437F-BAD1-2EF5C60A05C8}" srcOrd="1" destOrd="0" parTransId="{E7E6B87C-8C31-4E06-8AC0-68ABE057C5D6}" sibTransId="{9790A3A0-39CE-47A8-9E30-137B4BC0FD0E}"/>
    <dgm:cxn modelId="{3807852E-A42B-475B-B281-B1007780A690}" srcId="{2EF99869-8B7C-422A-B193-22F48A354433}" destId="{481147A3-281A-4936-A9BB-3E1B20FDE109}" srcOrd="1" destOrd="0" parTransId="{8D361E11-513A-4844-A3D9-02FC9FBCA11E}" sibTransId="{FCBE65F7-42E8-4944-92FF-67DE015396C9}"/>
    <dgm:cxn modelId="{558719DD-336D-4D8B-BDA6-44FCB064431E}" type="presOf" srcId="{BF24885B-3DAA-4664-8CC8-3C7F3BC9C585}" destId="{A16BBE37-887C-40B3-A0E0-5AE81036D147}" srcOrd="0" destOrd="0" presId="urn:microsoft.com/office/officeart/2005/8/layout/hierarchy4"/>
    <dgm:cxn modelId="{A91CDA82-973A-4B6C-8F48-E8A324FB3723}" type="presOf" srcId="{111B8BB6-6484-4C21-8D3C-B79F5D641508}" destId="{72FB008C-DE99-4708-9DE6-43FAA96EFA01}" srcOrd="0" destOrd="0" presId="urn:microsoft.com/office/officeart/2005/8/layout/hierarchy4"/>
    <dgm:cxn modelId="{20D1706C-F52A-4F78-BA89-B34982726992}" type="presOf" srcId="{CC230D56-EC7A-482F-B258-BA32A4B77ABF}" destId="{83CF0047-A73F-46CD-BA4C-644ACA717D5C}" srcOrd="0" destOrd="0" presId="urn:microsoft.com/office/officeart/2005/8/layout/hierarchy4"/>
    <dgm:cxn modelId="{956CBCE8-6E08-409A-AF0F-ACFDCCD60638}" type="presOf" srcId="{0C84B4C5-8988-4D7D-AFE6-434A95CE6044}" destId="{C1A3CD30-C052-404D-A8D6-ECF27A1EDED2}" srcOrd="0" destOrd="0" presId="urn:microsoft.com/office/officeart/2005/8/layout/hierarchy4"/>
    <dgm:cxn modelId="{4293F613-E1CF-4EF6-ADD2-1F50C7AECAE6}" type="presOf" srcId="{773807FE-9FE4-4387-BD12-9692BBD9BF25}" destId="{EB5A3E35-1688-4920-B7A5-97E26DA0562F}" srcOrd="0" destOrd="0" presId="urn:microsoft.com/office/officeart/2005/8/layout/hierarchy4"/>
    <dgm:cxn modelId="{DADAB7F6-BA4C-44DC-A1B2-1C78FAFB432B}" type="presOf" srcId="{C3CD7990-11EA-413E-8197-78B880581A6E}" destId="{501D80B9-3D5B-4BF4-819D-E7CACE3960FF}" srcOrd="0" destOrd="0" presId="urn:microsoft.com/office/officeart/2005/8/layout/hierarchy4"/>
    <dgm:cxn modelId="{BC9EF475-5DF3-48C9-9A6B-98029CF3E17E}" type="presOf" srcId="{AA1DEE10-4B92-4906-90E4-65E048239839}" destId="{5E67267E-18CD-41AE-89A0-F1C8252AFB53}" srcOrd="0" destOrd="0" presId="urn:microsoft.com/office/officeart/2005/8/layout/hierarchy4"/>
    <dgm:cxn modelId="{349D6D7E-CA87-4F73-8A40-C68C04BF8C44}" type="presParOf" srcId="{B3B8DE67-8682-4754-BBB9-852042883257}" destId="{6D0A33DD-2564-4A22-B24A-83C61755C70C}" srcOrd="0" destOrd="0" presId="urn:microsoft.com/office/officeart/2005/8/layout/hierarchy4"/>
    <dgm:cxn modelId="{0CD6E335-D71C-4C77-8EE8-66E3EF1BE523}" type="presParOf" srcId="{6D0A33DD-2564-4A22-B24A-83C61755C70C}" destId="{1CEF8804-D937-429F-BAF3-A4B09E7AD780}" srcOrd="0" destOrd="0" presId="urn:microsoft.com/office/officeart/2005/8/layout/hierarchy4"/>
    <dgm:cxn modelId="{100F16E4-CD0F-45EC-AFCC-A4E2B220A68C}" type="presParOf" srcId="{6D0A33DD-2564-4A22-B24A-83C61755C70C}" destId="{F2138AF7-69AA-4CB3-811F-0473D85F6F6D}" srcOrd="1" destOrd="0" presId="urn:microsoft.com/office/officeart/2005/8/layout/hierarchy4"/>
    <dgm:cxn modelId="{38473471-408D-42CD-8BAA-7F5E2155D491}" type="presParOf" srcId="{6D0A33DD-2564-4A22-B24A-83C61755C70C}" destId="{E284777A-0910-4FF2-88EE-C00B2ABDAD76}" srcOrd="2" destOrd="0" presId="urn:microsoft.com/office/officeart/2005/8/layout/hierarchy4"/>
    <dgm:cxn modelId="{70684B64-5F6A-40D1-BF22-6B7D50A87349}" type="presParOf" srcId="{E284777A-0910-4FF2-88EE-C00B2ABDAD76}" destId="{120B9C51-7F2D-4912-A155-843487066F5A}" srcOrd="0" destOrd="0" presId="urn:microsoft.com/office/officeart/2005/8/layout/hierarchy4"/>
    <dgm:cxn modelId="{EC722F80-24CD-4A1B-B633-2FE2069D3C76}" type="presParOf" srcId="{120B9C51-7F2D-4912-A155-843487066F5A}" destId="{F673112E-A601-42C1-92B8-8E93F5BB3507}" srcOrd="0" destOrd="0" presId="urn:microsoft.com/office/officeart/2005/8/layout/hierarchy4"/>
    <dgm:cxn modelId="{AFDDF1FD-43AA-40B7-93FF-A52F32D164D3}" type="presParOf" srcId="{120B9C51-7F2D-4912-A155-843487066F5A}" destId="{55E58811-439E-4003-B4BC-DC5C08548667}" srcOrd="1" destOrd="0" presId="urn:microsoft.com/office/officeart/2005/8/layout/hierarchy4"/>
    <dgm:cxn modelId="{8D194C33-094F-473B-BF95-BE194DB8493C}" type="presParOf" srcId="{120B9C51-7F2D-4912-A155-843487066F5A}" destId="{C0065654-A3C0-45F6-9F35-E11A0FD3B5DE}" srcOrd="2" destOrd="0" presId="urn:microsoft.com/office/officeart/2005/8/layout/hierarchy4"/>
    <dgm:cxn modelId="{B8ABD687-E6F2-4916-94EF-655E7BF1F2D7}" type="presParOf" srcId="{C0065654-A3C0-45F6-9F35-E11A0FD3B5DE}" destId="{7956B6A7-B75F-4196-90AB-FC884B807C09}" srcOrd="0" destOrd="0" presId="urn:microsoft.com/office/officeart/2005/8/layout/hierarchy4"/>
    <dgm:cxn modelId="{DDB39DB9-0BC7-4583-BFAB-860C9F494178}" type="presParOf" srcId="{7956B6A7-B75F-4196-90AB-FC884B807C09}" destId="{FDE8965A-07CE-4F67-B0FA-56F0A255DA15}" srcOrd="0" destOrd="0" presId="urn:microsoft.com/office/officeart/2005/8/layout/hierarchy4"/>
    <dgm:cxn modelId="{285A8E74-0B8B-4038-A1F2-504D972E3867}" type="presParOf" srcId="{7956B6A7-B75F-4196-90AB-FC884B807C09}" destId="{68EA415B-B830-4177-A6E1-9BAF3BB59E13}" srcOrd="1" destOrd="0" presId="urn:microsoft.com/office/officeart/2005/8/layout/hierarchy4"/>
    <dgm:cxn modelId="{F857FCD4-A1F0-4F89-8265-D0CE4A0F0254}" type="presParOf" srcId="{C0065654-A3C0-45F6-9F35-E11A0FD3B5DE}" destId="{F7B03078-62BE-4225-93A1-7A18849C8DAE}" srcOrd="1" destOrd="0" presId="urn:microsoft.com/office/officeart/2005/8/layout/hierarchy4"/>
    <dgm:cxn modelId="{1E82616F-60A0-4BC5-8FF4-742A72E53861}" type="presParOf" srcId="{C0065654-A3C0-45F6-9F35-E11A0FD3B5DE}" destId="{B480AD4F-DD87-498A-84E3-8C00138C626B}" srcOrd="2" destOrd="0" presId="urn:microsoft.com/office/officeart/2005/8/layout/hierarchy4"/>
    <dgm:cxn modelId="{4A1527FA-84FC-4E51-9A14-65F754D048E2}" type="presParOf" srcId="{B480AD4F-DD87-498A-84E3-8C00138C626B}" destId="{FA40AC76-2F38-457A-AA0B-A77579C8568E}" srcOrd="0" destOrd="0" presId="urn:microsoft.com/office/officeart/2005/8/layout/hierarchy4"/>
    <dgm:cxn modelId="{6815F868-6055-4B88-AA70-9BB0F812FA36}" type="presParOf" srcId="{B480AD4F-DD87-498A-84E3-8C00138C626B}" destId="{55C8BC35-5B00-4163-AF7F-BF47CDF566F6}" srcOrd="1" destOrd="0" presId="urn:microsoft.com/office/officeart/2005/8/layout/hierarchy4"/>
    <dgm:cxn modelId="{407BF783-31C2-453A-B320-071FB14AD8F5}" type="presParOf" srcId="{E284777A-0910-4FF2-88EE-C00B2ABDAD76}" destId="{C20DA663-D4CC-4431-9E2F-E91F1B2B01AF}" srcOrd="1" destOrd="0" presId="urn:microsoft.com/office/officeart/2005/8/layout/hierarchy4"/>
    <dgm:cxn modelId="{D0E3FEDD-CD56-4E6D-9486-91971F44669E}" type="presParOf" srcId="{E284777A-0910-4FF2-88EE-C00B2ABDAD76}" destId="{2AA5DE25-E9EC-4814-908B-8CAD9329F3FD}" srcOrd="2" destOrd="0" presId="urn:microsoft.com/office/officeart/2005/8/layout/hierarchy4"/>
    <dgm:cxn modelId="{B1E32833-7D0D-4A1C-A81B-C7142ECBEE29}" type="presParOf" srcId="{2AA5DE25-E9EC-4814-908B-8CAD9329F3FD}" destId="{501D80B9-3D5B-4BF4-819D-E7CACE3960FF}" srcOrd="0" destOrd="0" presId="urn:microsoft.com/office/officeart/2005/8/layout/hierarchy4"/>
    <dgm:cxn modelId="{2F744BED-DD6D-4226-8B46-92F6823FCA99}" type="presParOf" srcId="{2AA5DE25-E9EC-4814-908B-8CAD9329F3FD}" destId="{40AAF234-CF10-44D0-A471-70D3C32EF78F}" srcOrd="1" destOrd="0" presId="urn:microsoft.com/office/officeart/2005/8/layout/hierarchy4"/>
    <dgm:cxn modelId="{4D5FE509-DE57-42D3-AA00-AC89A33B61CA}" type="presParOf" srcId="{2AA5DE25-E9EC-4814-908B-8CAD9329F3FD}" destId="{2B226FD4-6024-48C2-8996-E14E21EE2BD5}" srcOrd="2" destOrd="0" presId="urn:microsoft.com/office/officeart/2005/8/layout/hierarchy4"/>
    <dgm:cxn modelId="{95303532-B93B-4ADF-98B0-BF562B66B10F}" type="presParOf" srcId="{2B226FD4-6024-48C2-8996-E14E21EE2BD5}" destId="{061946E6-FD8A-41DC-AC55-11AD96449F3C}" srcOrd="0" destOrd="0" presId="urn:microsoft.com/office/officeart/2005/8/layout/hierarchy4"/>
    <dgm:cxn modelId="{0F2DDFFE-1ADF-47EB-A2A3-3C715043D9A2}" type="presParOf" srcId="{061946E6-FD8A-41DC-AC55-11AD96449F3C}" destId="{C1A3CD30-C052-404D-A8D6-ECF27A1EDED2}" srcOrd="0" destOrd="0" presId="urn:microsoft.com/office/officeart/2005/8/layout/hierarchy4"/>
    <dgm:cxn modelId="{C2EB7414-619A-435B-B4B5-CAD5303408EE}" type="presParOf" srcId="{061946E6-FD8A-41DC-AC55-11AD96449F3C}" destId="{2DE7F903-563E-491C-A2E1-CC927E82B2D0}" srcOrd="1" destOrd="0" presId="urn:microsoft.com/office/officeart/2005/8/layout/hierarchy4"/>
    <dgm:cxn modelId="{1489FFA0-4DC3-4677-8A41-880AE07E6602}" type="presParOf" srcId="{2B226FD4-6024-48C2-8996-E14E21EE2BD5}" destId="{2A00C965-2373-4B16-AB09-415C81B20784}" srcOrd="1" destOrd="0" presId="urn:microsoft.com/office/officeart/2005/8/layout/hierarchy4"/>
    <dgm:cxn modelId="{887B9F77-52E7-4DDF-B26E-852C8C034EA0}" type="presParOf" srcId="{2B226FD4-6024-48C2-8996-E14E21EE2BD5}" destId="{E68A988A-8F5F-4FA9-BE31-2B215E4BFBF9}" srcOrd="2" destOrd="0" presId="urn:microsoft.com/office/officeart/2005/8/layout/hierarchy4"/>
    <dgm:cxn modelId="{4017B191-AFBE-4398-89E5-1CC75B0BFB3C}" type="presParOf" srcId="{E68A988A-8F5F-4FA9-BE31-2B215E4BFBF9}" destId="{8CE5FD2A-4469-406B-BCD9-0F4FDE05E739}" srcOrd="0" destOrd="0" presId="urn:microsoft.com/office/officeart/2005/8/layout/hierarchy4"/>
    <dgm:cxn modelId="{38CE0ADF-10ED-44D8-93F9-65DA64EB3BAB}" type="presParOf" srcId="{E68A988A-8F5F-4FA9-BE31-2B215E4BFBF9}" destId="{6541EE71-3CEA-40DD-8091-D556387FB3D8}" srcOrd="1" destOrd="0" presId="urn:microsoft.com/office/officeart/2005/8/layout/hierarchy4"/>
    <dgm:cxn modelId="{B3088FB9-58C0-46DC-969A-F7E85134F052}" type="presParOf" srcId="{E284777A-0910-4FF2-88EE-C00B2ABDAD76}" destId="{F9C3DA0B-FBE1-4718-8D3F-F155B1411669}" srcOrd="3" destOrd="0" presId="urn:microsoft.com/office/officeart/2005/8/layout/hierarchy4"/>
    <dgm:cxn modelId="{1A334E8C-D08F-4AFE-8940-2B0A7CE0CE52}" type="presParOf" srcId="{E284777A-0910-4FF2-88EE-C00B2ABDAD76}" destId="{53EA0A99-7053-4BD0-AB1F-28965A553C34}" srcOrd="4" destOrd="0" presId="urn:microsoft.com/office/officeart/2005/8/layout/hierarchy4"/>
    <dgm:cxn modelId="{06DDFAB2-2885-429E-82E3-6C48CAC1579C}" type="presParOf" srcId="{53EA0A99-7053-4BD0-AB1F-28965A553C34}" destId="{07013A38-1041-463A-AF02-7EAF4ED9DFC8}" srcOrd="0" destOrd="0" presId="urn:microsoft.com/office/officeart/2005/8/layout/hierarchy4"/>
    <dgm:cxn modelId="{E18ADB50-BE38-4997-9A73-B7BCDC43BE25}" type="presParOf" srcId="{53EA0A99-7053-4BD0-AB1F-28965A553C34}" destId="{C47C922B-9666-4D34-B52A-40FEA9BB3382}" srcOrd="1" destOrd="0" presId="urn:microsoft.com/office/officeart/2005/8/layout/hierarchy4"/>
    <dgm:cxn modelId="{97879EB3-5EAE-4AF1-94F1-FA8941F5CE72}" type="presParOf" srcId="{53EA0A99-7053-4BD0-AB1F-28965A553C34}" destId="{AB82572B-D697-404C-9C36-479AB39B511D}" srcOrd="2" destOrd="0" presId="urn:microsoft.com/office/officeart/2005/8/layout/hierarchy4"/>
    <dgm:cxn modelId="{3D639A77-2412-4D94-979C-F15EE035CE60}" type="presParOf" srcId="{AB82572B-D697-404C-9C36-479AB39B511D}" destId="{DD9EC98A-D9D5-40E1-BCB9-9285D785B970}" srcOrd="0" destOrd="0" presId="urn:microsoft.com/office/officeart/2005/8/layout/hierarchy4"/>
    <dgm:cxn modelId="{4038F5F8-0EB9-4CFC-AD09-7F633D3A78DB}" type="presParOf" srcId="{DD9EC98A-D9D5-40E1-BCB9-9285D785B970}" destId="{80F40C8C-D4DE-4CD3-A83C-630E94BFEF6F}" srcOrd="0" destOrd="0" presId="urn:microsoft.com/office/officeart/2005/8/layout/hierarchy4"/>
    <dgm:cxn modelId="{15F3D846-A4F3-49FE-A08A-B6EDC83B324D}" type="presParOf" srcId="{DD9EC98A-D9D5-40E1-BCB9-9285D785B970}" destId="{138712DB-8387-4007-AB9C-0CBCEB2BC4FE}" srcOrd="1" destOrd="0" presId="urn:microsoft.com/office/officeart/2005/8/layout/hierarchy4"/>
    <dgm:cxn modelId="{4E220101-53BA-43AB-A2D8-9BE3749E549E}" type="presParOf" srcId="{AB82572B-D697-404C-9C36-479AB39B511D}" destId="{C7AC39C6-9E38-4EBC-BAA9-8A2A43F9B8EF}" srcOrd="1" destOrd="0" presId="urn:microsoft.com/office/officeart/2005/8/layout/hierarchy4"/>
    <dgm:cxn modelId="{C79E3B44-D946-4A4A-8483-8673A5811849}" type="presParOf" srcId="{AB82572B-D697-404C-9C36-479AB39B511D}" destId="{326B373A-F01A-44E5-92BC-E9A5E7EDF856}" srcOrd="2" destOrd="0" presId="urn:microsoft.com/office/officeart/2005/8/layout/hierarchy4"/>
    <dgm:cxn modelId="{828E6776-2318-47BF-BC96-18AE66703298}" type="presParOf" srcId="{326B373A-F01A-44E5-92BC-E9A5E7EDF856}" destId="{83CF0047-A73F-46CD-BA4C-644ACA717D5C}" srcOrd="0" destOrd="0" presId="urn:microsoft.com/office/officeart/2005/8/layout/hierarchy4"/>
    <dgm:cxn modelId="{854A6F95-A4A4-4058-9346-E4471C2A0E47}" type="presParOf" srcId="{326B373A-F01A-44E5-92BC-E9A5E7EDF856}" destId="{801527AF-ECC1-4BB5-8830-BFBFCE55D61B}" srcOrd="1" destOrd="0" presId="urn:microsoft.com/office/officeart/2005/8/layout/hierarchy4"/>
    <dgm:cxn modelId="{2062CE53-6F89-483F-9F4D-108400DD36B5}" type="presParOf" srcId="{AB82572B-D697-404C-9C36-479AB39B511D}" destId="{A376EFBD-FEEB-469A-8963-EE155E3E80DD}" srcOrd="3" destOrd="0" presId="urn:microsoft.com/office/officeart/2005/8/layout/hierarchy4"/>
    <dgm:cxn modelId="{848ABD68-744C-4B23-A938-CF77640538E2}" type="presParOf" srcId="{AB82572B-D697-404C-9C36-479AB39B511D}" destId="{B1B63BED-9793-474B-BCCD-F14592019E3E}" srcOrd="4" destOrd="0" presId="urn:microsoft.com/office/officeart/2005/8/layout/hierarchy4"/>
    <dgm:cxn modelId="{83BB70CB-A4B4-4543-B60D-2FA527C005A9}" type="presParOf" srcId="{B1B63BED-9793-474B-BCCD-F14592019E3E}" destId="{CC8F8920-1E45-4608-830A-72D4C028CCD1}" srcOrd="0" destOrd="0" presId="urn:microsoft.com/office/officeart/2005/8/layout/hierarchy4"/>
    <dgm:cxn modelId="{E03B2DE0-1C1C-4851-A3D2-D4E1D27A18CB}" type="presParOf" srcId="{B1B63BED-9793-474B-BCCD-F14592019E3E}" destId="{5F421016-69C6-4A7C-8E28-9E0344A9256F}" srcOrd="1" destOrd="0" presId="urn:microsoft.com/office/officeart/2005/8/layout/hierarchy4"/>
    <dgm:cxn modelId="{73926CD0-C4B4-4413-AE42-7B9A115D3C08}" type="presParOf" srcId="{B3B8DE67-8682-4754-BBB9-852042883257}" destId="{F9132521-312B-4EFA-AB83-39CB02322FF4}" srcOrd="1" destOrd="0" presId="urn:microsoft.com/office/officeart/2005/8/layout/hierarchy4"/>
    <dgm:cxn modelId="{F49BE4D5-0257-4386-BF6C-CE54CFAC2F3A}" type="presParOf" srcId="{B3B8DE67-8682-4754-BBB9-852042883257}" destId="{F71B7AD2-632F-4E75-96A3-D5ABB8E24B75}" srcOrd="2" destOrd="0" presId="urn:microsoft.com/office/officeart/2005/8/layout/hierarchy4"/>
    <dgm:cxn modelId="{5DBD69F2-1ABF-479F-B933-D63D6D7696EC}" type="presParOf" srcId="{F71B7AD2-632F-4E75-96A3-D5ABB8E24B75}" destId="{A16BBE37-887C-40B3-A0E0-5AE81036D147}" srcOrd="0" destOrd="0" presId="urn:microsoft.com/office/officeart/2005/8/layout/hierarchy4"/>
    <dgm:cxn modelId="{E77AA2BF-F28C-4070-8BD6-382A355AF0E5}" type="presParOf" srcId="{F71B7AD2-632F-4E75-96A3-D5ABB8E24B75}" destId="{7CF54C69-967B-4265-AD17-8EDE14E73089}" srcOrd="1" destOrd="0" presId="urn:microsoft.com/office/officeart/2005/8/layout/hierarchy4"/>
    <dgm:cxn modelId="{A4CF1A56-2184-4DD1-B0C9-44BF8670E19A}" type="presParOf" srcId="{F71B7AD2-632F-4E75-96A3-D5ABB8E24B75}" destId="{2598A605-3D61-4CBC-9FDF-71D31FFC8376}" srcOrd="2" destOrd="0" presId="urn:microsoft.com/office/officeart/2005/8/layout/hierarchy4"/>
    <dgm:cxn modelId="{09F155C0-C59A-4DF3-A02C-6F700E9BE5FF}" type="presParOf" srcId="{2598A605-3D61-4CBC-9FDF-71D31FFC8376}" destId="{814ADE68-6D03-4CA1-8294-F12AE3A8309E}" srcOrd="0" destOrd="0" presId="urn:microsoft.com/office/officeart/2005/8/layout/hierarchy4"/>
    <dgm:cxn modelId="{4A78F2C5-FF64-49D9-80D2-2908BE8BA569}" type="presParOf" srcId="{814ADE68-6D03-4CA1-8294-F12AE3A8309E}" destId="{094D4D8A-F6E1-4320-A1A9-7ACF7A9BB423}" srcOrd="0" destOrd="0" presId="urn:microsoft.com/office/officeart/2005/8/layout/hierarchy4"/>
    <dgm:cxn modelId="{AEDF8AAE-BCEC-49F8-AC9F-1FCB6594627D}" type="presParOf" srcId="{814ADE68-6D03-4CA1-8294-F12AE3A8309E}" destId="{AF68FC21-15FE-4748-98B7-91F649AC7DA4}" srcOrd="1" destOrd="0" presId="urn:microsoft.com/office/officeart/2005/8/layout/hierarchy4"/>
    <dgm:cxn modelId="{042B8021-F8F0-4A5A-A671-50E9DF34C2FD}" type="presParOf" srcId="{814ADE68-6D03-4CA1-8294-F12AE3A8309E}" destId="{177F1625-8201-4D5D-A8D6-3FBD12FC7108}" srcOrd="2" destOrd="0" presId="urn:microsoft.com/office/officeart/2005/8/layout/hierarchy4"/>
    <dgm:cxn modelId="{7B3D4D84-1197-48C5-9E8A-F52F7210178D}" type="presParOf" srcId="{177F1625-8201-4D5D-A8D6-3FBD12FC7108}" destId="{003D060C-3C6F-4894-8016-1138323EFFE5}" srcOrd="0" destOrd="0" presId="urn:microsoft.com/office/officeart/2005/8/layout/hierarchy4"/>
    <dgm:cxn modelId="{4EC3E74F-D93B-4976-BFA2-F924ED10AB63}" type="presParOf" srcId="{003D060C-3C6F-4894-8016-1138323EFFE5}" destId="{DA0225DD-CB6F-41A0-95E5-A7551D78A069}" srcOrd="0" destOrd="0" presId="urn:microsoft.com/office/officeart/2005/8/layout/hierarchy4"/>
    <dgm:cxn modelId="{77D09E74-B44F-422F-B4C9-A7250AEE98AB}" type="presParOf" srcId="{003D060C-3C6F-4894-8016-1138323EFFE5}" destId="{0C56B0DA-BEBB-4B6C-9F9A-E3BCE7437B05}" srcOrd="1" destOrd="0" presId="urn:microsoft.com/office/officeart/2005/8/layout/hierarchy4"/>
    <dgm:cxn modelId="{FA1A2EC5-6527-45D2-BF51-30DAC7E4CCA2}" type="presParOf" srcId="{177F1625-8201-4D5D-A8D6-3FBD12FC7108}" destId="{BE079F07-D911-4BBF-8EA8-7F0334684FDE}" srcOrd="1" destOrd="0" presId="urn:microsoft.com/office/officeart/2005/8/layout/hierarchy4"/>
    <dgm:cxn modelId="{CB2F4CE0-F1C7-4B0B-8A1E-3305E7973834}" type="presParOf" srcId="{177F1625-8201-4D5D-A8D6-3FBD12FC7108}" destId="{C44D4668-8943-4812-8E25-8E9170B1364B}" srcOrd="2" destOrd="0" presId="urn:microsoft.com/office/officeart/2005/8/layout/hierarchy4"/>
    <dgm:cxn modelId="{77D37FEC-B4C9-47A3-B657-B99D915D3D89}" type="presParOf" srcId="{C44D4668-8943-4812-8E25-8E9170B1364B}" destId="{CBFB4704-82DB-4FB2-887B-FA3D44543996}" srcOrd="0" destOrd="0" presId="urn:microsoft.com/office/officeart/2005/8/layout/hierarchy4"/>
    <dgm:cxn modelId="{CB7119CE-48FB-48FA-A4A1-D2D4562EA638}" type="presParOf" srcId="{C44D4668-8943-4812-8E25-8E9170B1364B}" destId="{B6848275-E5E4-4426-8DB8-4B5B0E74FA62}" srcOrd="1" destOrd="0" presId="urn:microsoft.com/office/officeart/2005/8/layout/hierarchy4"/>
    <dgm:cxn modelId="{955F19DD-9B09-4BF2-BBE8-2ED65374199A}" type="presParOf" srcId="{2598A605-3D61-4CBC-9FDF-71D31FFC8376}" destId="{AE281AAB-CA11-4BAD-80EA-2888E2EE7CBA}" srcOrd="1" destOrd="0" presId="urn:microsoft.com/office/officeart/2005/8/layout/hierarchy4"/>
    <dgm:cxn modelId="{AABFD3AE-1F62-411C-8DE3-062BAC66E621}" type="presParOf" srcId="{2598A605-3D61-4CBC-9FDF-71D31FFC8376}" destId="{6DEFC54F-D66B-41BB-B267-23DA6692D4A6}" srcOrd="2" destOrd="0" presId="urn:microsoft.com/office/officeart/2005/8/layout/hierarchy4"/>
    <dgm:cxn modelId="{1CCD0B1D-91A3-47E6-9CAD-9E047E32ED79}" type="presParOf" srcId="{6DEFC54F-D66B-41BB-B267-23DA6692D4A6}" destId="{EB5A3E35-1688-4920-B7A5-97E26DA0562F}" srcOrd="0" destOrd="0" presId="urn:microsoft.com/office/officeart/2005/8/layout/hierarchy4"/>
    <dgm:cxn modelId="{FCDAF099-D3B2-402E-997A-E7C19EF00894}" type="presParOf" srcId="{6DEFC54F-D66B-41BB-B267-23DA6692D4A6}" destId="{3C8F9DAB-0D8A-461B-8363-8ED88C8DC6C4}" srcOrd="1" destOrd="0" presId="urn:microsoft.com/office/officeart/2005/8/layout/hierarchy4"/>
    <dgm:cxn modelId="{B4A68C20-5B5D-43F6-A27D-F6A3C88861E0}" type="presParOf" srcId="{2598A605-3D61-4CBC-9FDF-71D31FFC8376}" destId="{45D8C01F-4178-4BDF-B242-56E831959835}" srcOrd="3" destOrd="0" presId="urn:microsoft.com/office/officeart/2005/8/layout/hierarchy4"/>
    <dgm:cxn modelId="{5F762416-047E-43DE-AE22-B9309D1BF149}" type="presParOf" srcId="{2598A605-3D61-4CBC-9FDF-71D31FFC8376}" destId="{57493DCB-E647-4982-B227-05BB27FEAAAE}" srcOrd="4" destOrd="0" presId="urn:microsoft.com/office/officeart/2005/8/layout/hierarchy4"/>
    <dgm:cxn modelId="{DA24ECB6-154C-4A54-8942-F9C71938708E}" type="presParOf" srcId="{57493DCB-E647-4982-B227-05BB27FEAAAE}" destId="{5E67267E-18CD-41AE-89A0-F1C8252AFB53}" srcOrd="0" destOrd="0" presId="urn:microsoft.com/office/officeart/2005/8/layout/hierarchy4"/>
    <dgm:cxn modelId="{84AF1737-E983-4754-B06A-3FEF32485422}" type="presParOf" srcId="{57493DCB-E647-4982-B227-05BB27FEAAAE}" destId="{43F0FA14-C391-44FC-9F7E-D6DD110BE06C}" srcOrd="1" destOrd="0" presId="urn:microsoft.com/office/officeart/2005/8/layout/hierarchy4"/>
    <dgm:cxn modelId="{0656EED4-1825-4D41-B397-69669AB00D09}" type="presParOf" srcId="{2598A605-3D61-4CBC-9FDF-71D31FFC8376}" destId="{FF5D2D67-EFE7-4F15-B34F-DA30AD83A394}" srcOrd="5" destOrd="0" presId="urn:microsoft.com/office/officeart/2005/8/layout/hierarchy4"/>
    <dgm:cxn modelId="{044159E3-E185-468F-B1D9-A171A0366080}" type="presParOf" srcId="{2598A605-3D61-4CBC-9FDF-71D31FFC8376}" destId="{D9BEFAB4-A456-49F1-BCD5-8228FDCE3AEF}" srcOrd="6" destOrd="0" presId="urn:microsoft.com/office/officeart/2005/8/layout/hierarchy4"/>
    <dgm:cxn modelId="{9A37D454-9F43-45CF-AB14-87AEABDE20E7}" type="presParOf" srcId="{D9BEFAB4-A456-49F1-BCD5-8228FDCE3AEF}" destId="{5E5A6917-F9E1-45F5-86DB-13D6998EE5E5}" srcOrd="0" destOrd="0" presId="urn:microsoft.com/office/officeart/2005/8/layout/hierarchy4"/>
    <dgm:cxn modelId="{15E2C323-AF92-4D4C-BFD9-32371E79FAA0}" type="presParOf" srcId="{D9BEFAB4-A456-49F1-BCD5-8228FDCE3AEF}" destId="{9303348E-4A0E-456E-AAF8-E3E82F60D623}" srcOrd="1" destOrd="0" presId="urn:microsoft.com/office/officeart/2005/8/layout/hierarchy4"/>
    <dgm:cxn modelId="{DED76327-4CDD-43C9-B00F-DD1059B5B0D5}" type="presParOf" srcId="{B3B8DE67-8682-4754-BBB9-852042883257}" destId="{62BA032B-C3C2-451E-9DB6-8229669ED414}" srcOrd="3" destOrd="0" presId="urn:microsoft.com/office/officeart/2005/8/layout/hierarchy4"/>
    <dgm:cxn modelId="{B2C165F0-F441-49C4-901E-10A4AC6F19E0}" type="presParOf" srcId="{B3B8DE67-8682-4754-BBB9-852042883257}" destId="{181131E5-9E81-46B9-A84A-6581AA105F82}" srcOrd="4" destOrd="0" presId="urn:microsoft.com/office/officeart/2005/8/layout/hierarchy4"/>
    <dgm:cxn modelId="{425B756F-90D8-42DD-8E46-BB05F18BDD5E}" type="presParOf" srcId="{181131E5-9E81-46B9-A84A-6581AA105F82}" destId="{A67B6035-8212-4DE5-AF1E-57F9E2F1EAA7}" srcOrd="0" destOrd="0" presId="urn:microsoft.com/office/officeart/2005/8/layout/hierarchy4"/>
    <dgm:cxn modelId="{DB007AEE-BD3F-49F6-B72E-2EB5E85D3783}" type="presParOf" srcId="{181131E5-9E81-46B9-A84A-6581AA105F82}" destId="{C534D891-EA21-4942-B753-037C34E29F97}" srcOrd="1" destOrd="0" presId="urn:microsoft.com/office/officeart/2005/8/layout/hierarchy4"/>
    <dgm:cxn modelId="{542F32E6-9DF4-473C-A882-77F0B70F82DD}" type="presParOf" srcId="{181131E5-9E81-46B9-A84A-6581AA105F82}" destId="{EA5C0EFB-53C3-4F2A-B7CC-23BCEFFA256B}" srcOrd="2" destOrd="0" presId="urn:microsoft.com/office/officeart/2005/8/layout/hierarchy4"/>
    <dgm:cxn modelId="{FF0D24CE-AC1D-4D62-92D6-8DBC71A5465C}" type="presParOf" srcId="{EA5C0EFB-53C3-4F2A-B7CC-23BCEFFA256B}" destId="{793AA7CB-F232-4B82-AD26-2A4799DF0979}" srcOrd="0" destOrd="0" presId="urn:microsoft.com/office/officeart/2005/8/layout/hierarchy4"/>
    <dgm:cxn modelId="{F8F8D8E5-E2CD-4E4C-A452-D4567289E12A}" type="presParOf" srcId="{793AA7CB-F232-4B82-AD26-2A4799DF0979}" destId="{2AB70792-7B06-4D5B-BB50-86C81E760EAB}" srcOrd="0" destOrd="0" presId="urn:microsoft.com/office/officeart/2005/8/layout/hierarchy4"/>
    <dgm:cxn modelId="{7A10310F-BA0A-4DB6-889C-8668511D61C8}" type="presParOf" srcId="{793AA7CB-F232-4B82-AD26-2A4799DF0979}" destId="{985C62E2-4BE9-46D5-8462-5E6BB37A96E5}" srcOrd="1" destOrd="0" presId="urn:microsoft.com/office/officeart/2005/8/layout/hierarchy4"/>
    <dgm:cxn modelId="{1FC255B7-8AE3-4D41-ACB7-56376555D089}" type="presParOf" srcId="{EA5C0EFB-53C3-4F2A-B7CC-23BCEFFA256B}" destId="{D9A5AFBA-FA8B-4E69-B2CA-8B8A9B72CA53}" srcOrd="1" destOrd="0" presId="urn:microsoft.com/office/officeart/2005/8/layout/hierarchy4"/>
    <dgm:cxn modelId="{3C2AA348-CEA5-49DE-B5E0-F35A0A1C6BDE}" type="presParOf" srcId="{EA5C0EFB-53C3-4F2A-B7CC-23BCEFFA256B}" destId="{8E87D9B2-3539-43BF-8A18-D568AD1A6268}" srcOrd="2" destOrd="0" presId="urn:microsoft.com/office/officeart/2005/8/layout/hierarchy4"/>
    <dgm:cxn modelId="{101C1D82-5217-4902-BF4E-2426F1716AA9}" type="presParOf" srcId="{8E87D9B2-3539-43BF-8A18-D568AD1A6268}" destId="{72FB008C-DE99-4708-9DE6-43FAA96EFA01}" srcOrd="0" destOrd="0" presId="urn:microsoft.com/office/officeart/2005/8/layout/hierarchy4"/>
    <dgm:cxn modelId="{5D15E57B-FD29-4D03-B502-AF4386CCFD9C}" type="presParOf" srcId="{8E87D9B2-3539-43BF-8A18-D568AD1A6268}" destId="{E6484467-7099-4505-8799-822C33C2D60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EC4AE-DEC0-4DF8-909B-78AB4C25CA48}" type="doc">
      <dgm:prSet loTypeId="urn:microsoft.com/office/officeart/2005/8/layout/cycle2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76FC270C-5646-4A53-B8D6-F0D3374F43ED}">
      <dgm:prSet phldrT="[文本]"/>
      <dgm:spPr/>
      <dgm:t>
        <a:bodyPr/>
        <a:lstStyle/>
        <a:p>
          <a:r>
            <a:rPr lang="zh-CN" altLang="en-US" dirty="0" smtClean="0"/>
            <a:t>专题内涵</a:t>
          </a:r>
          <a:endParaRPr lang="zh-CN" altLang="en-US" dirty="0"/>
        </a:p>
      </dgm:t>
    </dgm:pt>
    <dgm:pt modelId="{82D9ECB8-5257-437B-B350-FF1815379B2D}" type="parTrans" cxnId="{078F9644-6F16-4DC8-9F71-17F4D07AEAD9}">
      <dgm:prSet/>
      <dgm:spPr/>
      <dgm:t>
        <a:bodyPr/>
        <a:lstStyle/>
        <a:p>
          <a:endParaRPr lang="zh-CN" altLang="en-US"/>
        </a:p>
      </dgm:t>
    </dgm:pt>
    <dgm:pt modelId="{C91DCAA5-FBED-4813-ABAA-0A367C224D33}" type="sibTrans" cxnId="{078F9644-6F16-4DC8-9F71-17F4D07AEAD9}">
      <dgm:prSet/>
      <dgm:spPr/>
      <dgm:t>
        <a:bodyPr/>
        <a:lstStyle/>
        <a:p>
          <a:endParaRPr lang="zh-CN" altLang="en-US"/>
        </a:p>
      </dgm:t>
    </dgm:pt>
    <dgm:pt modelId="{27255671-1EBB-4FFA-AAD6-21E85EF56383}">
      <dgm:prSet phldrT="[文本]"/>
      <dgm:spPr/>
      <dgm:t>
        <a:bodyPr/>
        <a:lstStyle/>
        <a:p>
          <a:r>
            <a:rPr lang="zh-CN" altLang="en-US" dirty="0" smtClean="0"/>
            <a:t>设计框架</a:t>
          </a:r>
          <a:endParaRPr lang="zh-CN" altLang="en-US" dirty="0"/>
        </a:p>
      </dgm:t>
    </dgm:pt>
    <dgm:pt modelId="{34B642AE-A4A8-4DBD-BBF5-A5D87FC238D4}" type="parTrans" cxnId="{CF4137CC-5CE5-41B4-9ACB-DAA566669B7C}">
      <dgm:prSet/>
      <dgm:spPr/>
      <dgm:t>
        <a:bodyPr/>
        <a:lstStyle/>
        <a:p>
          <a:endParaRPr lang="zh-CN" altLang="en-US"/>
        </a:p>
      </dgm:t>
    </dgm:pt>
    <dgm:pt modelId="{8DB2EC84-E058-4E36-9E9F-FB0A2CEC8A24}" type="sibTrans" cxnId="{CF4137CC-5CE5-41B4-9ACB-DAA566669B7C}">
      <dgm:prSet/>
      <dgm:spPr/>
      <dgm:t>
        <a:bodyPr/>
        <a:lstStyle/>
        <a:p>
          <a:endParaRPr lang="zh-CN" altLang="en-US"/>
        </a:p>
      </dgm:t>
    </dgm:pt>
    <dgm:pt modelId="{1B9063AC-E7FF-4392-935C-0DD0FA38E314}">
      <dgm:prSet phldrT="[文本]"/>
      <dgm:spPr/>
      <dgm:t>
        <a:bodyPr/>
        <a:lstStyle/>
        <a:p>
          <a:r>
            <a:rPr lang="zh-CN" altLang="en-US" dirty="0" smtClean="0"/>
            <a:t>技术支持</a:t>
          </a:r>
          <a:endParaRPr lang="zh-CN" altLang="en-US" dirty="0"/>
        </a:p>
      </dgm:t>
    </dgm:pt>
    <dgm:pt modelId="{231AC0E3-2D28-4847-87BC-8E7761430C85}" type="parTrans" cxnId="{08A39B54-C1FB-482F-A115-A7656F2BC862}">
      <dgm:prSet/>
      <dgm:spPr/>
      <dgm:t>
        <a:bodyPr/>
        <a:lstStyle/>
        <a:p>
          <a:endParaRPr lang="zh-CN" altLang="en-US"/>
        </a:p>
      </dgm:t>
    </dgm:pt>
    <dgm:pt modelId="{DD89E2D7-0902-4362-98D0-08EB532462DC}" type="sibTrans" cxnId="{08A39B54-C1FB-482F-A115-A7656F2BC862}">
      <dgm:prSet/>
      <dgm:spPr/>
      <dgm:t>
        <a:bodyPr/>
        <a:lstStyle/>
        <a:p>
          <a:endParaRPr lang="zh-CN" altLang="en-US"/>
        </a:p>
      </dgm:t>
    </dgm:pt>
    <dgm:pt modelId="{7E8443C8-CA79-4650-8722-28DCD079C537}">
      <dgm:prSet phldrT="[文本]"/>
      <dgm:spPr/>
      <dgm:t>
        <a:bodyPr/>
        <a:lstStyle/>
        <a:p>
          <a:r>
            <a:rPr lang="zh-CN" altLang="en-US" dirty="0" smtClean="0"/>
            <a:t>过程评价</a:t>
          </a:r>
          <a:endParaRPr lang="zh-CN" altLang="en-US" dirty="0"/>
        </a:p>
      </dgm:t>
    </dgm:pt>
    <dgm:pt modelId="{0E9AECF1-AFA4-4EC6-A9C1-BCC1D9F3E5D6}" type="parTrans" cxnId="{FF399545-7CD7-49DE-AE3B-1A23E9983D97}">
      <dgm:prSet/>
      <dgm:spPr/>
      <dgm:t>
        <a:bodyPr/>
        <a:lstStyle/>
        <a:p>
          <a:endParaRPr lang="zh-CN" altLang="en-US"/>
        </a:p>
      </dgm:t>
    </dgm:pt>
    <dgm:pt modelId="{A8DB052A-B698-4557-8753-2E2D67FB53D4}" type="sibTrans" cxnId="{FF399545-7CD7-49DE-AE3B-1A23E9983D97}">
      <dgm:prSet/>
      <dgm:spPr/>
      <dgm:t>
        <a:bodyPr/>
        <a:lstStyle/>
        <a:p>
          <a:endParaRPr lang="zh-CN" altLang="en-US"/>
        </a:p>
      </dgm:t>
    </dgm:pt>
    <dgm:pt modelId="{CDEC627D-0C85-4FBC-9BCF-28909070E552}">
      <dgm:prSet phldrT="[文本]"/>
      <dgm:spPr/>
      <dgm:t>
        <a:bodyPr/>
        <a:lstStyle/>
        <a:p>
          <a:r>
            <a:rPr lang="zh-CN" altLang="en-US" dirty="0" smtClean="0"/>
            <a:t>管理实施</a:t>
          </a:r>
          <a:endParaRPr lang="zh-CN" altLang="en-US" dirty="0"/>
        </a:p>
      </dgm:t>
    </dgm:pt>
    <dgm:pt modelId="{2E0B2351-58E1-4605-8835-ECD634E2ED1D}" type="parTrans" cxnId="{C20C4290-F0B7-44DC-A019-7E9AE5A25D2E}">
      <dgm:prSet/>
      <dgm:spPr/>
      <dgm:t>
        <a:bodyPr/>
        <a:lstStyle/>
        <a:p>
          <a:endParaRPr lang="zh-CN" altLang="en-US"/>
        </a:p>
      </dgm:t>
    </dgm:pt>
    <dgm:pt modelId="{13CCF10D-2177-48A9-BF5D-CE4DFD8776A8}" type="sibTrans" cxnId="{C20C4290-F0B7-44DC-A019-7E9AE5A25D2E}">
      <dgm:prSet/>
      <dgm:spPr/>
      <dgm:t>
        <a:bodyPr/>
        <a:lstStyle/>
        <a:p>
          <a:endParaRPr lang="zh-CN" altLang="en-US"/>
        </a:p>
      </dgm:t>
    </dgm:pt>
    <dgm:pt modelId="{B0F9BCE7-B5DE-43BC-9157-F999B876ECFF}" type="pres">
      <dgm:prSet presAssocID="{7E8EC4AE-DEC0-4DF8-909B-78AB4C25CA4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5AB45EB-9435-43B2-A280-920CF4FE45E8}" type="pres">
      <dgm:prSet presAssocID="{76FC270C-5646-4A53-B8D6-F0D3374F43E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BA7C47-6A54-4BED-974B-333E454DD40B}" type="pres">
      <dgm:prSet presAssocID="{C91DCAA5-FBED-4813-ABAA-0A367C224D3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CCB8595C-0769-460F-8D6D-DB0F56074863}" type="pres">
      <dgm:prSet presAssocID="{C91DCAA5-FBED-4813-ABAA-0A367C224D3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8169B46A-FA31-4224-8A58-7B07C6BF90D5}" type="pres">
      <dgm:prSet presAssocID="{27255671-1EBB-4FFA-AAD6-21E85EF5638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822D6F-9816-4234-AC11-EC39E6404263}" type="pres">
      <dgm:prSet presAssocID="{8DB2EC84-E058-4E36-9E9F-FB0A2CEC8A24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F456A189-063C-4399-BA9B-489EF44A5B46}" type="pres">
      <dgm:prSet presAssocID="{8DB2EC84-E058-4E36-9E9F-FB0A2CEC8A24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05BE1D5F-22E5-4B96-B9D3-E14D34373797}" type="pres">
      <dgm:prSet presAssocID="{1B9063AC-E7FF-4392-935C-0DD0FA38E31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883DE-0418-4353-AEA9-2B152C523766}" type="pres">
      <dgm:prSet presAssocID="{DD89E2D7-0902-4362-98D0-08EB532462DC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E0DFF959-1842-434D-A4F9-BB1B001ADEAB}" type="pres">
      <dgm:prSet presAssocID="{DD89E2D7-0902-4362-98D0-08EB532462DC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80DA0D57-ECD0-493A-BD32-1312DE7B68BF}" type="pres">
      <dgm:prSet presAssocID="{7E8443C8-CA79-4650-8722-28DCD079C53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F89AF2-4297-443B-95EE-4FD62AB0968B}" type="pres">
      <dgm:prSet presAssocID="{A8DB052A-B698-4557-8753-2E2D67FB53D4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BAE592C5-BE53-4F59-95D9-F2C9E625E87A}" type="pres">
      <dgm:prSet presAssocID="{A8DB052A-B698-4557-8753-2E2D67FB53D4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A33AF17D-3AC5-4E87-AADE-AA6B3F047CE8}" type="pres">
      <dgm:prSet presAssocID="{CDEC627D-0C85-4FBC-9BCF-28909070E55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C760FC-B90B-4F5C-981B-3F4C3B2BA495}" type="pres">
      <dgm:prSet presAssocID="{13CCF10D-2177-48A9-BF5D-CE4DFD8776A8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926CD7C0-D4EF-4742-A7FA-FC196FA2986D}" type="pres">
      <dgm:prSet presAssocID="{13CCF10D-2177-48A9-BF5D-CE4DFD8776A8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078F9644-6F16-4DC8-9F71-17F4D07AEAD9}" srcId="{7E8EC4AE-DEC0-4DF8-909B-78AB4C25CA48}" destId="{76FC270C-5646-4A53-B8D6-F0D3374F43ED}" srcOrd="0" destOrd="0" parTransId="{82D9ECB8-5257-437B-B350-FF1815379B2D}" sibTransId="{C91DCAA5-FBED-4813-ABAA-0A367C224D33}"/>
    <dgm:cxn modelId="{1147B046-0AB7-42B7-949E-475C9E8FC01E}" type="presOf" srcId="{A8DB052A-B698-4557-8753-2E2D67FB53D4}" destId="{BAE592C5-BE53-4F59-95D9-F2C9E625E87A}" srcOrd="1" destOrd="0" presId="urn:microsoft.com/office/officeart/2005/8/layout/cycle2"/>
    <dgm:cxn modelId="{29BC5D1C-3FD0-4C63-BC88-C00038E0571F}" type="presOf" srcId="{C91DCAA5-FBED-4813-ABAA-0A367C224D33}" destId="{ABBA7C47-6A54-4BED-974B-333E454DD40B}" srcOrd="0" destOrd="0" presId="urn:microsoft.com/office/officeart/2005/8/layout/cycle2"/>
    <dgm:cxn modelId="{C8595EA0-AEE8-4623-A387-54324A46D523}" type="presOf" srcId="{76FC270C-5646-4A53-B8D6-F0D3374F43ED}" destId="{85AB45EB-9435-43B2-A280-920CF4FE45E8}" srcOrd="0" destOrd="0" presId="urn:microsoft.com/office/officeart/2005/8/layout/cycle2"/>
    <dgm:cxn modelId="{F6D9EE22-31BA-4736-8AE7-131424FD5E7F}" type="presOf" srcId="{1B9063AC-E7FF-4392-935C-0DD0FA38E314}" destId="{05BE1D5F-22E5-4B96-B9D3-E14D34373797}" srcOrd="0" destOrd="0" presId="urn:microsoft.com/office/officeart/2005/8/layout/cycle2"/>
    <dgm:cxn modelId="{7D9F0973-A6C6-471B-A202-A682910267E2}" type="presOf" srcId="{13CCF10D-2177-48A9-BF5D-CE4DFD8776A8}" destId="{926CD7C0-D4EF-4742-A7FA-FC196FA2986D}" srcOrd="1" destOrd="0" presId="urn:microsoft.com/office/officeart/2005/8/layout/cycle2"/>
    <dgm:cxn modelId="{08A39B54-C1FB-482F-A115-A7656F2BC862}" srcId="{7E8EC4AE-DEC0-4DF8-909B-78AB4C25CA48}" destId="{1B9063AC-E7FF-4392-935C-0DD0FA38E314}" srcOrd="2" destOrd="0" parTransId="{231AC0E3-2D28-4847-87BC-8E7761430C85}" sibTransId="{DD89E2D7-0902-4362-98D0-08EB532462DC}"/>
    <dgm:cxn modelId="{0DC897A8-CB8B-4A94-811C-FA196D8C1E8A}" type="presOf" srcId="{C91DCAA5-FBED-4813-ABAA-0A367C224D33}" destId="{CCB8595C-0769-460F-8D6D-DB0F56074863}" srcOrd="1" destOrd="0" presId="urn:microsoft.com/office/officeart/2005/8/layout/cycle2"/>
    <dgm:cxn modelId="{7946D741-468D-4ADE-A20B-DF98FFD2D3AD}" type="presOf" srcId="{DD89E2D7-0902-4362-98D0-08EB532462DC}" destId="{E0DFF959-1842-434D-A4F9-BB1B001ADEAB}" srcOrd="1" destOrd="0" presId="urn:microsoft.com/office/officeart/2005/8/layout/cycle2"/>
    <dgm:cxn modelId="{49470AFA-95A0-4F22-A1C8-BA506CBC7A62}" type="presOf" srcId="{27255671-1EBB-4FFA-AAD6-21E85EF56383}" destId="{8169B46A-FA31-4224-8A58-7B07C6BF90D5}" srcOrd="0" destOrd="0" presId="urn:microsoft.com/office/officeart/2005/8/layout/cycle2"/>
    <dgm:cxn modelId="{C20C4290-F0B7-44DC-A019-7E9AE5A25D2E}" srcId="{7E8EC4AE-DEC0-4DF8-909B-78AB4C25CA48}" destId="{CDEC627D-0C85-4FBC-9BCF-28909070E552}" srcOrd="4" destOrd="0" parTransId="{2E0B2351-58E1-4605-8835-ECD634E2ED1D}" sibTransId="{13CCF10D-2177-48A9-BF5D-CE4DFD8776A8}"/>
    <dgm:cxn modelId="{5C59AC05-839E-4226-B950-7FB4413CE4B7}" type="presOf" srcId="{8DB2EC84-E058-4E36-9E9F-FB0A2CEC8A24}" destId="{D6822D6F-9816-4234-AC11-EC39E6404263}" srcOrd="0" destOrd="0" presId="urn:microsoft.com/office/officeart/2005/8/layout/cycle2"/>
    <dgm:cxn modelId="{2BA51BB2-AF64-42D2-B7FA-0FD1DD220578}" type="presOf" srcId="{7E8EC4AE-DEC0-4DF8-909B-78AB4C25CA48}" destId="{B0F9BCE7-B5DE-43BC-9157-F999B876ECFF}" srcOrd="0" destOrd="0" presId="urn:microsoft.com/office/officeart/2005/8/layout/cycle2"/>
    <dgm:cxn modelId="{236CCB16-DAFA-465E-8D87-1CABE2A5BA17}" type="presOf" srcId="{7E8443C8-CA79-4650-8722-28DCD079C537}" destId="{80DA0D57-ECD0-493A-BD32-1312DE7B68BF}" srcOrd="0" destOrd="0" presId="urn:microsoft.com/office/officeart/2005/8/layout/cycle2"/>
    <dgm:cxn modelId="{CF4137CC-5CE5-41B4-9ACB-DAA566669B7C}" srcId="{7E8EC4AE-DEC0-4DF8-909B-78AB4C25CA48}" destId="{27255671-1EBB-4FFA-AAD6-21E85EF56383}" srcOrd="1" destOrd="0" parTransId="{34B642AE-A4A8-4DBD-BBF5-A5D87FC238D4}" sibTransId="{8DB2EC84-E058-4E36-9E9F-FB0A2CEC8A24}"/>
    <dgm:cxn modelId="{FF399545-7CD7-49DE-AE3B-1A23E9983D97}" srcId="{7E8EC4AE-DEC0-4DF8-909B-78AB4C25CA48}" destId="{7E8443C8-CA79-4650-8722-28DCD079C537}" srcOrd="3" destOrd="0" parTransId="{0E9AECF1-AFA4-4EC6-A9C1-BCC1D9F3E5D6}" sibTransId="{A8DB052A-B698-4557-8753-2E2D67FB53D4}"/>
    <dgm:cxn modelId="{53207756-48C7-4F6B-B230-43E57AB329F0}" type="presOf" srcId="{A8DB052A-B698-4557-8753-2E2D67FB53D4}" destId="{10F89AF2-4297-443B-95EE-4FD62AB0968B}" srcOrd="0" destOrd="0" presId="urn:microsoft.com/office/officeart/2005/8/layout/cycle2"/>
    <dgm:cxn modelId="{C537F45F-71A1-459E-AF46-A082EBCEDFD7}" type="presOf" srcId="{8DB2EC84-E058-4E36-9E9F-FB0A2CEC8A24}" destId="{F456A189-063C-4399-BA9B-489EF44A5B46}" srcOrd="1" destOrd="0" presId="urn:microsoft.com/office/officeart/2005/8/layout/cycle2"/>
    <dgm:cxn modelId="{7790E89D-E955-47DD-A8A5-D4486D6C41EE}" type="presOf" srcId="{DD89E2D7-0902-4362-98D0-08EB532462DC}" destId="{9F3883DE-0418-4353-AEA9-2B152C523766}" srcOrd="0" destOrd="0" presId="urn:microsoft.com/office/officeart/2005/8/layout/cycle2"/>
    <dgm:cxn modelId="{2A5FAB4A-B454-4313-865C-6F293BCEB12A}" type="presOf" srcId="{CDEC627D-0C85-4FBC-9BCF-28909070E552}" destId="{A33AF17D-3AC5-4E87-AADE-AA6B3F047CE8}" srcOrd="0" destOrd="0" presId="urn:microsoft.com/office/officeart/2005/8/layout/cycle2"/>
    <dgm:cxn modelId="{9192B283-7E18-4BC1-BAFD-7B6EF7341387}" type="presOf" srcId="{13CCF10D-2177-48A9-BF5D-CE4DFD8776A8}" destId="{5BC760FC-B90B-4F5C-981B-3F4C3B2BA495}" srcOrd="0" destOrd="0" presId="urn:microsoft.com/office/officeart/2005/8/layout/cycle2"/>
    <dgm:cxn modelId="{B35B219E-2337-4093-84AE-8EB3C7070E28}" type="presParOf" srcId="{B0F9BCE7-B5DE-43BC-9157-F999B876ECFF}" destId="{85AB45EB-9435-43B2-A280-920CF4FE45E8}" srcOrd="0" destOrd="0" presId="urn:microsoft.com/office/officeart/2005/8/layout/cycle2"/>
    <dgm:cxn modelId="{48A0508C-176D-4F6F-AA85-31F3114FC02A}" type="presParOf" srcId="{B0F9BCE7-B5DE-43BC-9157-F999B876ECFF}" destId="{ABBA7C47-6A54-4BED-974B-333E454DD40B}" srcOrd="1" destOrd="0" presId="urn:microsoft.com/office/officeart/2005/8/layout/cycle2"/>
    <dgm:cxn modelId="{275E6093-33F2-4B49-96E5-70272B1B8577}" type="presParOf" srcId="{ABBA7C47-6A54-4BED-974B-333E454DD40B}" destId="{CCB8595C-0769-460F-8D6D-DB0F56074863}" srcOrd="0" destOrd="0" presId="urn:microsoft.com/office/officeart/2005/8/layout/cycle2"/>
    <dgm:cxn modelId="{50BCC485-4759-446B-9BD1-4574205DF9D2}" type="presParOf" srcId="{B0F9BCE7-B5DE-43BC-9157-F999B876ECFF}" destId="{8169B46A-FA31-4224-8A58-7B07C6BF90D5}" srcOrd="2" destOrd="0" presId="urn:microsoft.com/office/officeart/2005/8/layout/cycle2"/>
    <dgm:cxn modelId="{FD0CDF6D-F985-4D22-A099-E16ED31A05C8}" type="presParOf" srcId="{B0F9BCE7-B5DE-43BC-9157-F999B876ECFF}" destId="{D6822D6F-9816-4234-AC11-EC39E6404263}" srcOrd="3" destOrd="0" presId="urn:microsoft.com/office/officeart/2005/8/layout/cycle2"/>
    <dgm:cxn modelId="{0411F4F0-31AA-49C8-A6BC-1872F2362C24}" type="presParOf" srcId="{D6822D6F-9816-4234-AC11-EC39E6404263}" destId="{F456A189-063C-4399-BA9B-489EF44A5B46}" srcOrd="0" destOrd="0" presId="urn:microsoft.com/office/officeart/2005/8/layout/cycle2"/>
    <dgm:cxn modelId="{75108C6D-6281-4260-8D72-BEC96BD79993}" type="presParOf" srcId="{B0F9BCE7-B5DE-43BC-9157-F999B876ECFF}" destId="{05BE1D5F-22E5-4B96-B9D3-E14D34373797}" srcOrd="4" destOrd="0" presId="urn:microsoft.com/office/officeart/2005/8/layout/cycle2"/>
    <dgm:cxn modelId="{79DC0BC0-960D-4513-8F48-D7DA4E9AA278}" type="presParOf" srcId="{B0F9BCE7-B5DE-43BC-9157-F999B876ECFF}" destId="{9F3883DE-0418-4353-AEA9-2B152C523766}" srcOrd="5" destOrd="0" presId="urn:microsoft.com/office/officeart/2005/8/layout/cycle2"/>
    <dgm:cxn modelId="{EA55CA92-9982-48E4-8998-0284DA93FCCA}" type="presParOf" srcId="{9F3883DE-0418-4353-AEA9-2B152C523766}" destId="{E0DFF959-1842-434D-A4F9-BB1B001ADEAB}" srcOrd="0" destOrd="0" presId="urn:microsoft.com/office/officeart/2005/8/layout/cycle2"/>
    <dgm:cxn modelId="{5763E14D-97EC-4ACE-915E-C034FFFAB98A}" type="presParOf" srcId="{B0F9BCE7-B5DE-43BC-9157-F999B876ECFF}" destId="{80DA0D57-ECD0-493A-BD32-1312DE7B68BF}" srcOrd="6" destOrd="0" presId="urn:microsoft.com/office/officeart/2005/8/layout/cycle2"/>
    <dgm:cxn modelId="{9269D256-5A7E-41D4-B7F2-A937E043DF2F}" type="presParOf" srcId="{B0F9BCE7-B5DE-43BC-9157-F999B876ECFF}" destId="{10F89AF2-4297-443B-95EE-4FD62AB0968B}" srcOrd="7" destOrd="0" presId="urn:microsoft.com/office/officeart/2005/8/layout/cycle2"/>
    <dgm:cxn modelId="{E966E133-80A1-4423-9D24-B181DB43F3A1}" type="presParOf" srcId="{10F89AF2-4297-443B-95EE-4FD62AB0968B}" destId="{BAE592C5-BE53-4F59-95D9-F2C9E625E87A}" srcOrd="0" destOrd="0" presId="urn:microsoft.com/office/officeart/2005/8/layout/cycle2"/>
    <dgm:cxn modelId="{74E68666-9A29-4293-9E0F-F6D741FD100D}" type="presParOf" srcId="{B0F9BCE7-B5DE-43BC-9157-F999B876ECFF}" destId="{A33AF17D-3AC5-4E87-AADE-AA6B3F047CE8}" srcOrd="8" destOrd="0" presId="urn:microsoft.com/office/officeart/2005/8/layout/cycle2"/>
    <dgm:cxn modelId="{6A386003-0720-4E86-A82D-5664B3815342}" type="presParOf" srcId="{B0F9BCE7-B5DE-43BC-9157-F999B876ECFF}" destId="{5BC760FC-B90B-4F5C-981B-3F4C3B2BA495}" srcOrd="9" destOrd="0" presId="urn:microsoft.com/office/officeart/2005/8/layout/cycle2"/>
    <dgm:cxn modelId="{45DBE1F6-207E-40E8-BBF7-0B84351B05A9}" type="presParOf" srcId="{5BC760FC-B90B-4F5C-981B-3F4C3B2BA495}" destId="{926CD7C0-D4EF-4742-A7FA-FC196FA2986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C2F9D0-2B23-4F40-AAE1-8665EE02AE77}" type="doc">
      <dgm:prSet loTypeId="urn:microsoft.com/office/officeart/2005/8/layout/hierarchy4" loCatId="relationship" qsTypeId="urn:microsoft.com/office/officeart/2005/8/quickstyle/3d2" qsCatId="3D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277D24FA-6F43-43F0-A680-843ACF405AEB}">
      <dgm:prSet phldrT="[文本]"/>
      <dgm:spPr/>
      <dgm:t>
        <a:bodyPr/>
        <a:lstStyle/>
        <a:p>
          <a:r>
            <a:rPr lang="zh-CN" altLang="en-US" b="1" dirty="0" smtClean="0"/>
            <a:t>理解混合式学习</a:t>
          </a:r>
          <a:endParaRPr lang="zh-CN" altLang="en-US" b="1" dirty="0"/>
        </a:p>
      </dgm:t>
    </dgm:pt>
    <dgm:pt modelId="{03B8DD38-839E-4E1C-9729-94766F5ADFDE}" type="parTrans" cxnId="{823B725A-7C66-456F-A32C-1CDC6EC0900A}">
      <dgm:prSet/>
      <dgm:spPr/>
      <dgm:t>
        <a:bodyPr/>
        <a:lstStyle/>
        <a:p>
          <a:endParaRPr lang="zh-CN" altLang="en-US"/>
        </a:p>
      </dgm:t>
    </dgm:pt>
    <dgm:pt modelId="{2BC61F83-1090-40A8-9C01-ECB346E77D60}" type="sibTrans" cxnId="{823B725A-7C66-456F-A32C-1CDC6EC0900A}">
      <dgm:prSet/>
      <dgm:spPr/>
      <dgm:t>
        <a:bodyPr/>
        <a:lstStyle/>
        <a:p>
          <a:endParaRPr lang="zh-CN" altLang="en-US"/>
        </a:p>
      </dgm:t>
    </dgm:pt>
    <dgm:pt modelId="{281D3941-9361-4777-8F19-92DD4EF40AC9}">
      <dgm:prSet phldrT="[文本]"/>
      <dgm:spPr/>
      <dgm:t>
        <a:bodyPr/>
        <a:lstStyle/>
        <a:p>
          <a:r>
            <a:rPr lang="zh-CN" altLang="en-US" b="1" dirty="0" smtClean="0"/>
            <a:t>什么是</a:t>
          </a:r>
          <a:endParaRPr lang="en-US" altLang="zh-CN" b="1" dirty="0" smtClean="0"/>
        </a:p>
        <a:p>
          <a:r>
            <a:rPr lang="zh-CN" altLang="en-US" b="1" dirty="0" smtClean="0"/>
            <a:t>混合式学习？</a:t>
          </a:r>
          <a:endParaRPr lang="zh-CN" altLang="en-US" b="1" dirty="0"/>
        </a:p>
      </dgm:t>
    </dgm:pt>
    <dgm:pt modelId="{2823A6B4-2C89-4B95-9D5D-BB3B9407AE6A}" type="parTrans" cxnId="{6D1CDF27-C2F6-443F-A326-C19A44CECB79}">
      <dgm:prSet/>
      <dgm:spPr/>
      <dgm:t>
        <a:bodyPr/>
        <a:lstStyle/>
        <a:p>
          <a:endParaRPr lang="zh-CN" altLang="en-US"/>
        </a:p>
      </dgm:t>
    </dgm:pt>
    <dgm:pt modelId="{0C58BAF7-12A2-4EEB-8550-2557F22D261B}" type="sibTrans" cxnId="{6D1CDF27-C2F6-443F-A326-C19A44CECB79}">
      <dgm:prSet/>
      <dgm:spPr/>
      <dgm:t>
        <a:bodyPr/>
        <a:lstStyle/>
        <a:p>
          <a:endParaRPr lang="zh-CN" altLang="en-US"/>
        </a:p>
      </dgm:t>
    </dgm:pt>
    <dgm:pt modelId="{9C563266-2088-476F-9CEC-E455B67A7E12}">
      <dgm:prSet phldrT="[文本]"/>
      <dgm:spPr/>
      <dgm:t>
        <a:bodyPr/>
        <a:lstStyle/>
        <a:p>
          <a:r>
            <a:rPr lang="zh-CN" altLang="en-US" b="1" dirty="0" smtClean="0"/>
            <a:t>内涵</a:t>
          </a:r>
          <a:endParaRPr lang="zh-CN" altLang="en-US" b="1" dirty="0"/>
        </a:p>
      </dgm:t>
    </dgm:pt>
    <dgm:pt modelId="{FA090FB7-9346-4B2A-9A51-A63BBE7F94EF}" type="parTrans" cxnId="{51D1B526-093B-4AC6-A74E-4915DB4D4BA2}">
      <dgm:prSet/>
      <dgm:spPr/>
      <dgm:t>
        <a:bodyPr/>
        <a:lstStyle/>
        <a:p>
          <a:endParaRPr lang="zh-CN" altLang="en-US"/>
        </a:p>
      </dgm:t>
    </dgm:pt>
    <dgm:pt modelId="{75A9100B-4479-4528-9332-706C19E3D445}" type="sibTrans" cxnId="{51D1B526-093B-4AC6-A74E-4915DB4D4BA2}">
      <dgm:prSet/>
      <dgm:spPr/>
      <dgm:t>
        <a:bodyPr/>
        <a:lstStyle/>
        <a:p>
          <a:endParaRPr lang="zh-CN" altLang="en-US"/>
        </a:p>
      </dgm:t>
    </dgm:pt>
    <dgm:pt modelId="{14CB1B15-BF89-42A4-8ED9-ED01C93E10D7}">
      <dgm:prSet phldrT="[文本]"/>
      <dgm:spPr/>
      <dgm:t>
        <a:bodyPr/>
        <a:lstStyle/>
        <a:p>
          <a:r>
            <a:rPr lang="zh-CN" altLang="en-US" b="1" dirty="0" smtClean="0"/>
            <a:t>如何惠及</a:t>
          </a:r>
          <a:endParaRPr lang="en-US" altLang="zh-CN" b="1" dirty="0" smtClean="0"/>
        </a:p>
        <a:p>
          <a:r>
            <a:rPr lang="zh-CN" altLang="en-US" b="1" dirty="0" smtClean="0"/>
            <a:t>学生学习？</a:t>
          </a:r>
          <a:endParaRPr lang="zh-CN" altLang="en-US" b="1" dirty="0"/>
        </a:p>
      </dgm:t>
    </dgm:pt>
    <dgm:pt modelId="{3BB51E85-D2FA-4685-9592-C366E4093A1F}" type="parTrans" cxnId="{481C558C-63C1-4E88-A703-B4D5EC4DD1FA}">
      <dgm:prSet/>
      <dgm:spPr/>
      <dgm:t>
        <a:bodyPr/>
        <a:lstStyle/>
        <a:p>
          <a:endParaRPr lang="zh-CN" altLang="en-US"/>
        </a:p>
      </dgm:t>
    </dgm:pt>
    <dgm:pt modelId="{67931BFE-B309-46BF-9FFF-DECD6F7EB876}" type="sibTrans" cxnId="{481C558C-63C1-4E88-A703-B4D5EC4DD1FA}">
      <dgm:prSet/>
      <dgm:spPr/>
      <dgm:t>
        <a:bodyPr/>
        <a:lstStyle/>
        <a:p>
          <a:endParaRPr lang="zh-CN" altLang="en-US"/>
        </a:p>
      </dgm:t>
    </dgm:pt>
    <dgm:pt modelId="{B1EB5FFE-A956-4291-9384-7273F83A9226}">
      <dgm:prSet phldrT="[文本]"/>
      <dgm:spPr/>
      <dgm:t>
        <a:bodyPr/>
        <a:lstStyle/>
        <a:p>
          <a:r>
            <a:rPr lang="zh-CN" altLang="en-US" b="1" dirty="0" smtClean="0"/>
            <a:t>改变</a:t>
          </a:r>
          <a:endParaRPr lang="en-US" altLang="zh-CN" b="1" dirty="0" smtClean="0"/>
        </a:p>
        <a:p>
          <a:r>
            <a:rPr lang="zh-CN" altLang="en-US" b="1" dirty="0" smtClean="0"/>
            <a:t>动机</a:t>
          </a:r>
          <a:endParaRPr lang="zh-CN" altLang="en-US" b="1" dirty="0"/>
        </a:p>
      </dgm:t>
    </dgm:pt>
    <dgm:pt modelId="{B0A3FA75-2185-4258-9E42-60466A6BACF1}" type="parTrans" cxnId="{857A8312-4A26-4309-975E-8CC50C16DFCC}">
      <dgm:prSet/>
      <dgm:spPr/>
      <dgm:t>
        <a:bodyPr/>
        <a:lstStyle/>
        <a:p>
          <a:endParaRPr lang="zh-CN" altLang="en-US"/>
        </a:p>
      </dgm:t>
    </dgm:pt>
    <dgm:pt modelId="{B9A59746-52B8-4FD4-B86F-5BE0D70B8E1B}" type="sibTrans" cxnId="{857A8312-4A26-4309-975E-8CC50C16DFCC}">
      <dgm:prSet/>
      <dgm:spPr/>
      <dgm:t>
        <a:bodyPr/>
        <a:lstStyle/>
        <a:p>
          <a:endParaRPr lang="zh-CN" altLang="en-US"/>
        </a:p>
      </dgm:t>
    </dgm:pt>
    <dgm:pt modelId="{0BE70281-BAE5-4C2D-9EF7-C2991986ADF5}">
      <dgm:prSet phldrT="[文本]"/>
      <dgm:spPr/>
      <dgm:t>
        <a:bodyPr/>
        <a:lstStyle/>
        <a:p>
          <a:r>
            <a:rPr lang="zh-CN" altLang="en-US" b="1" dirty="0" smtClean="0"/>
            <a:t>形式</a:t>
          </a:r>
          <a:endParaRPr lang="zh-CN" altLang="en-US" b="1" dirty="0"/>
        </a:p>
      </dgm:t>
    </dgm:pt>
    <dgm:pt modelId="{B2F56BDB-2AF6-430D-B9EE-32459A13FFAC}" type="parTrans" cxnId="{E9AEDFA9-EEF5-440A-AB3D-5A58EBE7516E}">
      <dgm:prSet/>
      <dgm:spPr/>
      <dgm:t>
        <a:bodyPr/>
        <a:lstStyle/>
        <a:p>
          <a:endParaRPr lang="zh-CN" altLang="en-US"/>
        </a:p>
      </dgm:t>
    </dgm:pt>
    <dgm:pt modelId="{A321B423-EE5C-4882-BEF3-EDB45B81D3E3}" type="sibTrans" cxnId="{E9AEDFA9-EEF5-440A-AB3D-5A58EBE7516E}">
      <dgm:prSet/>
      <dgm:spPr/>
      <dgm:t>
        <a:bodyPr/>
        <a:lstStyle/>
        <a:p>
          <a:endParaRPr lang="zh-CN" altLang="en-US"/>
        </a:p>
      </dgm:t>
    </dgm:pt>
    <dgm:pt modelId="{0AA4D1F0-CAEC-478C-B508-05B450E7D13E}">
      <dgm:prSet phldrT="[文本]"/>
      <dgm:spPr/>
      <dgm:t>
        <a:bodyPr/>
        <a:lstStyle/>
        <a:p>
          <a:r>
            <a:rPr lang="zh-CN" altLang="en-US" b="1" dirty="0" smtClean="0"/>
            <a:t>深度</a:t>
          </a:r>
          <a:endParaRPr lang="en-US" altLang="zh-CN" b="1" dirty="0" smtClean="0"/>
        </a:p>
        <a:p>
          <a:r>
            <a:rPr lang="zh-CN" altLang="en-US" b="1" dirty="0" smtClean="0"/>
            <a:t>学习</a:t>
          </a:r>
          <a:endParaRPr lang="zh-CN" altLang="en-US" b="1" dirty="0"/>
        </a:p>
      </dgm:t>
    </dgm:pt>
    <dgm:pt modelId="{07CF2034-4C2E-4642-BF94-C79EF2DAD3D8}" type="parTrans" cxnId="{871BAA39-077E-4E6F-A077-88B95754AFDF}">
      <dgm:prSet/>
      <dgm:spPr/>
      <dgm:t>
        <a:bodyPr/>
        <a:lstStyle/>
        <a:p>
          <a:endParaRPr lang="zh-CN" altLang="en-US"/>
        </a:p>
      </dgm:t>
    </dgm:pt>
    <dgm:pt modelId="{12D5EBEF-FC1D-4ED9-BECB-8C2D16B53744}" type="sibTrans" cxnId="{871BAA39-077E-4E6F-A077-88B95754AFDF}">
      <dgm:prSet/>
      <dgm:spPr/>
      <dgm:t>
        <a:bodyPr/>
        <a:lstStyle/>
        <a:p>
          <a:endParaRPr lang="zh-CN" altLang="en-US"/>
        </a:p>
      </dgm:t>
    </dgm:pt>
    <dgm:pt modelId="{4E1EF0AB-9096-4FEC-8C95-368344954C3B}">
      <dgm:prSet phldrT="[文本]"/>
      <dgm:spPr/>
      <dgm:t>
        <a:bodyPr/>
        <a:lstStyle/>
        <a:p>
          <a:r>
            <a:rPr lang="zh-CN" altLang="en-US" b="1" dirty="0" smtClean="0"/>
            <a:t>自我</a:t>
          </a:r>
          <a:endParaRPr lang="en-US" altLang="zh-CN" b="1" dirty="0" smtClean="0"/>
        </a:p>
        <a:p>
          <a:r>
            <a:rPr lang="zh-CN" altLang="en-US" b="1" dirty="0" smtClean="0"/>
            <a:t>管理</a:t>
          </a:r>
          <a:endParaRPr lang="zh-CN" altLang="en-US" b="1" dirty="0"/>
        </a:p>
      </dgm:t>
    </dgm:pt>
    <dgm:pt modelId="{EA23940A-F338-4500-BFF9-4AE00886AFD5}" type="parTrans" cxnId="{71C420B5-7EDC-4EEB-A351-A30162BF7FD4}">
      <dgm:prSet/>
      <dgm:spPr/>
      <dgm:t>
        <a:bodyPr/>
        <a:lstStyle/>
        <a:p>
          <a:endParaRPr lang="zh-CN" altLang="en-US"/>
        </a:p>
      </dgm:t>
    </dgm:pt>
    <dgm:pt modelId="{F22BC5BD-FF57-4C34-8001-3EE02D029AF9}" type="sibTrans" cxnId="{71C420B5-7EDC-4EEB-A351-A30162BF7FD4}">
      <dgm:prSet/>
      <dgm:spPr/>
      <dgm:t>
        <a:bodyPr/>
        <a:lstStyle/>
        <a:p>
          <a:endParaRPr lang="zh-CN" altLang="en-US"/>
        </a:p>
      </dgm:t>
    </dgm:pt>
    <dgm:pt modelId="{4DD0E2B7-4745-4BE5-83D9-1D687FAF0401}" type="pres">
      <dgm:prSet presAssocID="{8DC2F9D0-2B23-4F40-AAE1-8665EE02AE7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6DA2ED1-E880-4439-A354-1F0A4C504C9C}" type="pres">
      <dgm:prSet presAssocID="{277D24FA-6F43-43F0-A680-843ACF405AEB}" presName="vertOne" presStyleCnt="0"/>
      <dgm:spPr/>
      <dgm:t>
        <a:bodyPr/>
        <a:lstStyle/>
        <a:p>
          <a:endParaRPr lang="zh-CN" altLang="en-US"/>
        </a:p>
      </dgm:t>
    </dgm:pt>
    <dgm:pt modelId="{06249FA1-E491-4725-A17A-CD98581822BA}" type="pres">
      <dgm:prSet presAssocID="{277D24FA-6F43-43F0-A680-843ACF405AEB}" presName="txOne" presStyleLbl="node0" presStyleIdx="0" presStyleCnt="1" custLinFactNeighborX="-42521" custLinFactNeighborY="-7212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2BE4C1-54D2-4C3F-B832-19C9A40F87ED}" type="pres">
      <dgm:prSet presAssocID="{277D24FA-6F43-43F0-A680-843ACF405AEB}" presName="parTransOne" presStyleCnt="0"/>
      <dgm:spPr/>
      <dgm:t>
        <a:bodyPr/>
        <a:lstStyle/>
        <a:p>
          <a:endParaRPr lang="zh-CN" altLang="en-US"/>
        </a:p>
      </dgm:t>
    </dgm:pt>
    <dgm:pt modelId="{1E8E9F64-B216-4719-8DCC-9E77544827D7}" type="pres">
      <dgm:prSet presAssocID="{277D24FA-6F43-43F0-A680-843ACF405AEB}" presName="horzOne" presStyleCnt="0"/>
      <dgm:spPr/>
      <dgm:t>
        <a:bodyPr/>
        <a:lstStyle/>
        <a:p>
          <a:endParaRPr lang="zh-CN" altLang="en-US"/>
        </a:p>
      </dgm:t>
    </dgm:pt>
    <dgm:pt modelId="{4A689419-62E9-4843-963E-453E5116F45F}" type="pres">
      <dgm:prSet presAssocID="{281D3941-9361-4777-8F19-92DD4EF40AC9}" presName="vertTwo" presStyleCnt="0"/>
      <dgm:spPr/>
      <dgm:t>
        <a:bodyPr/>
        <a:lstStyle/>
        <a:p>
          <a:endParaRPr lang="zh-CN" altLang="en-US"/>
        </a:p>
      </dgm:t>
    </dgm:pt>
    <dgm:pt modelId="{DC7016FE-7E29-4A01-9B45-A26CDC3B6B73}" type="pres">
      <dgm:prSet presAssocID="{281D3941-9361-4777-8F19-92DD4EF40AC9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1243A8-551F-466B-BD72-A0E6EC16EBAA}" type="pres">
      <dgm:prSet presAssocID="{281D3941-9361-4777-8F19-92DD4EF40AC9}" presName="parTransTwo" presStyleCnt="0"/>
      <dgm:spPr/>
      <dgm:t>
        <a:bodyPr/>
        <a:lstStyle/>
        <a:p>
          <a:endParaRPr lang="zh-CN" altLang="en-US"/>
        </a:p>
      </dgm:t>
    </dgm:pt>
    <dgm:pt modelId="{33657DA3-EF2A-4400-9C76-BDF631ED2BE9}" type="pres">
      <dgm:prSet presAssocID="{281D3941-9361-4777-8F19-92DD4EF40AC9}" presName="horzTwo" presStyleCnt="0"/>
      <dgm:spPr/>
      <dgm:t>
        <a:bodyPr/>
        <a:lstStyle/>
        <a:p>
          <a:endParaRPr lang="zh-CN" altLang="en-US"/>
        </a:p>
      </dgm:t>
    </dgm:pt>
    <dgm:pt modelId="{5ED4400B-7751-4536-AE66-CFAAFC4F091A}" type="pres">
      <dgm:prSet presAssocID="{9C563266-2088-476F-9CEC-E455B67A7E12}" presName="vertThree" presStyleCnt="0"/>
      <dgm:spPr/>
      <dgm:t>
        <a:bodyPr/>
        <a:lstStyle/>
        <a:p>
          <a:endParaRPr lang="zh-CN" altLang="en-US"/>
        </a:p>
      </dgm:t>
    </dgm:pt>
    <dgm:pt modelId="{62AB2B50-75C1-48B7-B99C-9A9517C9D293}" type="pres">
      <dgm:prSet presAssocID="{9C563266-2088-476F-9CEC-E455B67A7E12}" presName="txThre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B3C9343-823D-42B4-B76B-DDFF1630D706}" type="pres">
      <dgm:prSet presAssocID="{9C563266-2088-476F-9CEC-E455B67A7E12}" presName="horzThree" presStyleCnt="0"/>
      <dgm:spPr/>
      <dgm:t>
        <a:bodyPr/>
        <a:lstStyle/>
        <a:p>
          <a:endParaRPr lang="zh-CN" altLang="en-US"/>
        </a:p>
      </dgm:t>
    </dgm:pt>
    <dgm:pt modelId="{6561923C-F91C-43A4-981D-8A4B10973061}" type="pres">
      <dgm:prSet presAssocID="{75A9100B-4479-4528-9332-706C19E3D445}" presName="sibSpaceThree" presStyleCnt="0"/>
      <dgm:spPr/>
      <dgm:t>
        <a:bodyPr/>
        <a:lstStyle/>
        <a:p>
          <a:endParaRPr lang="zh-CN" altLang="en-US"/>
        </a:p>
      </dgm:t>
    </dgm:pt>
    <dgm:pt modelId="{F48052FE-6945-4D94-AA36-F7B733FE7336}" type="pres">
      <dgm:prSet presAssocID="{0BE70281-BAE5-4C2D-9EF7-C2991986ADF5}" presName="vertThree" presStyleCnt="0"/>
      <dgm:spPr/>
      <dgm:t>
        <a:bodyPr/>
        <a:lstStyle/>
        <a:p>
          <a:endParaRPr lang="zh-CN" altLang="en-US"/>
        </a:p>
      </dgm:t>
    </dgm:pt>
    <dgm:pt modelId="{8C9D276D-3B77-4D0A-8A2C-BB6C2691F477}" type="pres">
      <dgm:prSet presAssocID="{0BE70281-BAE5-4C2D-9EF7-C2991986ADF5}" presName="txThre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E859CDD-C553-4CD4-828C-58C6BA94DD44}" type="pres">
      <dgm:prSet presAssocID="{0BE70281-BAE5-4C2D-9EF7-C2991986ADF5}" presName="horzThree" presStyleCnt="0"/>
      <dgm:spPr/>
      <dgm:t>
        <a:bodyPr/>
        <a:lstStyle/>
        <a:p>
          <a:endParaRPr lang="zh-CN" altLang="en-US"/>
        </a:p>
      </dgm:t>
    </dgm:pt>
    <dgm:pt modelId="{D6A257F2-067C-416D-97F9-BDAF6BD214D9}" type="pres">
      <dgm:prSet presAssocID="{0C58BAF7-12A2-4EEB-8550-2557F22D261B}" presName="sibSpaceTwo" presStyleCnt="0"/>
      <dgm:spPr/>
      <dgm:t>
        <a:bodyPr/>
        <a:lstStyle/>
        <a:p>
          <a:endParaRPr lang="zh-CN" altLang="en-US"/>
        </a:p>
      </dgm:t>
    </dgm:pt>
    <dgm:pt modelId="{C3DF6DE6-0811-4BE8-996B-5681C85C4965}" type="pres">
      <dgm:prSet presAssocID="{14CB1B15-BF89-42A4-8ED9-ED01C93E10D7}" presName="vertTwo" presStyleCnt="0"/>
      <dgm:spPr/>
      <dgm:t>
        <a:bodyPr/>
        <a:lstStyle/>
        <a:p>
          <a:endParaRPr lang="zh-CN" altLang="en-US"/>
        </a:p>
      </dgm:t>
    </dgm:pt>
    <dgm:pt modelId="{95092243-DAAD-4B9E-9A18-571E51C81749}" type="pres">
      <dgm:prSet presAssocID="{14CB1B15-BF89-42A4-8ED9-ED01C93E10D7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E13B0C8-30A1-4273-A96C-D1EB12C4D281}" type="pres">
      <dgm:prSet presAssocID="{14CB1B15-BF89-42A4-8ED9-ED01C93E10D7}" presName="parTransTwo" presStyleCnt="0"/>
      <dgm:spPr/>
      <dgm:t>
        <a:bodyPr/>
        <a:lstStyle/>
        <a:p>
          <a:endParaRPr lang="zh-CN" altLang="en-US"/>
        </a:p>
      </dgm:t>
    </dgm:pt>
    <dgm:pt modelId="{171FF0A1-B9AD-43EB-AF79-8602C35783D6}" type="pres">
      <dgm:prSet presAssocID="{14CB1B15-BF89-42A4-8ED9-ED01C93E10D7}" presName="horzTwo" presStyleCnt="0"/>
      <dgm:spPr/>
      <dgm:t>
        <a:bodyPr/>
        <a:lstStyle/>
        <a:p>
          <a:endParaRPr lang="zh-CN" altLang="en-US"/>
        </a:p>
      </dgm:t>
    </dgm:pt>
    <dgm:pt modelId="{EBFE1494-B1C7-4868-B523-09C30F47F2A3}" type="pres">
      <dgm:prSet presAssocID="{B1EB5FFE-A956-4291-9384-7273F83A9226}" presName="vertThree" presStyleCnt="0"/>
      <dgm:spPr/>
      <dgm:t>
        <a:bodyPr/>
        <a:lstStyle/>
        <a:p>
          <a:endParaRPr lang="zh-CN" altLang="en-US"/>
        </a:p>
      </dgm:t>
    </dgm:pt>
    <dgm:pt modelId="{14809CFE-6968-4365-B64C-17CD84078C1D}" type="pres">
      <dgm:prSet presAssocID="{B1EB5FFE-A956-4291-9384-7273F83A9226}" presName="txThre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3032700-D42E-4F10-8D41-06F8EA56A78D}" type="pres">
      <dgm:prSet presAssocID="{B1EB5FFE-A956-4291-9384-7273F83A9226}" presName="horzThree" presStyleCnt="0"/>
      <dgm:spPr/>
      <dgm:t>
        <a:bodyPr/>
        <a:lstStyle/>
        <a:p>
          <a:endParaRPr lang="zh-CN" altLang="en-US"/>
        </a:p>
      </dgm:t>
    </dgm:pt>
    <dgm:pt modelId="{B871B398-A645-4478-B38C-DB1752A97A09}" type="pres">
      <dgm:prSet presAssocID="{B9A59746-52B8-4FD4-B86F-5BE0D70B8E1B}" presName="sibSpaceThree" presStyleCnt="0"/>
      <dgm:spPr/>
      <dgm:t>
        <a:bodyPr/>
        <a:lstStyle/>
        <a:p>
          <a:endParaRPr lang="zh-CN" altLang="en-US"/>
        </a:p>
      </dgm:t>
    </dgm:pt>
    <dgm:pt modelId="{80348653-B375-47F7-91CA-9C57D87452C0}" type="pres">
      <dgm:prSet presAssocID="{0AA4D1F0-CAEC-478C-B508-05B450E7D13E}" presName="vertThree" presStyleCnt="0"/>
      <dgm:spPr/>
      <dgm:t>
        <a:bodyPr/>
        <a:lstStyle/>
        <a:p>
          <a:endParaRPr lang="zh-CN" altLang="en-US"/>
        </a:p>
      </dgm:t>
    </dgm:pt>
    <dgm:pt modelId="{CFA51D4E-812A-4E74-8589-48A1412166A7}" type="pres">
      <dgm:prSet presAssocID="{0AA4D1F0-CAEC-478C-B508-05B450E7D13E}" presName="txThre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0909CDA-949F-4BEE-B44C-C21B6E5C9E92}" type="pres">
      <dgm:prSet presAssocID="{0AA4D1F0-CAEC-478C-B508-05B450E7D13E}" presName="horzThree" presStyleCnt="0"/>
      <dgm:spPr/>
      <dgm:t>
        <a:bodyPr/>
        <a:lstStyle/>
        <a:p>
          <a:endParaRPr lang="zh-CN" altLang="en-US"/>
        </a:p>
      </dgm:t>
    </dgm:pt>
    <dgm:pt modelId="{C17BAC9B-D2FD-4950-BFE1-6F1CA5EEC9A9}" type="pres">
      <dgm:prSet presAssocID="{12D5EBEF-FC1D-4ED9-BECB-8C2D16B53744}" presName="sibSpaceThree" presStyleCnt="0"/>
      <dgm:spPr/>
      <dgm:t>
        <a:bodyPr/>
        <a:lstStyle/>
        <a:p>
          <a:endParaRPr lang="zh-CN" altLang="en-US"/>
        </a:p>
      </dgm:t>
    </dgm:pt>
    <dgm:pt modelId="{0B30E6BA-89EE-4F97-8C89-B1236D382B2F}" type="pres">
      <dgm:prSet presAssocID="{4E1EF0AB-9096-4FEC-8C95-368344954C3B}" presName="vertThree" presStyleCnt="0"/>
      <dgm:spPr/>
      <dgm:t>
        <a:bodyPr/>
        <a:lstStyle/>
        <a:p>
          <a:endParaRPr lang="zh-CN" altLang="en-US"/>
        </a:p>
      </dgm:t>
    </dgm:pt>
    <dgm:pt modelId="{C26C4065-B72A-48AA-89F6-ACB973404FBC}" type="pres">
      <dgm:prSet presAssocID="{4E1EF0AB-9096-4FEC-8C95-368344954C3B}" presName="txThre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0866807-82D3-4116-BDA2-8B0089AABBA4}" type="pres">
      <dgm:prSet presAssocID="{4E1EF0AB-9096-4FEC-8C95-368344954C3B}" presName="horzThree" presStyleCnt="0"/>
      <dgm:spPr/>
      <dgm:t>
        <a:bodyPr/>
        <a:lstStyle/>
        <a:p>
          <a:endParaRPr lang="zh-CN" altLang="en-US"/>
        </a:p>
      </dgm:t>
    </dgm:pt>
  </dgm:ptLst>
  <dgm:cxnLst>
    <dgm:cxn modelId="{DE6451E5-FD1E-4E05-A21F-83AF299D6865}" type="presOf" srcId="{4E1EF0AB-9096-4FEC-8C95-368344954C3B}" destId="{C26C4065-B72A-48AA-89F6-ACB973404FBC}" srcOrd="0" destOrd="0" presId="urn:microsoft.com/office/officeart/2005/8/layout/hierarchy4"/>
    <dgm:cxn modelId="{871BAA39-077E-4E6F-A077-88B95754AFDF}" srcId="{14CB1B15-BF89-42A4-8ED9-ED01C93E10D7}" destId="{0AA4D1F0-CAEC-478C-B508-05B450E7D13E}" srcOrd="1" destOrd="0" parTransId="{07CF2034-4C2E-4642-BF94-C79EF2DAD3D8}" sibTransId="{12D5EBEF-FC1D-4ED9-BECB-8C2D16B53744}"/>
    <dgm:cxn modelId="{082D6759-57B1-4DA2-809B-6DBA3382AB29}" type="presOf" srcId="{281D3941-9361-4777-8F19-92DD4EF40AC9}" destId="{DC7016FE-7E29-4A01-9B45-A26CDC3B6B73}" srcOrd="0" destOrd="0" presId="urn:microsoft.com/office/officeart/2005/8/layout/hierarchy4"/>
    <dgm:cxn modelId="{823B725A-7C66-456F-A32C-1CDC6EC0900A}" srcId="{8DC2F9D0-2B23-4F40-AAE1-8665EE02AE77}" destId="{277D24FA-6F43-43F0-A680-843ACF405AEB}" srcOrd="0" destOrd="0" parTransId="{03B8DD38-839E-4E1C-9729-94766F5ADFDE}" sibTransId="{2BC61F83-1090-40A8-9C01-ECB346E77D60}"/>
    <dgm:cxn modelId="{95307B8B-91A5-446E-B676-90503085995E}" type="presOf" srcId="{8DC2F9D0-2B23-4F40-AAE1-8665EE02AE77}" destId="{4DD0E2B7-4745-4BE5-83D9-1D687FAF0401}" srcOrd="0" destOrd="0" presId="urn:microsoft.com/office/officeart/2005/8/layout/hierarchy4"/>
    <dgm:cxn modelId="{481C558C-63C1-4E88-A703-B4D5EC4DD1FA}" srcId="{277D24FA-6F43-43F0-A680-843ACF405AEB}" destId="{14CB1B15-BF89-42A4-8ED9-ED01C93E10D7}" srcOrd="1" destOrd="0" parTransId="{3BB51E85-D2FA-4685-9592-C366E4093A1F}" sibTransId="{67931BFE-B309-46BF-9FFF-DECD6F7EB876}"/>
    <dgm:cxn modelId="{8B7249D2-38E9-439D-951A-01C3E568A486}" type="presOf" srcId="{14CB1B15-BF89-42A4-8ED9-ED01C93E10D7}" destId="{95092243-DAAD-4B9E-9A18-571E51C81749}" srcOrd="0" destOrd="0" presId="urn:microsoft.com/office/officeart/2005/8/layout/hierarchy4"/>
    <dgm:cxn modelId="{E9AEDFA9-EEF5-440A-AB3D-5A58EBE7516E}" srcId="{281D3941-9361-4777-8F19-92DD4EF40AC9}" destId="{0BE70281-BAE5-4C2D-9EF7-C2991986ADF5}" srcOrd="1" destOrd="0" parTransId="{B2F56BDB-2AF6-430D-B9EE-32459A13FFAC}" sibTransId="{A321B423-EE5C-4882-BEF3-EDB45B81D3E3}"/>
    <dgm:cxn modelId="{71C420B5-7EDC-4EEB-A351-A30162BF7FD4}" srcId="{14CB1B15-BF89-42A4-8ED9-ED01C93E10D7}" destId="{4E1EF0AB-9096-4FEC-8C95-368344954C3B}" srcOrd="2" destOrd="0" parTransId="{EA23940A-F338-4500-BFF9-4AE00886AFD5}" sibTransId="{F22BC5BD-FF57-4C34-8001-3EE02D029AF9}"/>
    <dgm:cxn modelId="{271527FC-00DF-4074-9C7B-524D883C551B}" type="presOf" srcId="{0BE70281-BAE5-4C2D-9EF7-C2991986ADF5}" destId="{8C9D276D-3B77-4D0A-8A2C-BB6C2691F477}" srcOrd="0" destOrd="0" presId="urn:microsoft.com/office/officeart/2005/8/layout/hierarchy4"/>
    <dgm:cxn modelId="{857A8312-4A26-4309-975E-8CC50C16DFCC}" srcId="{14CB1B15-BF89-42A4-8ED9-ED01C93E10D7}" destId="{B1EB5FFE-A956-4291-9384-7273F83A9226}" srcOrd="0" destOrd="0" parTransId="{B0A3FA75-2185-4258-9E42-60466A6BACF1}" sibTransId="{B9A59746-52B8-4FD4-B86F-5BE0D70B8E1B}"/>
    <dgm:cxn modelId="{51D1B526-093B-4AC6-A74E-4915DB4D4BA2}" srcId="{281D3941-9361-4777-8F19-92DD4EF40AC9}" destId="{9C563266-2088-476F-9CEC-E455B67A7E12}" srcOrd="0" destOrd="0" parTransId="{FA090FB7-9346-4B2A-9A51-A63BBE7F94EF}" sibTransId="{75A9100B-4479-4528-9332-706C19E3D445}"/>
    <dgm:cxn modelId="{6D1CDF27-C2F6-443F-A326-C19A44CECB79}" srcId="{277D24FA-6F43-43F0-A680-843ACF405AEB}" destId="{281D3941-9361-4777-8F19-92DD4EF40AC9}" srcOrd="0" destOrd="0" parTransId="{2823A6B4-2C89-4B95-9D5D-BB3B9407AE6A}" sibTransId="{0C58BAF7-12A2-4EEB-8550-2557F22D261B}"/>
    <dgm:cxn modelId="{D5C3DCCB-C6B5-4D17-AE3E-CE6C47D3C769}" type="presOf" srcId="{B1EB5FFE-A956-4291-9384-7273F83A9226}" destId="{14809CFE-6968-4365-B64C-17CD84078C1D}" srcOrd="0" destOrd="0" presId="urn:microsoft.com/office/officeart/2005/8/layout/hierarchy4"/>
    <dgm:cxn modelId="{D4AED015-033D-44DF-9A32-78B2C4A13CAF}" type="presOf" srcId="{9C563266-2088-476F-9CEC-E455B67A7E12}" destId="{62AB2B50-75C1-48B7-B99C-9A9517C9D293}" srcOrd="0" destOrd="0" presId="urn:microsoft.com/office/officeart/2005/8/layout/hierarchy4"/>
    <dgm:cxn modelId="{5D1D8B21-F05A-4E52-9CD8-AD4AA557824E}" type="presOf" srcId="{0AA4D1F0-CAEC-478C-B508-05B450E7D13E}" destId="{CFA51D4E-812A-4E74-8589-48A1412166A7}" srcOrd="0" destOrd="0" presId="urn:microsoft.com/office/officeart/2005/8/layout/hierarchy4"/>
    <dgm:cxn modelId="{F360B857-C021-4CBE-A4F3-01EA3C08A776}" type="presOf" srcId="{277D24FA-6F43-43F0-A680-843ACF405AEB}" destId="{06249FA1-E491-4725-A17A-CD98581822BA}" srcOrd="0" destOrd="0" presId="urn:microsoft.com/office/officeart/2005/8/layout/hierarchy4"/>
    <dgm:cxn modelId="{FFA8D2C4-C111-42C6-BABD-32824B124E70}" type="presParOf" srcId="{4DD0E2B7-4745-4BE5-83D9-1D687FAF0401}" destId="{76DA2ED1-E880-4439-A354-1F0A4C504C9C}" srcOrd="0" destOrd="0" presId="urn:microsoft.com/office/officeart/2005/8/layout/hierarchy4"/>
    <dgm:cxn modelId="{9A957B4F-AD09-4576-9F8A-B386264BEDBC}" type="presParOf" srcId="{76DA2ED1-E880-4439-A354-1F0A4C504C9C}" destId="{06249FA1-E491-4725-A17A-CD98581822BA}" srcOrd="0" destOrd="0" presId="urn:microsoft.com/office/officeart/2005/8/layout/hierarchy4"/>
    <dgm:cxn modelId="{EC2E9A60-F9C3-498D-81A5-D7BB37338C90}" type="presParOf" srcId="{76DA2ED1-E880-4439-A354-1F0A4C504C9C}" destId="{C42BE4C1-54D2-4C3F-B832-19C9A40F87ED}" srcOrd="1" destOrd="0" presId="urn:microsoft.com/office/officeart/2005/8/layout/hierarchy4"/>
    <dgm:cxn modelId="{A676C49C-7D59-4A6E-B10D-D17278F5EAAE}" type="presParOf" srcId="{76DA2ED1-E880-4439-A354-1F0A4C504C9C}" destId="{1E8E9F64-B216-4719-8DCC-9E77544827D7}" srcOrd="2" destOrd="0" presId="urn:microsoft.com/office/officeart/2005/8/layout/hierarchy4"/>
    <dgm:cxn modelId="{69BC5514-0890-46B2-B016-F3F0A99EBA15}" type="presParOf" srcId="{1E8E9F64-B216-4719-8DCC-9E77544827D7}" destId="{4A689419-62E9-4843-963E-453E5116F45F}" srcOrd="0" destOrd="0" presId="urn:microsoft.com/office/officeart/2005/8/layout/hierarchy4"/>
    <dgm:cxn modelId="{7D2BD315-DD72-4BE7-A270-994281A75B6F}" type="presParOf" srcId="{4A689419-62E9-4843-963E-453E5116F45F}" destId="{DC7016FE-7E29-4A01-9B45-A26CDC3B6B73}" srcOrd="0" destOrd="0" presId="urn:microsoft.com/office/officeart/2005/8/layout/hierarchy4"/>
    <dgm:cxn modelId="{5857234E-D614-4F49-8066-29B32EB45630}" type="presParOf" srcId="{4A689419-62E9-4843-963E-453E5116F45F}" destId="{DD1243A8-551F-466B-BD72-A0E6EC16EBAA}" srcOrd="1" destOrd="0" presId="urn:microsoft.com/office/officeart/2005/8/layout/hierarchy4"/>
    <dgm:cxn modelId="{496C565E-F2DE-4A9B-8385-F4769CFC4FDE}" type="presParOf" srcId="{4A689419-62E9-4843-963E-453E5116F45F}" destId="{33657DA3-EF2A-4400-9C76-BDF631ED2BE9}" srcOrd="2" destOrd="0" presId="urn:microsoft.com/office/officeart/2005/8/layout/hierarchy4"/>
    <dgm:cxn modelId="{E0684A76-C314-4012-9FE4-BA35FDF92F73}" type="presParOf" srcId="{33657DA3-EF2A-4400-9C76-BDF631ED2BE9}" destId="{5ED4400B-7751-4536-AE66-CFAAFC4F091A}" srcOrd="0" destOrd="0" presId="urn:microsoft.com/office/officeart/2005/8/layout/hierarchy4"/>
    <dgm:cxn modelId="{DE391F76-2D7F-47A3-9DC6-AF750EC3A20F}" type="presParOf" srcId="{5ED4400B-7751-4536-AE66-CFAAFC4F091A}" destId="{62AB2B50-75C1-48B7-B99C-9A9517C9D293}" srcOrd="0" destOrd="0" presId="urn:microsoft.com/office/officeart/2005/8/layout/hierarchy4"/>
    <dgm:cxn modelId="{C1AA9034-5EFA-42F7-9AE4-2BB0D2FB20D6}" type="presParOf" srcId="{5ED4400B-7751-4536-AE66-CFAAFC4F091A}" destId="{3B3C9343-823D-42B4-B76B-DDFF1630D706}" srcOrd="1" destOrd="0" presId="urn:microsoft.com/office/officeart/2005/8/layout/hierarchy4"/>
    <dgm:cxn modelId="{07D13324-26D2-4767-9C58-F6A3ABB9C2B8}" type="presParOf" srcId="{33657DA3-EF2A-4400-9C76-BDF631ED2BE9}" destId="{6561923C-F91C-43A4-981D-8A4B10973061}" srcOrd="1" destOrd="0" presId="urn:microsoft.com/office/officeart/2005/8/layout/hierarchy4"/>
    <dgm:cxn modelId="{42AECB89-0C23-4F2C-867A-2F53F39B3120}" type="presParOf" srcId="{33657DA3-EF2A-4400-9C76-BDF631ED2BE9}" destId="{F48052FE-6945-4D94-AA36-F7B733FE7336}" srcOrd="2" destOrd="0" presId="urn:microsoft.com/office/officeart/2005/8/layout/hierarchy4"/>
    <dgm:cxn modelId="{C0527B19-9DB2-4D41-9918-290BA0049935}" type="presParOf" srcId="{F48052FE-6945-4D94-AA36-F7B733FE7336}" destId="{8C9D276D-3B77-4D0A-8A2C-BB6C2691F477}" srcOrd="0" destOrd="0" presId="urn:microsoft.com/office/officeart/2005/8/layout/hierarchy4"/>
    <dgm:cxn modelId="{68F11582-49D3-474E-9FDF-4137D21F4D66}" type="presParOf" srcId="{F48052FE-6945-4D94-AA36-F7B733FE7336}" destId="{5E859CDD-C553-4CD4-828C-58C6BA94DD44}" srcOrd="1" destOrd="0" presId="urn:microsoft.com/office/officeart/2005/8/layout/hierarchy4"/>
    <dgm:cxn modelId="{A06D0BD8-3F78-4106-AAF6-9C2ABCCC81E6}" type="presParOf" srcId="{1E8E9F64-B216-4719-8DCC-9E77544827D7}" destId="{D6A257F2-067C-416D-97F9-BDAF6BD214D9}" srcOrd="1" destOrd="0" presId="urn:microsoft.com/office/officeart/2005/8/layout/hierarchy4"/>
    <dgm:cxn modelId="{6E37752D-F97F-46F3-8F1B-6AA6C2279824}" type="presParOf" srcId="{1E8E9F64-B216-4719-8DCC-9E77544827D7}" destId="{C3DF6DE6-0811-4BE8-996B-5681C85C4965}" srcOrd="2" destOrd="0" presId="urn:microsoft.com/office/officeart/2005/8/layout/hierarchy4"/>
    <dgm:cxn modelId="{60984D68-D821-495E-BB3A-232645C2B634}" type="presParOf" srcId="{C3DF6DE6-0811-4BE8-996B-5681C85C4965}" destId="{95092243-DAAD-4B9E-9A18-571E51C81749}" srcOrd="0" destOrd="0" presId="urn:microsoft.com/office/officeart/2005/8/layout/hierarchy4"/>
    <dgm:cxn modelId="{1E347DAC-30EA-4FCF-BD85-84EA0542A288}" type="presParOf" srcId="{C3DF6DE6-0811-4BE8-996B-5681C85C4965}" destId="{5E13B0C8-30A1-4273-A96C-D1EB12C4D281}" srcOrd="1" destOrd="0" presId="urn:microsoft.com/office/officeart/2005/8/layout/hierarchy4"/>
    <dgm:cxn modelId="{B6183F25-00F1-4F10-BD94-F6F053C9E700}" type="presParOf" srcId="{C3DF6DE6-0811-4BE8-996B-5681C85C4965}" destId="{171FF0A1-B9AD-43EB-AF79-8602C35783D6}" srcOrd="2" destOrd="0" presId="urn:microsoft.com/office/officeart/2005/8/layout/hierarchy4"/>
    <dgm:cxn modelId="{3D264882-B67C-49FB-96FF-9394149A5CC2}" type="presParOf" srcId="{171FF0A1-B9AD-43EB-AF79-8602C35783D6}" destId="{EBFE1494-B1C7-4868-B523-09C30F47F2A3}" srcOrd="0" destOrd="0" presId="urn:microsoft.com/office/officeart/2005/8/layout/hierarchy4"/>
    <dgm:cxn modelId="{50B42ACE-9B77-4212-8408-3A3E42DE304B}" type="presParOf" srcId="{EBFE1494-B1C7-4868-B523-09C30F47F2A3}" destId="{14809CFE-6968-4365-B64C-17CD84078C1D}" srcOrd="0" destOrd="0" presId="urn:microsoft.com/office/officeart/2005/8/layout/hierarchy4"/>
    <dgm:cxn modelId="{FA403D12-A4A5-45B8-B3DC-98D64B1EB436}" type="presParOf" srcId="{EBFE1494-B1C7-4868-B523-09C30F47F2A3}" destId="{33032700-D42E-4F10-8D41-06F8EA56A78D}" srcOrd="1" destOrd="0" presId="urn:microsoft.com/office/officeart/2005/8/layout/hierarchy4"/>
    <dgm:cxn modelId="{B209C0F0-DBB0-4ED1-AC74-DF1E0B1CF497}" type="presParOf" srcId="{171FF0A1-B9AD-43EB-AF79-8602C35783D6}" destId="{B871B398-A645-4478-B38C-DB1752A97A09}" srcOrd="1" destOrd="0" presId="urn:microsoft.com/office/officeart/2005/8/layout/hierarchy4"/>
    <dgm:cxn modelId="{F74ADC3A-F23A-478B-BA36-FA89026DB362}" type="presParOf" srcId="{171FF0A1-B9AD-43EB-AF79-8602C35783D6}" destId="{80348653-B375-47F7-91CA-9C57D87452C0}" srcOrd="2" destOrd="0" presId="urn:microsoft.com/office/officeart/2005/8/layout/hierarchy4"/>
    <dgm:cxn modelId="{19FB2822-E124-424E-AF5A-D18A82FBD7B0}" type="presParOf" srcId="{80348653-B375-47F7-91CA-9C57D87452C0}" destId="{CFA51D4E-812A-4E74-8589-48A1412166A7}" srcOrd="0" destOrd="0" presId="urn:microsoft.com/office/officeart/2005/8/layout/hierarchy4"/>
    <dgm:cxn modelId="{34B4B40F-28E2-4903-9225-1AEECE958FAA}" type="presParOf" srcId="{80348653-B375-47F7-91CA-9C57D87452C0}" destId="{10909CDA-949F-4BEE-B44C-C21B6E5C9E92}" srcOrd="1" destOrd="0" presId="urn:microsoft.com/office/officeart/2005/8/layout/hierarchy4"/>
    <dgm:cxn modelId="{4BE3369B-D0B6-406C-B2D0-F64F9AAA4760}" type="presParOf" srcId="{171FF0A1-B9AD-43EB-AF79-8602C35783D6}" destId="{C17BAC9B-D2FD-4950-BFE1-6F1CA5EEC9A9}" srcOrd="3" destOrd="0" presId="urn:microsoft.com/office/officeart/2005/8/layout/hierarchy4"/>
    <dgm:cxn modelId="{56EE6A3E-6FF5-49CC-B0FB-AF57B88532B1}" type="presParOf" srcId="{171FF0A1-B9AD-43EB-AF79-8602C35783D6}" destId="{0B30E6BA-89EE-4F97-8C89-B1236D382B2F}" srcOrd="4" destOrd="0" presId="urn:microsoft.com/office/officeart/2005/8/layout/hierarchy4"/>
    <dgm:cxn modelId="{9DB2D2DE-A7C3-4C47-AEA2-B665C7EC4DF0}" type="presParOf" srcId="{0B30E6BA-89EE-4F97-8C89-B1236D382B2F}" destId="{C26C4065-B72A-48AA-89F6-ACB973404FBC}" srcOrd="0" destOrd="0" presId="urn:microsoft.com/office/officeart/2005/8/layout/hierarchy4"/>
    <dgm:cxn modelId="{DF911D0F-11C7-4EC8-9169-43D530B533BF}" type="presParOf" srcId="{0B30E6BA-89EE-4F97-8C89-B1236D382B2F}" destId="{20866807-82D3-4116-BDA2-8B0089AABBA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DC2F9D0-2B23-4F40-AAE1-8665EE02AE77}" type="doc">
      <dgm:prSet loTypeId="urn:microsoft.com/office/officeart/2005/8/layout/hierarchy4" loCatId="relationship" qsTypeId="urn:microsoft.com/office/officeart/2005/8/quickstyle/3d2" qsCatId="3D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277D24FA-6F43-43F0-A680-843ACF405AEB}">
      <dgm:prSet phldrT="[文本]"/>
      <dgm:spPr/>
      <dgm:t>
        <a:bodyPr/>
        <a:lstStyle/>
        <a:p>
          <a:r>
            <a:rPr lang="zh-CN" altLang="en-US" b="1" dirty="0" smtClean="0"/>
            <a:t>体验混合式学习</a:t>
          </a:r>
          <a:endParaRPr lang="zh-CN" altLang="en-US" b="1" dirty="0"/>
        </a:p>
      </dgm:t>
    </dgm:pt>
    <dgm:pt modelId="{03B8DD38-839E-4E1C-9729-94766F5ADFDE}" type="parTrans" cxnId="{823B725A-7C66-456F-A32C-1CDC6EC0900A}">
      <dgm:prSet/>
      <dgm:spPr/>
      <dgm:t>
        <a:bodyPr/>
        <a:lstStyle/>
        <a:p>
          <a:endParaRPr lang="zh-CN" altLang="en-US"/>
        </a:p>
      </dgm:t>
    </dgm:pt>
    <dgm:pt modelId="{2BC61F83-1090-40A8-9C01-ECB346E77D60}" type="sibTrans" cxnId="{823B725A-7C66-456F-A32C-1CDC6EC0900A}">
      <dgm:prSet/>
      <dgm:spPr/>
      <dgm:t>
        <a:bodyPr/>
        <a:lstStyle/>
        <a:p>
          <a:endParaRPr lang="zh-CN" altLang="en-US"/>
        </a:p>
      </dgm:t>
    </dgm:pt>
    <dgm:pt modelId="{281D3941-9361-4777-8F19-92DD4EF40AC9}">
      <dgm:prSet phldrT="[文本]"/>
      <dgm:spPr/>
      <dgm:t>
        <a:bodyPr/>
        <a:lstStyle/>
        <a:p>
          <a:pPr algn="l"/>
          <a:r>
            <a:rPr lang="zh-CN" altLang="en-US" b="1" dirty="0" smtClean="0"/>
            <a:t>如何创建混合式学习活动。</a:t>
          </a:r>
          <a:endParaRPr lang="zh-CN" altLang="en-US" b="1" dirty="0"/>
        </a:p>
      </dgm:t>
    </dgm:pt>
    <dgm:pt modelId="{2823A6B4-2C89-4B95-9D5D-BB3B9407AE6A}" type="parTrans" cxnId="{6D1CDF27-C2F6-443F-A326-C19A44CECB79}">
      <dgm:prSet/>
      <dgm:spPr/>
      <dgm:t>
        <a:bodyPr/>
        <a:lstStyle/>
        <a:p>
          <a:endParaRPr lang="zh-CN" altLang="en-US"/>
        </a:p>
      </dgm:t>
    </dgm:pt>
    <dgm:pt modelId="{0C58BAF7-12A2-4EEB-8550-2557F22D261B}" type="sibTrans" cxnId="{6D1CDF27-C2F6-443F-A326-C19A44CECB79}">
      <dgm:prSet/>
      <dgm:spPr/>
      <dgm:t>
        <a:bodyPr/>
        <a:lstStyle/>
        <a:p>
          <a:endParaRPr lang="zh-CN" altLang="en-US"/>
        </a:p>
      </dgm:t>
    </dgm:pt>
    <dgm:pt modelId="{14CB1B15-BF89-42A4-8ED9-ED01C93E10D7}">
      <dgm:prSet phldrT="[文本]"/>
      <dgm:spPr/>
      <dgm:t>
        <a:bodyPr/>
        <a:lstStyle/>
        <a:p>
          <a:pPr algn="l"/>
          <a:r>
            <a:rPr lang="zh-CN" altLang="en-US" b="1" dirty="0" smtClean="0"/>
            <a:t>设计混合式学习应该致力于什么。</a:t>
          </a:r>
          <a:endParaRPr lang="zh-CN" altLang="en-US" b="1" dirty="0"/>
        </a:p>
      </dgm:t>
    </dgm:pt>
    <dgm:pt modelId="{3BB51E85-D2FA-4685-9592-C366E4093A1F}" type="parTrans" cxnId="{481C558C-63C1-4E88-A703-B4D5EC4DD1FA}">
      <dgm:prSet/>
      <dgm:spPr/>
      <dgm:t>
        <a:bodyPr/>
        <a:lstStyle/>
        <a:p>
          <a:endParaRPr lang="zh-CN" altLang="en-US"/>
        </a:p>
      </dgm:t>
    </dgm:pt>
    <dgm:pt modelId="{67931BFE-B309-46BF-9FFF-DECD6F7EB876}" type="sibTrans" cxnId="{481C558C-63C1-4E88-A703-B4D5EC4DD1FA}">
      <dgm:prSet/>
      <dgm:spPr/>
      <dgm:t>
        <a:bodyPr/>
        <a:lstStyle/>
        <a:p>
          <a:endParaRPr lang="zh-CN" altLang="en-US"/>
        </a:p>
      </dgm:t>
    </dgm:pt>
    <dgm:pt modelId="{000CD1A1-EB8E-45BF-9F44-F9C95B7ACF42}">
      <dgm:prSet phldrT="[文本]"/>
      <dgm:spPr/>
      <dgm:t>
        <a:bodyPr/>
        <a:lstStyle/>
        <a:p>
          <a:pPr algn="l"/>
          <a:r>
            <a:rPr lang="zh-CN" altLang="en-US" b="1" dirty="0" smtClean="0"/>
            <a:t>技术如何促进混合式学习。</a:t>
          </a:r>
          <a:endParaRPr lang="zh-CN" altLang="en-US" b="1" dirty="0"/>
        </a:p>
      </dgm:t>
    </dgm:pt>
    <dgm:pt modelId="{C33935FF-35DD-41AB-B766-985B644E2A45}" type="parTrans" cxnId="{B04DC99B-5D6E-4618-9F1B-11BEE2DA374D}">
      <dgm:prSet/>
      <dgm:spPr/>
      <dgm:t>
        <a:bodyPr/>
        <a:lstStyle/>
        <a:p>
          <a:endParaRPr lang="zh-CN" altLang="en-US"/>
        </a:p>
      </dgm:t>
    </dgm:pt>
    <dgm:pt modelId="{DB3576E4-661D-456B-9DC6-8404856711F5}" type="sibTrans" cxnId="{B04DC99B-5D6E-4618-9F1B-11BEE2DA374D}">
      <dgm:prSet/>
      <dgm:spPr/>
      <dgm:t>
        <a:bodyPr/>
        <a:lstStyle/>
        <a:p>
          <a:endParaRPr lang="zh-CN" altLang="en-US"/>
        </a:p>
      </dgm:t>
    </dgm:pt>
    <dgm:pt modelId="{0D6F5E53-5F7F-4F87-B6A1-51CB26EA18B1}">
      <dgm:prSet phldrT="[文本]"/>
      <dgm:spPr/>
      <dgm:t>
        <a:bodyPr/>
        <a:lstStyle/>
        <a:p>
          <a:pPr algn="l"/>
          <a:r>
            <a:rPr lang="zh-CN" altLang="en-US" b="1" dirty="0" smtClean="0"/>
            <a:t>评估和管理混合式学习的策略。</a:t>
          </a:r>
          <a:endParaRPr lang="zh-CN" altLang="en-US" b="1" dirty="0"/>
        </a:p>
      </dgm:t>
    </dgm:pt>
    <dgm:pt modelId="{5E0BF801-35E2-4C2C-B028-A8ADDB0BF60A}" type="parTrans" cxnId="{A169CDC2-B9E6-4B26-848C-14A87C74AF6A}">
      <dgm:prSet/>
      <dgm:spPr/>
      <dgm:t>
        <a:bodyPr/>
        <a:lstStyle/>
        <a:p>
          <a:endParaRPr lang="zh-CN" altLang="en-US"/>
        </a:p>
      </dgm:t>
    </dgm:pt>
    <dgm:pt modelId="{A04EE9C3-3625-4738-B705-835551C4983C}" type="sibTrans" cxnId="{A169CDC2-B9E6-4B26-848C-14A87C74AF6A}">
      <dgm:prSet/>
      <dgm:spPr/>
      <dgm:t>
        <a:bodyPr/>
        <a:lstStyle/>
        <a:p>
          <a:endParaRPr lang="zh-CN" altLang="en-US"/>
        </a:p>
      </dgm:t>
    </dgm:pt>
    <dgm:pt modelId="{4DD0E2B7-4745-4BE5-83D9-1D687FAF0401}" type="pres">
      <dgm:prSet presAssocID="{8DC2F9D0-2B23-4F40-AAE1-8665EE02AE7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6DA2ED1-E880-4439-A354-1F0A4C504C9C}" type="pres">
      <dgm:prSet presAssocID="{277D24FA-6F43-43F0-A680-843ACF405AEB}" presName="vertOne" presStyleCnt="0"/>
      <dgm:spPr/>
      <dgm:t>
        <a:bodyPr/>
        <a:lstStyle/>
        <a:p>
          <a:endParaRPr lang="zh-CN" altLang="en-US"/>
        </a:p>
      </dgm:t>
    </dgm:pt>
    <dgm:pt modelId="{06249FA1-E491-4725-A17A-CD98581822BA}" type="pres">
      <dgm:prSet presAssocID="{277D24FA-6F43-43F0-A680-843ACF405AEB}" presName="txOne" presStyleLbl="node0" presStyleIdx="0" presStyleCnt="1" custLinFactNeighborX="-42521" custLinFactNeighborY="-7212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2BE4C1-54D2-4C3F-B832-19C9A40F87ED}" type="pres">
      <dgm:prSet presAssocID="{277D24FA-6F43-43F0-A680-843ACF405AEB}" presName="parTransOne" presStyleCnt="0"/>
      <dgm:spPr/>
      <dgm:t>
        <a:bodyPr/>
        <a:lstStyle/>
        <a:p>
          <a:endParaRPr lang="zh-CN" altLang="en-US"/>
        </a:p>
      </dgm:t>
    </dgm:pt>
    <dgm:pt modelId="{1E8E9F64-B216-4719-8DCC-9E77544827D7}" type="pres">
      <dgm:prSet presAssocID="{277D24FA-6F43-43F0-A680-843ACF405AEB}" presName="horzOne" presStyleCnt="0"/>
      <dgm:spPr/>
      <dgm:t>
        <a:bodyPr/>
        <a:lstStyle/>
        <a:p>
          <a:endParaRPr lang="zh-CN" altLang="en-US"/>
        </a:p>
      </dgm:t>
    </dgm:pt>
    <dgm:pt modelId="{4A689419-62E9-4843-963E-453E5116F45F}" type="pres">
      <dgm:prSet presAssocID="{281D3941-9361-4777-8F19-92DD4EF40AC9}" presName="vertTwo" presStyleCnt="0"/>
      <dgm:spPr/>
      <dgm:t>
        <a:bodyPr/>
        <a:lstStyle/>
        <a:p>
          <a:endParaRPr lang="zh-CN" altLang="en-US"/>
        </a:p>
      </dgm:t>
    </dgm:pt>
    <dgm:pt modelId="{DC7016FE-7E29-4A01-9B45-A26CDC3B6B73}" type="pres">
      <dgm:prSet presAssocID="{281D3941-9361-4777-8F19-92DD4EF40AC9}" presName="txTwo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3657DA3-EF2A-4400-9C76-BDF631ED2BE9}" type="pres">
      <dgm:prSet presAssocID="{281D3941-9361-4777-8F19-92DD4EF40AC9}" presName="horzTwo" presStyleCnt="0"/>
      <dgm:spPr/>
      <dgm:t>
        <a:bodyPr/>
        <a:lstStyle/>
        <a:p>
          <a:endParaRPr lang="zh-CN" altLang="en-US"/>
        </a:p>
      </dgm:t>
    </dgm:pt>
    <dgm:pt modelId="{D6A257F2-067C-416D-97F9-BDAF6BD214D9}" type="pres">
      <dgm:prSet presAssocID="{0C58BAF7-12A2-4EEB-8550-2557F22D261B}" presName="sibSpaceTwo" presStyleCnt="0"/>
      <dgm:spPr/>
      <dgm:t>
        <a:bodyPr/>
        <a:lstStyle/>
        <a:p>
          <a:endParaRPr lang="zh-CN" altLang="en-US"/>
        </a:p>
      </dgm:t>
    </dgm:pt>
    <dgm:pt modelId="{C3DF6DE6-0811-4BE8-996B-5681C85C4965}" type="pres">
      <dgm:prSet presAssocID="{14CB1B15-BF89-42A4-8ED9-ED01C93E10D7}" presName="vertTwo" presStyleCnt="0"/>
      <dgm:spPr/>
      <dgm:t>
        <a:bodyPr/>
        <a:lstStyle/>
        <a:p>
          <a:endParaRPr lang="zh-CN" altLang="en-US"/>
        </a:p>
      </dgm:t>
    </dgm:pt>
    <dgm:pt modelId="{95092243-DAAD-4B9E-9A18-571E51C81749}" type="pres">
      <dgm:prSet presAssocID="{14CB1B15-BF89-42A4-8ED9-ED01C93E10D7}" presName="txTwo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71FF0A1-B9AD-43EB-AF79-8602C35783D6}" type="pres">
      <dgm:prSet presAssocID="{14CB1B15-BF89-42A4-8ED9-ED01C93E10D7}" presName="horzTwo" presStyleCnt="0"/>
      <dgm:spPr/>
      <dgm:t>
        <a:bodyPr/>
        <a:lstStyle/>
        <a:p>
          <a:endParaRPr lang="zh-CN" altLang="en-US"/>
        </a:p>
      </dgm:t>
    </dgm:pt>
    <dgm:pt modelId="{37926F89-AFD0-4B38-97FD-29D8ED9F6D71}" type="pres">
      <dgm:prSet presAssocID="{67931BFE-B309-46BF-9FFF-DECD6F7EB876}" presName="sibSpaceTwo" presStyleCnt="0"/>
      <dgm:spPr/>
      <dgm:t>
        <a:bodyPr/>
        <a:lstStyle/>
        <a:p>
          <a:endParaRPr lang="zh-CN" altLang="en-US"/>
        </a:p>
      </dgm:t>
    </dgm:pt>
    <dgm:pt modelId="{7B171926-2FE2-4DF6-B311-0D4AF9CBB88D}" type="pres">
      <dgm:prSet presAssocID="{000CD1A1-EB8E-45BF-9F44-F9C95B7ACF42}" presName="vertTwo" presStyleCnt="0"/>
      <dgm:spPr/>
      <dgm:t>
        <a:bodyPr/>
        <a:lstStyle/>
        <a:p>
          <a:endParaRPr lang="zh-CN" altLang="en-US"/>
        </a:p>
      </dgm:t>
    </dgm:pt>
    <dgm:pt modelId="{EC8672B5-9E34-4770-9C9E-0F9A2E460784}" type="pres">
      <dgm:prSet presAssocID="{000CD1A1-EB8E-45BF-9F44-F9C95B7ACF42}" presName="txTwo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F8AB737-823E-4B86-849B-051D1C3D5FFA}" type="pres">
      <dgm:prSet presAssocID="{000CD1A1-EB8E-45BF-9F44-F9C95B7ACF42}" presName="horzTwo" presStyleCnt="0"/>
      <dgm:spPr/>
      <dgm:t>
        <a:bodyPr/>
        <a:lstStyle/>
        <a:p>
          <a:endParaRPr lang="zh-CN" altLang="en-US"/>
        </a:p>
      </dgm:t>
    </dgm:pt>
    <dgm:pt modelId="{AD710069-47AC-407F-AAEC-C983EED5AD15}" type="pres">
      <dgm:prSet presAssocID="{DB3576E4-661D-456B-9DC6-8404856711F5}" presName="sibSpaceTwo" presStyleCnt="0"/>
      <dgm:spPr/>
      <dgm:t>
        <a:bodyPr/>
        <a:lstStyle/>
        <a:p>
          <a:endParaRPr lang="zh-CN" altLang="en-US"/>
        </a:p>
      </dgm:t>
    </dgm:pt>
    <dgm:pt modelId="{C062192C-F557-4399-ADD7-6118C9F1BF54}" type="pres">
      <dgm:prSet presAssocID="{0D6F5E53-5F7F-4F87-B6A1-51CB26EA18B1}" presName="vertTwo" presStyleCnt="0"/>
      <dgm:spPr/>
      <dgm:t>
        <a:bodyPr/>
        <a:lstStyle/>
        <a:p>
          <a:endParaRPr lang="zh-CN" altLang="en-US"/>
        </a:p>
      </dgm:t>
    </dgm:pt>
    <dgm:pt modelId="{185A7C4E-1B05-4A06-8AF6-253E23BE1B1A}" type="pres">
      <dgm:prSet presAssocID="{0D6F5E53-5F7F-4F87-B6A1-51CB26EA18B1}" presName="txTwo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1606ACC-A415-4856-B3AB-5E42B65718EB}" type="pres">
      <dgm:prSet presAssocID="{0D6F5E53-5F7F-4F87-B6A1-51CB26EA18B1}" presName="horzTwo" presStyleCnt="0"/>
      <dgm:spPr/>
      <dgm:t>
        <a:bodyPr/>
        <a:lstStyle/>
        <a:p>
          <a:endParaRPr lang="zh-CN" altLang="en-US"/>
        </a:p>
      </dgm:t>
    </dgm:pt>
  </dgm:ptLst>
  <dgm:cxnLst>
    <dgm:cxn modelId="{4B3F68E2-E1A9-4CD7-ADC8-735C6711ECB9}" type="presOf" srcId="{277D24FA-6F43-43F0-A680-843ACF405AEB}" destId="{06249FA1-E491-4725-A17A-CD98581822BA}" srcOrd="0" destOrd="0" presId="urn:microsoft.com/office/officeart/2005/8/layout/hierarchy4"/>
    <dgm:cxn modelId="{5BF7DE3F-DEEE-4791-9D5B-4AC87F943073}" type="presOf" srcId="{000CD1A1-EB8E-45BF-9F44-F9C95B7ACF42}" destId="{EC8672B5-9E34-4770-9C9E-0F9A2E460784}" srcOrd="0" destOrd="0" presId="urn:microsoft.com/office/officeart/2005/8/layout/hierarchy4"/>
    <dgm:cxn modelId="{0D97509E-68D8-452E-883B-6B164FD8FA24}" type="presOf" srcId="{8DC2F9D0-2B23-4F40-AAE1-8665EE02AE77}" destId="{4DD0E2B7-4745-4BE5-83D9-1D687FAF0401}" srcOrd="0" destOrd="0" presId="urn:microsoft.com/office/officeart/2005/8/layout/hierarchy4"/>
    <dgm:cxn modelId="{6D1CDF27-C2F6-443F-A326-C19A44CECB79}" srcId="{277D24FA-6F43-43F0-A680-843ACF405AEB}" destId="{281D3941-9361-4777-8F19-92DD4EF40AC9}" srcOrd="0" destOrd="0" parTransId="{2823A6B4-2C89-4B95-9D5D-BB3B9407AE6A}" sibTransId="{0C58BAF7-12A2-4EEB-8550-2557F22D261B}"/>
    <dgm:cxn modelId="{823B725A-7C66-456F-A32C-1CDC6EC0900A}" srcId="{8DC2F9D0-2B23-4F40-AAE1-8665EE02AE77}" destId="{277D24FA-6F43-43F0-A680-843ACF405AEB}" srcOrd="0" destOrd="0" parTransId="{03B8DD38-839E-4E1C-9729-94766F5ADFDE}" sibTransId="{2BC61F83-1090-40A8-9C01-ECB346E77D60}"/>
    <dgm:cxn modelId="{C55898B7-E7DA-4E2F-854E-5E37FB20CE45}" type="presOf" srcId="{0D6F5E53-5F7F-4F87-B6A1-51CB26EA18B1}" destId="{185A7C4E-1B05-4A06-8AF6-253E23BE1B1A}" srcOrd="0" destOrd="0" presId="urn:microsoft.com/office/officeart/2005/8/layout/hierarchy4"/>
    <dgm:cxn modelId="{E6775BC3-917E-4C0F-B527-404B9782CC2A}" type="presOf" srcId="{281D3941-9361-4777-8F19-92DD4EF40AC9}" destId="{DC7016FE-7E29-4A01-9B45-A26CDC3B6B73}" srcOrd="0" destOrd="0" presId="urn:microsoft.com/office/officeart/2005/8/layout/hierarchy4"/>
    <dgm:cxn modelId="{B04DC99B-5D6E-4618-9F1B-11BEE2DA374D}" srcId="{277D24FA-6F43-43F0-A680-843ACF405AEB}" destId="{000CD1A1-EB8E-45BF-9F44-F9C95B7ACF42}" srcOrd="2" destOrd="0" parTransId="{C33935FF-35DD-41AB-B766-985B644E2A45}" sibTransId="{DB3576E4-661D-456B-9DC6-8404856711F5}"/>
    <dgm:cxn modelId="{481C558C-63C1-4E88-A703-B4D5EC4DD1FA}" srcId="{277D24FA-6F43-43F0-A680-843ACF405AEB}" destId="{14CB1B15-BF89-42A4-8ED9-ED01C93E10D7}" srcOrd="1" destOrd="0" parTransId="{3BB51E85-D2FA-4685-9592-C366E4093A1F}" sibTransId="{67931BFE-B309-46BF-9FFF-DECD6F7EB876}"/>
    <dgm:cxn modelId="{A169CDC2-B9E6-4B26-848C-14A87C74AF6A}" srcId="{277D24FA-6F43-43F0-A680-843ACF405AEB}" destId="{0D6F5E53-5F7F-4F87-B6A1-51CB26EA18B1}" srcOrd="3" destOrd="0" parTransId="{5E0BF801-35E2-4C2C-B028-A8ADDB0BF60A}" sibTransId="{A04EE9C3-3625-4738-B705-835551C4983C}"/>
    <dgm:cxn modelId="{96E7AA31-A82F-42B3-BC66-6965678018EF}" type="presOf" srcId="{14CB1B15-BF89-42A4-8ED9-ED01C93E10D7}" destId="{95092243-DAAD-4B9E-9A18-571E51C81749}" srcOrd="0" destOrd="0" presId="urn:microsoft.com/office/officeart/2005/8/layout/hierarchy4"/>
    <dgm:cxn modelId="{8AC70F95-AAB9-42AF-AB96-AD023F02A96F}" type="presParOf" srcId="{4DD0E2B7-4745-4BE5-83D9-1D687FAF0401}" destId="{76DA2ED1-E880-4439-A354-1F0A4C504C9C}" srcOrd="0" destOrd="0" presId="urn:microsoft.com/office/officeart/2005/8/layout/hierarchy4"/>
    <dgm:cxn modelId="{821869E6-3696-4B28-B32C-BBC0DEA3FC49}" type="presParOf" srcId="{76DA2ED1-E880-4439-A354-1F0A4C504C9C}" destId="{06249FA1-E491-4725-A17A-CD98581822BA}" srcOrd="0" destOrd="0" presId="urn:microsoft.com/office/officeart/2005/8/layout/hierarchy4"/>
    <dgm:cxn modelId="{241C0AC0-7571-4E90-8458-6ACDE3A9A4DD}" type="presParOf" srcId="{76DA2ED1-E880-4439-A354-1F0A4C504C9C}" destId="{C42BE4C1-54D2-4C3F-B832-19C9A40F87ED}" srcOrd="1" destOrd="0" presId="urn:microsoft.com/office/officeart/2005/8/layout/hierarchy4"/>
    <dgm:cxn modelId="{2FD454F5-4AE6-44BE-B2BC-58FC47D8E19B}" type="presParOf" srcId="{76DA2ED1-E880-4439-A354-1F0A4C504C9C}" destId="{1E8E9F64-B216-4719-8DCC-9E77544827D7}" srcOrd="2" destOrd="0" presId="urn:microsoft.com/office/officeart/2005/8/layout/hierarchy4"/>
    <dgm:cxn modelId="{AE465BD3-E67A-4B2F-9EAC-6FBC7B22D9CD}" type="presParOf" srcId="{1E8E9F64-B216-4719-8DCC-9E77544827D7}" destId="{4A689419-62E9-4843-963E-453E5116F45F}" srcOrd="0" destOrd="0" presId="urn:microsoft.com/office/officeart/2005/8/layout/hierarchy4"/>
    <dgm:cxn modelId="{E24C86A7-03BD-4220-A238-B213FFBBFA52}" type="presParOf" srcId="{4A689419-62E9-4843-963E-453E5116F45F}" destId="{DC7016FE-7E29-4A01-9B45-A26CDC3B6B73}" srcOrd="0" destOrd="0" presId="urn:microsoft.com/office/officeart/2005/8/layout/hierarchy4"/>
    <dgm:cxn modelId="{67608C5C-16E3-4FB2-A907-BBA8EF9D23B9}" type="presParOf" srcId="{4A689419-62E9-4843-963E-453E5116F45F}" destId="{33657DA3-EF2A-4400-9C76-BDF631ED2BE9}" srcOrd="1" destOrd="0" presId="urn:microsoft.com/office/officeart/2005/8/layout/hierarchy4"/>
    <dgm:cxn modelId="{3E8FAC35-9360-4852-AE5F-350D9616627D}" type="presParOf" srcId="{1E8E9F64-B216-4719-8DCC-9E77544827D7}" destId="{D6A257F2-067C-416D-97F9-BDAF6BD214D9}" srcOrd="1" destOrd="0" presId="urn:microsoft.com/office/officeart/2005/8/layout/hierarchy4"/>
    <dgm:cxn modelId="{064E16C6-48CB-46A8-8489-65876875CE57}" type="presParOf" srcId="{1E8E9F64-B216-4719-8DCC-9E77544827D7}" destId="{C3DF6DE6-0811-4BE8-996B-5681C85C4965}" srcOrd="2" destOrd="0" presId="urn:microsoft.com/office/officeart/2005/8/layout/hierarchy4"/>
    <dgm:cxn modelId="{50153930-E61F-49C1-87CC-CD9761AE471B}" type="presParOf" srcId="{C3DF6DE6-0811-4BE8-996B-5681C85C4965}" destId="{95092243-DAAD-4B9E-9A18-571E51C81749}" srcOrd="0" destOrd="0" presId="urn:microsoft.com/office/officeart/2005/8/layout/hierarchy4"/>
    <dgm:cxn modelId="{A82CBBB9-A112-4D18-A695-CD9B4CD0E7F0}" type="presParOf" srcId="{C3DF6DE6-0811-4BE8-996B-5681C85C4965}" destId="{171FF0A1-B9AD-43EB-AF79-8602C35783D6}" srcOrd="1" destOrd="0" presId="urn:microsoft.com/office/officeart/2005/8/layout/hierarchy4"/>
    <dgm:cxn modelId="{E2B19075-9C9D-4587-837D-C38BE5417C1B}" type="presParOf" srcId="{1E8E9F64-B216-4719-8DCC-9E77544827D7}" destId="{37926F89-AFD0-4B38-97FD-29D8ED9F6D71}" srcOrd="3" destOrd="0" presId="urn:microsoft.com/office/officeart/2005/8/layout/hierarchy4"/>
    <dgm:cxn modelId="{BC793F83-6A19-40C4-84A4-D6C736E31E4C}" type="presParOf" srcId="{1E8E9F64-B216-4719-8DCC-9E77544827D7}" destId="{7B171926-2FE2-4DF6-B311-0D4AF9CBB88D}" srcOrd="4" destOrd="0" presId="urn:microsoft.com/office/officeart/2005/8/layout/hierarchy4"/>
    <dgm:cxn modelId="{2EBA99E1-76CE-4DCE-A63C-7A16DDC9E3C2}" type="presParOf" srcId="{7B171926-2FE2-4DF6-B311-0D4AF9CBB88D}" destId="{EC8672B5-9E34-4770-9C9E-0F9A2E460784}" srcOrd="0" destOrd="0" presId="urn:microsoft.com/office/officeart/2005/8/layout/hierarchy4"/>
    <dgm:cxn modelId="{2F83BBD7-D826-4517-BF12-D0D12499D99E}" type="presParOf" srcId="{7B171926-2FE2-4DF6-B311-0D4AF9CBB88D}" destId="{CF8AB737-823E-4B86-849B-051D1C3D5FFA}" srcOrd="1" destOrd="0" presId="urn:microsoft.com/office/officeart/2005/8/layout/hierarchy4"/>
    <dgm:cxn modelId="{BBBEC0E0-A5B4-4E51-BB0E-09ACEBA4B544}" type="presParOf" srcId="{1E8E9F64-B216-4719-8DCC-9E77544827D7}" destId="{AD710069-47AC-407F-AAEC-C983EED5AD15}" srcOrd="5" destOrd="0" presId="urn:microsoft.com/office/officeart/2005/8/layout/hierarchy4"/>
    <dgm:cxn modelId="{EF7E8306-02E7-4265-9FF3-D007524479FB}" type="presParOf" srcId="{1E8E9F64-B216-4719-8DCC-9E77544827D7}" destId="{C062192C-F557-4399-ADD7-6118C9F1BF54}" srcOrd="6" destOrd="0" presId="urn:microsoft.com/office/officeart/2005/8/layout/hierarchy4"/>
    <dgm:cxn modelId="{68D1A2BF-50B4-4AA2-B1F6-E67EFC40883B}" type="presParOf" srcId="{C062192C-F557-4399-ADD7-6118C9F1BF54}" destId="{185A7C4E-1B05-4A06-8AF6-253E23BE1B1A}" srcOrd="0" destOrd="0" presId="urn:microsoft.com/office/officeart/2005/8/layout/hierarchy4"/>
    <dgm:cxn modelId="{C953326C-70AB-4BD2-B957-9C0CA2F6F924}" type="presParOf" srcId="{C062192C-F557-4399-ADD7-6118C9F1BF54}" destId="{01606ACC-A415-4856-B3AB-5E42B65718E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46B2280-57F7-4143-8445-25C9C81F051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9AD92FB-81C0-4ED0-811E-BE71EDC385FA}">
      <dgm:prSet phldrT="[文本]" custT="1"/>
      <dgm:spPr>
        <a:ln>
          <a:solidFill>
            <a:schemeClr val="accent4">
              <a:lumMod val="90000"/>
            </a:schemeClr>
          </a:solidFill>
        </a:ln>
      </dgm:spPr>
      <dgm:t>
        <a:bodyPr lIns="36000" tIns="82800" rIns="36000"/>
        <a:lstStyle/>
        <a:p>
          <a:r>
            <a:rPr lang="zh-CN" altLang="en-US" sz="2000" b="1" spc="-140" baseline="0" dirty="0" smtClean="0">
              <a:solidFill>
                <a:schemeClr val="accent2">
                  <a:lumMod val="50000"/>
                </a:schemeClr>
              </a:solidFill>
            </a:rPr>
            <a:t>模块一 混合式学习概述</a:t>
          </a:r>
          <a:endParaRPr lang="zh-CN" altLang="en-US" sz="2000" b="1" spc="-140" baseline="0" dirty="0">
            <a:solidFill>
              <a:schemeClr val="accent2">
                <a:lumMod val="50000"/>
              </a:schemeClr>
            </a:solidFill>
          </a:endParaRPr>
        </a:p>
      </dgm:t>
    </dgm:pt>
    <dgm:pt modelId="{9C98E44B-0583-4F55-A364-2C54C269507F}" type="parTrans" cxnId="{37A91E4B-2A3D-4928-83AC-2A10D6AAB4DA}">
      <dgm:prSet/>
      <dgm:spPr/>
      <dgm:t>
        <a:bodyPr/>
        <a:lstStyle/>
        <a:p>
          <a:endParaRPr lang="zh-CN" altLang="en-US" sz="2000" spc="-140" baseline="0"/>
        </a:p>
      </dgm:t>
    </dgm:pt>
    <dgm:pt modelId="{2ACD3AC4-A60E-43F7-851A-6F6B1872D95E}" type="sibTrans" cxnId="{37A91E4B-2A3D-4928-83AC-2A10D6AAB4DA}">
      <dgm:prSet/>
      <dgm:spPr/>
      <dgm:t>
        <a:bodyPr/>
        <a:lstStyle/>
        <a:p>
          <a:endParaRPr lang="zh-CN" altLang="en-US" sz="2000" spc="-140" baseline="0"/>
        </a:p>
      </dgm:t>
    </dgm:pt>
    <dgm:pt modelId="{B6E434A1-AACB-4D45-B595-F86D4707AF2E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dirty="0" smtClean="0">
              <a:solidFill>
                <a:srgbClr val="00B050"/>
              </a:solidFill>
            </a:rPr>
            <a:t>要素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320AF1FE-DF9D-4111-B4A1-87A120B890BE}" type="parTrans" cxnId="{D667E67E-6091-4F01-B808-9B3F7B79D599}">
      <dgm:prSet/>
      <dgm:spPr/>
      <dgm:t>
        <a:bodyPr/>
        <a:lstStyle/>
        <a:p>
          <a:endParaRPr lang="zh-CN" altLang="en-US" sz="2000" spc="-140" baseline="0"/>
        </a:p>
      </dgm:t>
    </dgm:pt>
    <dgm:pt modelId="{7A627953-00F4-4267-99B8-3A95D2EF8C7F}" type="sibTrans" cxnId="{D667E67E-6091-4F01-B808-9B3F7B79D599}">
      <dgm:prSet/>
      <dgm:spPr/>
      <dgm:t>
        <a:bodyPr/>
        <a:lstStyle/>
        <a:p>
          <a:endParaRPr lang="zh-CN" altLang="en-US" sz="2000" spc="-140" baseline="0"/>
        </a:p>
      </dgm:t>
    </dgm:pt>
    <dgm:pt modelId="{99834004-FBA8-4A66-AC65-FE43A7F3CA1C}">
      <dgm:prSet phldrT="[文本]" custT="1"/>
      <dgm:spPr/>
      <dgm:t>
        <a:bodyPr lIns="36000" rIns="36000"/>
        <a:lstStyle/>
        <a:p>
          <a:r>
            <a:rPr lang="zh-CN" altLang="en-US" sz="2000" b="1" spc="-140" baseline="0" dirty="0" smtClean="0">
              <a:solidFill>
                <a:schemeClr val="accent2">
                  <a:lumMod val="50000"/>
                </a:schemeClr>
              </a:solidFill>
            </a:rPr>
            <a:t>模块二  混合式学习框架</a:t>
          </a:r>
          <a:endParaRPr lang="zh-CN" altLang="en-US" sz="2000" b="1" spc="-140" baseline="0" dirty="0">
            <a:solidFill>
              <a:schemeClr val="accent2">
                <a:lumMod val="50000"/>
              </a:schemeClr>
            </a:solidFill>
          </a:endParaRPr>
        </a:p>
      </dgm:t>
    </dgm:pt>
    <dgm:pt modelId="{0B23113D-9297-443F-8C9A-9DFB894390B8}" type="parTrans" cxnId="{C82CEA76-C36D-4534-AF7F-3BD43127A501}">
      <dgm:prSet/>
      <dgm:spPr/>
      <dgm:t>
        <a:bodyPr/>
        <a:lstStyle/>
        <a:p>
          <a:endParaRPr lang="zh-CN" altLang="en-US" sz="2000" spc="-140" baseline="0"/>
        </a:p>
      </dgm:t>
    </dgm:pt>
    <dgm:pt modelId="{F86D9462-BCE0-4A92-BC2C-F25B8B63524D}" type="sibTrans" cxnId="{C82CEA76-C36D-4534-AF7F-3BD43127A501}">
      <dgm:prSet/>
      <dgm:spPr/>
      <dgm:t>
        <a:bodyPr/>
        <a:lstStyle/>
        <a:p>
          <a:endParaRPr lang="zh-CN" altLang="en-US" sz="2000" spc="-140" baseline="0"/>
        </a:p>
      </dgm:t>
    </dgm:pt>
    <dgm:pt modelId="{7A9DA1DF-64DE-4E45-8BE6-89DA80050D58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评价目的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8AB92147-DF14-4ACF-B3FA-F6CA2E015B1C}" type="parTrans" cxnId="{5E962185-F7CC-44F5-A46A-C963900853E5}">
      <dgm:prSet/>
      <dgm:spPr/>
      <dgm:t>
        <a:bodyPr/>
        <a:lstStyle/>
        <a:p>
          <a:endParaRPr lang="zh-CN" altLang="en-US" sz="2000" spc="-140" baseline="0"/>
        </a:p>
      </dgm:t>
    </dgm:pt>
    <dgm:pt modelId="{0D334807-83E8-487D-9911-B4A402651E19}" type="sibTrans" cxnId="{5E962185-F7CC-44F5-A46A-C963900853E5}">
      <dgm:prSet/>
      <dgm:spPr/>
      <dgm:t>
        <a:bodyPr/>
        <a:lstStyle/>
        <a:p>
          <a:endParaRPr lang="zh-CN" altLang="en-US" sz="2000" spc="-140" baseline="0"/>
        </a:p>
      </dgm:t>
    </dgm:pt>
    <dgm:pt modelId="{FBD42180-5111-4A15-9213-2A128705FA3A}">
      <dgm:prSet phldrT="[文本]" custT="1"/>
      <dgm:spPr/>
      <dgm:t>
        <a:bodyPr lIns="36000" rIns="36000"/>
        <a:lstStyle/>
        <a:p>
          <a:r>
            <a:rPr lang="zh-CN" altLang="en-US" sz="2000" b="1" spc="-140" baseline="0" dirty="0" smtClean="0">
              <a:solidFill>
                <a:schemeClr val="accent2">
                  <a:lumMod val="50000"/>
                </a:schemeClr>
              </a:solidFill>
            </a:rPr>
            <a:t>模块五  实施混合式学习</a:t>
          </a:r>
          <a:endParaRPr lang="zh-CN" altLang="en-US" sz="2000" b="1" spc="-140" baseline="0" dirty="0">
            <a:solidFill>
              <a:schemeClr val="accent2">
                <a:lumMod val="50000"/>
              </a:schemeClr>
            </a:solidFill>
          </a:endParaRPr>
        </a:p>
      </dgm:t>
    </dgm:pt>
    <dgm:pt modelId="{11AB439C-1060-40DF-891E-2C2538EC9825}" type="parTrans" cxnId="{2F16BF5E-CD59-4D71-BB85-645D8BA4038A}">
      <dgm:prSet/>
      <dgm:spPr/>
      <dgm:t>
        <a:bodyPr/>
        <a:lstStyle/>
        <a:p>
          <a:endParaRPr lang="zh-CN" altLang="en-US" sz="2000" spc="-140" baseline="0"/>
        </a:p>
      </dgm:t>
    </dgm:pt>
    <dgm:pt modelId="{5F46EAFB-8D9D-4891-8D70-D0306F80EE22}" type="sibTrans" cxnId="{2F16BF5E-CD59-4D71-BB85-645D8BA4038A}">
      <dgm:prSet/>
      <dgm:spPr/>
      <dgm:t>
        <a:bodyPr/>
        <a:lstStyle/>
        <a:p>
          <a:endParaRPr lang="zh-CN" altLang="en-US" sz="2000" spc="-140" baseline="0"/>
        </a:p>
      </dgm:t>
    </dgm:pt>
    <dgm:pt modelId="{95331309-2F93-4A73-8E27-9DA3D993C6B2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注意事项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CECD45F0-2499-49A4-99B2-F367AB0C05C7}" type="parTrans" cxnId="{98DF795B-B82D-4313-942F-EAA3D95D6A60}">
      <dgm:prSet/>
      <dgm:spPr/>
      <dgm:t>
        <a:bodyPr/>
        <a:lstStyle/>
        <a:p>
          <a:endParaRPr lang="zh-CN" altLang="en-US" sz="2000" spc="-140" baseline="0"/>
        </a:p>
      </dgm:t>
    </dgm:pt>
    <dgm:pt modelId="{328E2EDF-3C60-4BD8-A07E-3E7764EEFEAD}" type="sibTrans" cxnId="{98DF795B-B82D-4313-942F-EAA3D95D6A60}">
      <dgm:prSet/>
      <dgm:spPr/>
      <dgm:t>
        <a:bodyPr/>
        <a:lstStyle/>
        <a:p>
          <a:endParaRPr lang="zh-CN" altLang="en-US" sz="2000" spc="-140" baseline="0"/>
        </a:p>
      </dgm:t>
    </dgm:pt>
    <dgm:pt modelId="{920CF2FC-E70F-4705-83C2-8F401D092BCE}">
      <dgm:prSet phldrT="[文本]" custT="1"/>
      <dgm:spPr/>
      <dgm:t>
        <a:bodyPr lIns="36000" tIns="216000" rIns="36000"/>
        <a:lstStyle/>
        <a:p>
          <a:endParaRPr lang="zh-CN" altLang="en-US" sz="2000" b="1" spc="-140" baseline="0" dirty="0"/>
        </a:p>
      </dgm:t>
    </dgm:pt>
    <dgm:pt modelId="{B183B39F-E672-479F-AF97-5D05E51EE751}" type="parTrans" cxnId="{252439C3-39A0-48E9-90A4-A837021EC086}">
      <dgm:prSet/>
      <dgm:spPr/>
      <dgm:t>
        <a:bodyPr/>
        <a:lstStyle/>
        <a:p>
          <a:endParaRPr lang="zh-CN" altLang="en-US" sz="2000" spc="-140" baseline="0"/>
        </a:p>
      </dgm:t>
    </dgm:pt>
    <dgm:pt modelId="{DC0989FB-1E26-43A7-AEBE-882AB43C6C4B}" type="sibTrans" cxnId="{252439C3-39A0-48E9-90A4-A837021EC086}">
      <dgm:prSet/>
      <dgm:spPr/>
      <dgm:t>
        <a:bodyPr/>
        <a:lstStyle/>
        <a:p>
          <a:endParaRPr lang="zh-CN" altLang="en-US" sz="2000" spc="-140" baseline="0"/>
        </a:p>
      </dgm:t>
    </dgm:pt>
    <dgm:pt modelId="{D849B0FD-EC68-48DD-8C80-D5976AA85873}">
      <dgm:prSet phldrT="[文本]" custT="1"/>
      <dgm:spPr/>
      <dgm:t>
        <a:bodyPr lIns="36000" rIns="36000"/>
        <a:lstStyle/>
        <a:p>
          <a:r>
            <a:rPr lang="zh-CN" altLang="en-US" sz="2000" b="1" spc="-140" baseline="0" dirty="0" smtClean="0">
              <a:solidFill>
                <a:schemeClr val="accent2">
                  <a:lumMod val="50000"/>
                </a:schemeClr>
              </a:solidFill>
            </a:rPr>
            <a:t>模块四 评价与混合式学习</a:t>
          </a:r>
        </a:p>
      </dgm:t>
    </dgm:pt>
    <dgm:pt modelId="{C998AD72-68B6-4534-8981-5C9FDD8692C0}" type="parTrans" cxnId="{F1C71C43-0634-4B09-A75A-45C368902090}">
      <dgm:prSet/>
      <dgm:spPr/>
      <dgm:t>
        <a:bodyPr/>
        <a:lstStyle/>
        <a:p>
          <a:endParaRPr lang="zh-CN" altLang="en-US" sz="2000" spc="-140" baseline="0"/>
        </a:p>
      </dgm:t>
    </dgm:pt>
    <dgm:pt modelId="{41F4E0F0-E19B-43B8-B53B-0A7586E7970D}" type="sibTrans" cxnId="{F1C71C43-0634-4B09-A75A-45C368902090}">
      <dgm:prSet/>
      <dgm:spPr/>
      <dgm:t>
        <a:bodyPr/>
        <a:lstStyle/>
        <a:p>
          <a:endParaRPr lang="zh-CN" altLang="en-US" sz="2000" spc="-140" baseline="0"/>
        </a:p>
      </dgm:t>
    </dgm:pt>
    <dgm:pt modelId="{A5628963-3CFA-4D96-801F-6992F5A0BF4C}">
      <dgm:prSet phldrT="[文本]" custT="1"/>
      <dgm:spPr/>
      <dgm:t>
        <a:bodyPr lIns="36000" rIns="36000"/>
        <a:lstStyle/>
        <a:p>
          <a:r>
            <a:rPr lang="zh-CN" altLang="en-US" sz="2000" b="1" spc="-140" baseline="0" dirty="0" smtClean="0">
              <a:solidFill>
                <a:schemeClr val="accent2">
                  <a:lumMod val="50000"/>
                </a:schemeClr>
              </a:solidFill>
            </a:rPr>
            <a:t>模块三 学习工具与资源</a:t>
          </a:r>
        </a:p>
      </dgm:t>
    </dgm:pt>
    <dgm:pt modelId="{8BA1508B-9D45-4CD1-B523-797ACB1E5B06}" type="parTrans" cxnId="{81D258F7-14A8-488C-BA9A-55A83729AEFF}">
      <dgm:prSet/>
      <dgm:spPr/>
      <dgm:t>
        <a:bodyPr/>
        <a:lstStyle/>
        <a:p>
          <a:endParaRPr lang="zh-CN" altLang="en-US" sz="2000" spc="-140" baseline="0"/>
        </a:p>
      </dgm:t>
    </dgm:pt>
    <dgm:pt modelId="{DEA4286A-B26B-4B05-8366-1FB11E56AF42}" type="sibTrans" cxnId="{81D258F7-14A8-488C-BA9A-55A83729AEFF}">
      <dgm:prSet/>
      <dgm:spPr/>
      <dgm:t>
        <a:bodyPr/>
        <a:lstStyle/>
        <a:p>
          <a:endParaRPr lang="zh-CN" altLang="en-US" sz="2000" spc="-140" baseline="0"/>
        </a:p>
      </dgm:t>
    </dgm:pt>
    <dgm:pt modelId="{C984DC71-2A8F-400D-9C21-96BF437B41F9}">
      <dgm:prSet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考虑因素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131F1112-015E-4913-B721-8C910E84F44D}" type="parTrans" cxnId="{B8E1C55A-5416-49E6-8414-65DB8A597988}">
      <dgm:prSet/>
      <dgm:spPr/>
      <dgm:t>
        <a:bodyPr/>
        <a:lstStyle/>
        <a:p>
          <a:endParaRPr lang="zh-CN" altLang="en-US" sz="2000" spc="-140" baseline="0"/>
        </a:p>
      </dgm:t>
    </dgm:pt>
    <dgm:pt modelId="{A29672BE-CA8A-4833-80F8-1A19BD4889CD}" type="sibTrans" cxnId="{B8E1C55A-5416-49E6-8414-65DB8A597988}">
      <dgm:prSet/>
      <dgm:spPr/>
      <dgm:t>
        <a:bodyPr/>
        <a:lstStyle/>
        <a:p>
          <a:endParaRPr lang="zh-CN" altLang="en-US" sz="2000" spc="-140" baseline="0"/>
        </a:p>
      </dgm:t>
    </dgm:pt>
    <dgm:pt modelId="{7E88935A-DA55-41C5-BC85-A14CD4714752}">
      <dgm:prSet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管理系统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FAEEE1EE-C95A-4DCA-B5A2-847C25006A53}" type="parTrans" cxnId="{0C0040FF-5B32-4201-9473-268E60D4CE0F}">
      <dgm:prSet/>
      <dgm:spPr/>
      <dgm:t>
        <a:bodyPr/>
        <a:lstStyle/>
        <a:p>
          <a:endParaRPr lang="zh-CN" altLang="en-US" sz="2000" spc="-140" baseline="0"/>
        </a:p>
      </dgm:t>
    </dgm:pt>
    <dgm:pt modelId="{23FB621D-78DA-4842-95B8-32C42923DD18}" type="sibTrans" cxnId="{0C0040FF-5B32-4201-9473-268E60D4CE0F}">
      <dgm:prSet/>
      <dgm:spPr/>
      <dgm:t>
        <a:bodyPr/>
        <a:lstStyle/>
        <a:p>
          <a:endParaRPr lang="zh-CN" altLang="en-US" sz="2000" spc="-140" baseline="0"/>
        </a:p>
      </dgm:t>
    </dgm:pt>
    <dgm:pt modelId="{1AF93524-26A6-4CFD-93E7-EEAFC2962F48}">
      <dgm:prSet phldrT="[文本]" custT="1"/>
      <dgm:spPr/>
      <dgm:t>
        <a:bodyPr lIns="36000" tIns="216000" rIns="36000"/>
        <a:lstStyle/>
        <a:p>
          <a:endParaRPr lang="zh-CN" altLang="en-US" sz="2000" b="1" spc="-140" baseline="0" dirty="0"/>
        </a:p>
      </dgm:t>
    </dgm:pt>
    <dgm:pt modelId="{50B455EB-9166-4D53-ACBA-F5D98C3E7F1E}" type="parTrans" cxnId="{542C358D-AF6D-4C6D-AC89-E37763A54021}">
      <dgm:prSet/>
      <dgm:spPr/>
      <dgm:t>
        <a:bodyPr/>
        <a:lstStyle/>
        <a:p>
          <a:endParaRPr lang="zh-CN" altLang="en-US"/>
        </a:p>
      </dgm:t>
    </dgm:pt>
    <dgm:pt modelId="{9218003E-8BAD-4AA2-B801-BCC9D9958754}" type="sibTrans" cxnId="{542C358D-AF6D-4C6D-AC89-E37763A54021}">
      <dgm:prSet/>
      <dgm:spPr/>
      <dgm:t>
        <a:bodyPr/>
        <a:lstStyle/>
        <a:p>
          <a:endParaRPr lang="zh-CN" altLang="en-US"/>
        </a:p>
      </dgm:t>
    </dgm:pt>
    <dgm:pt modelId="{C40315BB-4609-43A4-A6ED-70918A95574B}">
      <dgm:prSet phldrT="[文本]" custT="1"/>
      <dgm:spPr/>
      <dgm:t>
        <a:bodyPr lIns="36000" tIns="216000" rIns="36000"/>
        <a:lstStyle/>
        <a:p>
          <a:endParaRPr lang="zh-CN" altLang="en-US" sz="2000" b="1" spc="-140" baseline="0" dirty="0"/>
        </a:p>
      </dgm:t>
    </dgm:pt>
    <dgm:pt modelId="{FA2EB63A-AD0F-449E-A864-58C057725F8B}" type="parTrans" cxnId="{06BBDDE4-512A-41D7-AE71-0045970C3841}">
      <dgm:prSet/>
      <dgm:spPr/>
      <dgm:t>
        <a:bodyPr/>
        <a:lstStyle/>
        <a:p>
          <a:endParaRPr lang="zh-CN" altLang="en-US"/>
        </a:p>
      </dgm:t>
    </dgm:pt>
    <dgm:pt modelId="{B8BC15C4-93D4-4971-B521-CB413B00FCF4}" type="sibTrans" cxnId="{06BBDDE4-512A-41D7-AE71-0045970C3841}">
      <dgm:prSet/>
      <dgm:spPr/>
      <dgm:t>
        <a:bodyPr/>
        <a:lstStyle/>
        <a:p>
          <a:endParaRPr lang="zh-CN" altLang="en-US"/>
        </a:p>
      </dgm:t>
    </dgm:pt>
    <dgm:pt modelId="{A1FF1F5C-6671-4485-B973-99340B63756D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模式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3B05B75C-A89C-47FC-82BF-D5048CD7F5D4}" type="parTrans" cxnId="{49A22026-266D-4EE0-88F5-19A0D24C9689}">
      <dgm:prSet/>
      <dgm:spPr/>
      <dgm:t>
        <a:bodyPr/>
        <a:lstStyle/>
        <a:p>
          <a:endParaRPr lang="zh-CN" altLang="en-US"/>
        </a:p>
      </dgm:t>
    </dgm:pt>
    <dgm:pt modelId="{73278248-9311-47F7-9D16-F046CDB43B2D}" type="sibTrans" cxnId="{49A22026-266D-4EE0-88F5-19A0D24C9689}">
      <dgm:prSet/>
      <dgm:spPr/>
      <dgm:t>
        <a:bodyPr/>
        <a:lstStyle/>
        <a:p>
          <a:endParaRPr lang="zh-CN" altLang="en-US"/>
        </a:p>
      </dgm:t>
    </dgm:pt>
    <dgm:pt modelId="{B4FB5446-858A-44F0-87DD-AD47875981EA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转变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629AA1DE-4869-4F5A-868D-401AC968E73E}" type="parTrans" cxnId="{042558A8-A056-4694-B71D-BCFA73EB8D66}">
      <dgm:prSet/>
      <dgm:spPr/>
      <dgm:t>
        <a:bodyPr/>
        <a:lstStyle/>
        <a:p>
          <a:endParaRPr lang="zh-CN" altLang="en-US"/>
        </a:p>
      </dgm:t>
    </dgm:pt>
    <dgm:pt modelId="{AAEB2345-3ED5-49E8-8827-43B4E69261CD}" type="sibTrans" cxnId="{042558A8-A056-4694-B71D-BCFA73EB8D66}">
      <dgm:prSet/>
      <dgm:spPr/>
      <dgm:t>
        <a:bodyPr/>
        <a:lstStyle/>
        <a:p>
          <a:endParaRPr lang="zh-CN" altLang="en-US"/>
        </a:p>
      </dgm:t>
    </dgm:pt>
    <dgm:pt modelId="{F660149E-82D8-40B8-AFB3-815378752A36}">
      <dgm:prSet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技术支持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22036153-124D-4DAE-BE1B-DA4879B676B6}" type="parTrans" cxnId="{71160ECE-F123-477C-924E-11ECC7542B61}">
      <dgm:prSet/>
      <dgm:spPr/>
      <dgm:t>
        <a:bodyPr/>
        <a:lstStyle/>
        <a:p>
          <a:endParaRPr lang="zh-CN" altLang="en-US"/>
        </a:p>
      </dgm:t>
    </dgm:pt>
    <dgm:pt modelId="{83D092F2-7131-446F-B408-543B81B91994}" type="sibTrans" cxnId="{71160ECE-F123-477C-924E-11ECC7542B61}">
      <dgm:prSet/>
      <dgm:spPr/>
      <dgm:t>
        <a:bodyPr/>
        <a:lstStyle/>
        <a:p>
          <a:endParaRPr lang="zh-CN" altLang="en-US"/>
        </a:p>
      </dgm:t>
    </dgm:pt>
    <dgm:pt modelId="{65C5F34A-5DF0-40C2-8549-AA694CDFF3F6}">
      <dgm:prSet custT="1"/>
      <dgm:spPr/>
      <dgm:t>
        <a:bodyPr lIns="36000" tIns="216000" rIns="36000"/>
        <a:lstStyle/>
        <a:p>
          <a:endParaRPr lang="zh-CN" altLang="en-US" sz="2000" b="1" spc="-140" baseline="0" dirty="0"/>
        </a:p>
      </dgm:t>
    </dgm:pt>
    <dgm:pt modelId="{E2D772E1-B649-48C6-92C1-002066AABD3E}" type="parTrans" cxnId="{8389760A-1002-4B43-A69C-22E7436D0696}">
      <dgm:prSet/>
      <dgm:spPr/>
      <dgm:t>
        <a:bodyPr/>
        <a:lstStyle/>
        <a:p>
          <a:endParaRPr lang="zh-CN" altLang="en-US"/>
        </a:p>
      </dgm:t>
    </dgm:pt>
    <dgm:pt modelId="{CFDAF5BB-654D-4FB3-9CF5-55D543171F1A}" type="sibTrans" cxnId="{8389760A-1002-4B43-A69C-22E7436D0696}">
      <dgm:prSet/>
      <dgm:spPr/>
      <dgm:t>
        <a:bodyPr/>
        <a:lstStyle/>
        <a:p>
          <a:endParaRPr lang="zh-CN" altLang="en-US"/>
        </a:p>
      </dgm:t>
    </dgm:pt>
    <dgm:pt modelId="{E3FAD639-3232-446D-B317-986492BD5BE0}">
      <dgm:prSet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学习活动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52B631AA-FA24-4320-97EF-53709AE67C0C}" type="parTrans" cxnId="{0BFD00C6-A844-40D1-80AF-01D7C9E2D88D}">
      <dgm:prSet/>
      <dgm:spPr/>
      <dgm:t>
        <a:bodyPr/>
        <a:lstStyle/>
        <a:p>
          <a:endParaRPr lang="zh-CN" altLang="en-US"/>
        </a:p>
      </dgm:t>
    </dgm:pt>
    <dgm:pt modelId="{4E3D0608-EFE8-4CB4-957B-2963E07F56E9}" type="sibTrans" cxnId="{0BFD00C6-A844-40D1-80AF-01D7C9E2D88D}">
      <dgm:prSet/>
      <dgm:spPr/>
      <dgm:t>
        <a:bodyPr/>
        <a:lstStyle/>
        <a:p>
          <a:endParaRPr lang="zh-CN" altLang="en-US"/>
        </a:p>
      </dgm:t>
    </dgm:pt>
    <dgm:pt modelId="{407D47A3-4589-417E-97CE-EB0E14C61B79}">
      <dgm:prSet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教学计划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2ABEBC92-5E4F-4F14-977B-F4FD3F6165CB}" type="parTrans" cxnId="{A42D1AE5-D758-4D15-88AE-1F864A3FBE7D}">
      <dgm:prSet/>
      <dgm:spPr/>
      <dgm:t>
        <a:bodyPr/>
        <a:lstStyle/>
        <a:p>
          <a:endParaRPr lang="zh-CN" altLang="en-US"/>
        </a:p>
      </dgm:t>
    </dgm:pt>
    <dgm:pt modelId="{A31AC964-2F12-43C2-99B0-285926AF4AC0}" type="sibTrans" cxnId="{A42D1AE5-D758-4D15-88AE-1F864A3FBE7D}">
      <dgm:prSet/>
      <dgm:spPr/>
      <dgm:t>
        <a:bodyPr/>
        <a:lstStyle/>
        <a:p>
          <a:endParaRPr lang="zh-CN" altLang="en-US"/>
        </a:p>
      </dgm:t>
    </dgm:pt>
    <dgm:pt modelId="{393F4C6F-EB52-444B-A635-33A937837891}">
      <dgm:prSet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工具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87B34A07-6D31-41A8-B7B6-C8B57C4272E3}" type="parTrans" cxnId="{36521B9E-AD9D-41FE-B8F3-4DBA8EE56795}">
      <dgm:prSet/>
      <dgm:spPr/>
      <dgm:t>
        <a:bodyPr/>
        <a:lstStyle/>
        <a:p>
          <a:endParaRPr lang="zh-CN" altLang="en-US"/>
        </a:p>
      </dgm:t>
    </dgm:pt>
    <dgm:pt modelId="{11CAA590-5FC2-40AD-8DB5-266215FFDE72}" type="sibTrans" cxnId="{36521B9E-AD9D-41FE-B8F3-4DBA8EE56795}">
      <dgm:prSet/>
      <dgm:spPr/>
      <dgm:t>
        <a:bodyPr/>
        <a:lstStyle/>
        <a:p>
          <a:endParaRPr lang="zh-CN" altLang="en-US"/>
        </a:p>
      </dgm:t>
    </dgm:pt>
    <dgm:pt modelId="{B1A4F5C2-F1C9-4062-B971-5DFFA4EE91A0}">
      <dgm:prSet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辅助资源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E53F164B-7D42-4434-AB73-1DA3A09F7CFC}" type="parTrans" cxnId="{D633EAF0-A991-435B-A74E-F6D9D88C55EA}">
      <dgm:prSet/>
      <dgm:spPr/>
      <dgm:t>
        <a:bodyPr/>
        <a:lstStyle/>
        <a:p>
          <a:endParaRPr lang="zh-CN" altLang="en-US"/>
        </a:p>
      </dgm:t>
    </dgm:pt>
    <dgm:pt modelId="{1C81C24F-661E-4DFE-9EF1-385E1BBC9CBC}" type="sibTrans" cxnId="{D633EAF0-A991-435B-A74E-F6D9D88C55EA}">
      <dgm:prSet/>
      <dgm:spPr/>
      <dgm:t>
        <a:bodyPr/>
        <a:lstStyle/>
        <a:p>
          <a:endParaRPr lang="zh-CN" altLang="en-US"/>
        </a:p>
      </dgm:t>
    </dgm:pt>
    <dgm:pt modelId="{DA8B2C76-94CA-4799-858B-C8D0AC8A9E0F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形成性评价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BAB3043C-C094-4772-B8C4-6A29E47602E0}" type="parTrans" cxnId="{CE3EC302-69F7-4E48-80F0-CA45FC333341}">
      <dgm:prSet/>
      <dgm:spPr/>
      <dgm:t>
        <a:bodyPr/>
        <a:lstStyle/>
        <a:p>
          <a:endParaRPr lang="zh-CN" altLang="en-US"/>
        </a:p>
      </dgm:t>
    </dgm:pt>
    <dgm:pt modelId="{9D1EA7A9-8246-483D-A359-753C3647D53A}" type="sibTrans" cxnId="{CE3EC302-69F7-4E48-80F0-CA45FC333341}">
      <dgm:prSet/>
      <dgm:spPr/>
      <dgm:t>
        <a:bodyPr/>
        <a:lstStyle/>
        <a:p>
          <a:endParaRPr lang="zh-CN" altLang="en-US"/>
        </a:p>
      </dgm:t>
    </dgm:pt>
    <dgm:pt modelId="{F63A81A7-9C10-4DB0-B8D0-6DA4EDFFBA61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终结性评价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D9DD0ED1-117A-406F-B004-669D6B21A9DD}" type="parTrans" cxnId="{91BE6215-3815-4A7F-A0F2-9CBBE079BDA8}">
      <dgm:prSet/>
      <dgm:spPr/>
      <dgm:t>
        <a:bodyPr/>
        <a:lstStyle/>
        <a:p>
          <a:endParaRPr lang="zh-CN" altLang="en-US"/>
        </a:p>
      </dgm:t>
    </dgm:pt>
    <dgm:pt modelId="{31509F3A-EE7D-414E-B2FC-1CD1F45FD16C}" type="sibTrans" cxnId="{91BE6215-3815-4A7F-A0F2-9CBBE079BDA8}">
      <dgm:prSet/>
      <dgm:spPr/>
      <dgm:t>
        <a:bodyPr/>
        <a:lstStyle/>
        <a:p>
          <a:endParaRPr lang="zh-CN" altLang="en-US"/>
        </a:p>
      </dgm:t>
    </dgm:pt>
    <dgm:pt modelId="{68343DF5-0D14-4C42-80F3-463229644554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评价时间线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5911A814-B0EC-4922-933E-36AD492BFD77}" type="parTrans" cxnId="{FB5649E0-9A87-485C-B330-EA6CBB38008D}">
      <dgm:prSet/>
      <dgm:spPr/>
      <dgm:t>
        <a:bodyPr/>
        <a:lstStyle/>
        <a:p>
          <a:endParaRPr lang="zh-CN" altLang="en-US"/>
        </a:p>
      </dgm:t>
    </dgm:pt>
    <dgm:pt modelId="{80129E70-0430-46C2-9DEB-FA6EF51958CE}" type="sibTrans" cxnId="{FB5649E0-9A87-485C-B330-EA6CBB38008D}">
      <dgm:prSet/>
      <dgm:spPr/>
      <dgm:t>
        <a:bodyPr/>
        <a:lstStyle/>
        <a:p>
          <a:endParaRPr lang="zh-CN" altLang="en-US"/>
        </a:p>
      </dgm:t>
    </dgm:pt>
    <dgm:pt modelId="{36AA031D-9D18-492D-B970-CEA2ED9A8239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课堂管理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F0DFF2F6-3356-4FE6-9BD3-0894BAA3DAA3}" type="parTrans" cxnId="{3B3BD2BD-1560-47B1-B572-ACC1829C4C2A}">
      <dgm:prSet/>
      <dgm:spPr/>
      <dgm:t>
        <a:bodyPr/>
        <a:lstStyle/>
        <a:p>
          <a:endParaRPr lang="zh-CN" altLang="en-US"/>
        </a:p>
      </dgm:t>
    </dgm:pt>
    <dgm:pt modelId="{E535E8C9-9219-4EE5-A857-4BCCAA817C3F}" type="sibTrans" cxnId="{3B3BD2BD-1560-47B1-B572-ACC1829C4C2A}">
      <dgm:prSet/>
      <dgm:spPr/>
      <dgm:t>
        <a:bodyPr/>
        <a:lstStyle/>
        <a:p>
          <a:endParaRPr lang="zh-CN" altLang="en-US"/>
        </a:p>
      </dgm:t>
    </dgm:pt>
    <dgm:pt modelId="{4D5A5E76-C02B-48D2-A7BC-56455D6D72A2}">
      <dgm:prSet phldrT="[文本]" custT="1"/>
      <dgm:spPr/>
      <dgm:t>
        <a:bodyPr lIns="36000" tIns="216000" rIns="36000"/>
        <a:lstStyle/>
        <a:p>
          <a:r>
            <a:rPr lang="zh-CN" altLang="en-US" sz="2000" b="1" spc="-140" baseline="0" smtClean="0">
              <a:solidFill>
                <a:srgbClr val="00B050"/>
              </a:solidFill>
            </a:rPr>
            <a:t>挑战</a:t>
          </a:r>
          <a:endParaRPr lang="zh-CN" altLang="en-US" sz="2000" b="1" spc="-140" baseline="0" dirty="0">
            <a:solidFill>
              <a:srgbClr val="00B050"/>
            </a:solidFill>
          </a:endParaRPr>
        </a:p>
      </dgm:t>
    </dgm:pt>
    <dgm:pt modelId="{2528FD27-5DE5-45DB-9B37-3B22C578650F}" type="parTrans" cxnId="{9AA7E870-AB79-470E-97AA-252822169931}">
      <dgm:prSet/>
      <dgm:spPr/>
      <dgm:t>
        <a:bodyPr/>
        <a:lstStyle/>
        <a:p>
          <a:endParaRPr lang="zh-CN" altLang="en-US"/>
        </a:p>
      </dgm:t>
    </dgm:pt>
    <dgm:pt modelId="{48FE4F1E-7520-4E8C-864C-544F6D86059D}" type="sibTrans" cxnId="{9AA7E870-AB79-470E-97AA-252822169931}">
      <dgm:prSet/>
      <dgm:spPr/>
      <dgm:t>
        <a:bodyPr/>
        <a:lstStyle/>
        <a:p>
          <a:endParaRPr lang="zh-CN" altLang="en-US"/>
        </a:p>
      </dgm:t>
    </dgm:pt>
    <dgm:pt modelId="{CD702FEB-6BA5-49B8-95CE-D33B89BCD5CC}" type="pres">
      <dgm:prSet presAssocID="{746B2280-57F7-4143-8445-25C9C81F05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955EF60-10BA-4831-B7F8-16A2317D01A1}" type="pres">
      <dgm:prSet presAssocID="{E9AD92FB-81C0-4ED0-811E-BE71EDC385FA}" presName="composite" presStyleCnt="0"/>
      <dgm:spPr/>
      <dgm:t>
        <a:bodyPr/>
        <a:lstStyle/>
        <a:p>
          <a:endParaRPr lang="zh-CN" altLang="en-US"/>
        </a:p>
      </dgm:t>
    </dgm:pt>
    <dgm:pt modelId="{6BEA0935-49B0-479B-B2B0-F67163A1AE1D}" type="pres">
      <dgm:prSet presAssocID="{E9AD92FB-81C0-4ED0-811E-BE71EDC385FA}" presName="parTx" presStyleLbl="alignNode1" presStyleIdx="0" presStyleCnt="5" custScaleY="156204" custLinFactNeighborX="-261" custLinFactNeighborY="-211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44F034-4661-456D-9652-17E22F0DDF47}" type="pres">
      <dgm:prSet presAssocID="{E9AD92FB-81C0-4ED0-811E-BE71EDC385FA}" presName="desTx" presStyleLbl="alignAccFollowNode1" presStyleIdx="0" presStyleCnt="5" custLinFactNeighborY="1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0765FB-DE37-4BB9-AE79-8377ADE3BE77}" type="pres">
      <dgm:prSet presAssocID="{2ACD3AC4-A60E-43F7-851A-6F6B1872D95E}" presName="space" presStyleCnt="0"/>
      <dgm:spPr/>
      <dgm:t>
        <a:bodyPr/>
        <a:lstStyle/>
        <a:p>
          <a:endParaRPr lang="zh-CN" altLang="en-US"/>
        </a:p>
      </dgm:t>
    </dgm:pt>
    <dgm:pt modelId="{09FEBCD5-A32A-4257-8F90-5D2F62D47373}" type="pres">
      <dgm:prSet presAssocID="{99834004-FBA8-4A66-AC65-FE43A7F3CA1C}" presName="composite" presStyleCnt="0"/>
      <dgm:spPr/>
      <dgm:t>
        <a:bodyPr/>
        <a:lstStyle/>
        <a:p>
          <a:endParaRPr lang="zh-CN" altLang="en-US"/>
        </a:p>
      </dgm:t>
    </dgm:pt>
    <dgm:pt modelId="{2341E203-CF1A-4C40-86B5-C554B106B549}" type="pres">
      <dgm:prSet presAssocID="{99834004-FBA8-4A66-AC65-FE43A7F3CA1C}" presName="parTx" presStyleLbl="alignNode1" presStyleIdx="1" presStyleCnt="5" custScaleY="153133" custLinFactNeighborY="-22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1E13B-0EA6-4FD9-811C-4E5894F21EC4}" type="pres">
      <dgm:prSet presAssocID="{99834004-FBA8-4A66-AC65-FE43A7F3CA1C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454279-C820-4186-8A59-A10D19A76B9D}" type="pres">
      <dgm:prSet presAssocID="{F86D9462-BCE0-4A92-BC2C-F25B8B63524D}" presName="space" presStyleCnt="0"/>
      <dgm:spPr/>
      <dgm:t>
        <a:bodyPr/>
        <a:lstStyle/>
        <a:p>
          <a:endParaRPr lang="zh-CN" altLang="en-US"/>
        </a:p>
      </dgm:t>
    </dgm:pt>
    <dgm:pt modelId="{B25485AD-CA89-44DC-A97A-1ACFED708BB0}" type="pres">
      <dgm:prSet presAssocID="{A5628963-3CFA-4D96-801F-6992F5A0BF4C}" presName="composite" presStyleCnt="0"/>
      <dgm:spPr/>
      <dgm:t>
        <a:bodyPr/>
        <a:lstStyle/>
        <a:p>
          <a:endParaRPr lang="zh-CN" altLang="en-US"/>
        </a:p>
      </dgm:t>
    </dgm:pt>
    <dgm:pt modelId="{DA6590B4-9B15-4E06-9D57-F6A4CC4A7BAD}" type="pres">
      <dgm:prSet presAssocID="{A5628963-3CFA-4D96-801F-6992F5A0BF4C}" presName="parTx" presStyleLbl="alignNode1" presStyleIdx="2" presStyleCnt="5" custScaleY="162607" custLinFactNeighborY="-197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94672C-D17F-4C61-B8D8-C00F6C0048C6}" type="pres">
      <dgm:prSet presAssocID="{A5628963-3CFA-4D96-801F-6992F5A0BF4C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0E8046-70EE-44A7-8F56-49280DAC5CD9}" type="pres">
      <dgm:prSet presAssocID="{DEA4286A-B26B-4B05-8366-1FB11E56AF42}" presName="space" presStyleCnt="0"/>
      <dgm:spPr/>
      <dgm:t>
        <a:bodyPr/>
        <a:lstStyle/>
        <a:p>
          <a:endParaRPr lang="zh-CN" altLang="en-US"/>
        </a:p>
      </dgm:t>
    </dgm:pt>
    <dgm:pt modelId="{918D499D-FB0E-4E32-9EA4-6A494767E1B0}" type="pres">
      <dgm:prSet presAssocID="{D849B0FD-EC68-48DD-8C80-D5976AA85873}" presName="composite" presStyleCnt="0"/>
      <dgm:spPr/>
      <dgm:t>
        <a:bodyPr/>
        <a:lstStyle/>
        <a:p>
          <a:endParaRPr lang="zh-CN" altLang="en-US"/>
        </a:p>
      </dgm:t>
    </dgm:pt>
    <dgm:pt modelId="{E2C6E0CE-3BD9-484B-8CD6-8CC977EC0256}" type="pres">
      <dgm:prSet presAssocID="{D849B0FD-EC68-48DD-8C80-D5976AA85873}" presName="parTx" presStyleLbl="alignNode1" presStyleIdx="3" presStyleCnt="5" custScaleY="157699" custLinFactNeighborY="-209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46671B-EA98-4585-8A6A-B2944B1484E7}" type="pres">
      <dgm:prSet presAssocID="{D849B0FD-EC68-48DD-8C80-D5976AA85873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940430-8499-46BE-B13C-9534A59942E6}" type="pres">
      <dgm:prSet presAssocID="{41F4E0F0-E19B-43B8-B53B-0A7586E7970D}" presName="space" presStyleCnt="0"/>
      <dgm:spPr/>
      <dgm:t>
        <a:bodyPr/>
        <a:lstStyle/>
        <a:p>
          <a:endParaRPr lang="zh-CN" altLang="en-US"/>
        </a:p>
      </dgm:t>
    </dgm:pt>
    <dgm:pt modelId="{F70F9007-9544-4378-ADCB-4C61C13878B4}" type="pres">
      <dgm:prSet presAssocID="{FBD42180-5111-4A15-9213-2A128705FA3A}" presName="composite" presStyleCnt="0"/>
      <dgm:spPr/>
      <dgm:t>
        <a:bodyPr/>
        <a:lstStyle/>
        <a:p>
          <a:endParaRPr lang="zh-CN" altLang="en-US"/>
        </a:p>
      </dgm:t>
    </dgm:pt>
    <dgm:pt modelId="{9DCB5E43-9994-419D-B1BD-865F6F8281E9}" type="pres">
      <dgm:prSet presAssocID="{FBD42180-5111-4A15-9213-2A128705FA3A}" presName="parTx" presStyleLbl="alignNode1" presStyleIdx="4" presStyleCnt="5" custScaleY="163748" custLinFactNeighborY="-179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CF399A-9A2F-4E16-8E65-4E37682511F9}" type="pres">
      <dgm:prSet presAssocID="{FBD42180-5111-4A15-9213-2A128705FA3A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D87F307-A495-425A-ADF1-5BA7B9C12BB7}" type="presOf" srcId="{B4FB5446-858A-44F0-87DD-AD47875981EA}" destId="{2844F034-4661-456D-9652-17E22F0DDF47}" srcOrd="0" destOrd="2" presId="urn:microsoft.com/office/officeart/2005/8/layout/hList1"/>
    <dgm:cxn modelId="{542C358D-AF6D-4C6D-AC89-E37763A54021}" srcId="{D849B0FD-EC68-48DD-8C80-D5976AA85873}" destId="{1AF93524-26A6-4CFD-93E7-EEAFC2962F48}" srcOrd="5" destOrd="0" parTransId="{50B455EB-9166-4D53-ACBA-F5D98C3E7F1E}" sibTransId="{9218003E-8BAD-4AA2-B801-BCC9D9958754}"/>
    <dgm:cxn modelId="{6B24AFCF-F45C-4F41-BA8D-B0BDB7E7DF0C}" type="presOf" srcId="{C984DC71-2A8F-400D-9C21-96BF437B41F9}" destId="{3C11E13B-0EA6-4FD9-811C-4E5894F21EC4}" srcOrd="0" destOrd="0" presId="urn:microsoft.com/office/officeart/2005/8/layout/hList1"/>
    <dgm:cxn modelId="{36521B9E-AD9D-41FE-B8F3-4DBA8EE56795}" srcId="{A5628963-3CFA-4D96-801F-6992F5A0BF4C}" destId="{393F4C6F-EB52-444B-A635-33A937837891}" srcOrd="1" destOrd="0" parTransId="{87B34A07-6D31-41A8-B7B6-C8B57C4272E3}" sibTransId="{11CAA590-5FC2-40AD-8DB5-266215FFDE72}"/>
    <dgm:cxn modelId="{3B3BD2BD-1560-47B1-B572-ACC1829C4C2A}" srcId="{FBD42180-5111-4A15-9213-2A128705FA3A}" destId="{36AA031D-9D18-492D-B970-CEA2ED9A8239}" srcOrd="1" destOrd="0" parTransId="{F0DFF2F6-3356-4FE6-9BD3-0894BAA3DAA3}" sibTransId="{E535E8C9-9219-4EE5-A857-4BCCAA817C3F}"/>
    <dgm:cxn modelId="{40E0F62C-652D-435D-A070-2AED9860997C}" type="presOf" srcId="{393F4C6F-EB52-444B-A635-33A937837891}" destId="{3994672C-D17F-4C61-B8D8-C00F6C0048C6}" srcOrd="0" destOrd="1" presId="urn:microsoft.com/office/officeart/2005/8/layout/hList1"/>
    <dgm:cxn modelId="{B8E1C55A-5416-49E6-8414-65DB8A597988}" srcId="{99834004-FBA8-4A66-AC65-FE43A7F3CA1C}" destId="{C984DC71-2A8F-400D-9C21-96BF437B41F9}" srcOrd="0" destOrd="0" parTransId="{131F1112-015E-4913-B721-8C910E84F44D}" sibTransId="{A29672BE-CA8A-4833-80F8-1A19BD4889CD}"/>
    <dgm:cxn modelId="{3C6A3C9D-40BE-4C3E-B353-B9A7565600B1}" type="presOf" srcId="{B1A4F5C2-F1C9-4062-B971-5DFFA4EE91A0}" destId="{3994672C-D17F-4C61-B8D8-C00F6C0048C6}" srcOrd="0" destOrd="2" presId="urn:microsoft.com/office/officeart/2005/8/layout/hList1"/>
    <dgm:cxn modelId="{98DF795B-B82D-4313-942F-EAA3D95D6A60}" srcId="{FBD42180-5111-4A15-9213-2A128705FA3A}" destId="{95331309-2F93-4A73-8E27-9DA3D993C6B2}" srcOrd="0" destOrd="0" parTransId="{CECD45F0-2499-49A4-99B2-F367AB0C05C7}" sibTransId="{328E2EDF-3C60-4BD8-A07E-3E7764EEFEAD}"/>
    <dgm:cxn modelId="{06BBDDE4-512A-41D7-AE71-0045970C3841}" srcId="{D849B0FD-EC68-48DD-8C80-D5976AA85873}" destId="{C40315BB-4609-43A4-A6ED-70918A95574B}" srcOrd="4" destOrd="0" parTransId="{FA2EB63A-AD0F-449E-A864-58C057725F8B}" sibTransId="{B8BC15C4-93D4-4971-B521-CB413B00FCF4}"/>
    <dgm:cxn modelId="{6A724077-86D4-4F10-8332-5B94DFD4E13B}" type="presOf" srcId="{920CF2FC-E70F-4705-83C2-8F401D092BCE}" destId="{BACF399A-9A2F-4E16-8E65-4E37682511F9}" srcOrd="0" destOrd="3" presId="urn:microsoft.com/office/officeart/2005/8/layout/hList1"/>
    <dgm:cxn modelId="{37A91E4B-2A3D-4928-83AC-2A10D6AAB4DA}" srcId="{746B2280-57F7-4143-8445-25C9C81F0513}" destId="{E9AD92FB-81C0-4ED0-811E-BE71EDC385FA}" srcOrd="0" destOrd="0" parTransId="{9C98E44B-0583-4F55-A364-2C54C269507F}" sibTransId="{2ACD3AC4-A60E-43F7-851A-6F6B1872D95E}"/>
    <dgm:cxn modelId="{E124A9CB-BF90-4087-AB67-11C14FC70039}" type="presOf" srcId="{99834004-FBA8-4A66-AC65-FE43A7F3CA1C}" destId="{2341E203-CF1A-4C40-86B5-C554B106B549}" srcOrd="0" destOrd="0" presId="urn:microsoft.com/office/officeart/2005/8/layout/hList1"/>
    <dgm:cxn modelId="{3092EB8F-3E37-43D9-BA1B-A4FA92016FB4}" type="presOf" srcId="{65C5F34A-5DF0-40C2-8549-AA694CDFF3F6}" destId="{3C11E13B-0EA6-4FD9-811C-4E5894F21EC4}" srcOrd="0" destOrd="4" presId="urn:microsoft.com/office/officeart/2005/8/layout/hList1"/>
    <dgm:cxn modelId="{F7A76209-727A-4D09-89A7-B67B74870B32}" type="presOf" srcId="{4D5A5E76-C02B-48D2-A7BC-56455D6D72A2}" destId="{BACF399A-9A2F-4E16-8E65-4E37682511F9}" srcOrd="0" destOrd="2" presId="urn:microsoft.com/office/officeart/2005/8/layout/hList1"/>
    <dgm:cxn modelId="{CEDE747E-3C05-4213-A2A7-AF8489E63D0F}" type="presOf" srcId="{746B2280-57F7-4143-8445-25C9C81F0513}" destId="{CD702FEB-6BA5-49B8-95CE-D33B89BCD5CC}" srcOrd="0" destOrd="0" presId="urn:microsoft.com/office/officeart/2005/8/layout/hList1"/>
    <dgm:cxn modelId="{D96A0898-8469-45F2-A5BD-A52FA9D486AA}" type="presOf" srcId="{1AF93524-26A6-4CFD-93E7-EEAFC2962F48}" destId="{C246671B-EA98-4585-8A6A-B2944B1484E7}" srcOrd="0" destOrd="5" presId="urn:microsoft.com/office/officeart/2005/8/layout/hList1"/>
    <dgm:cxn modelId="{0BFD00C6-A844-40D1-80AF-01D7C9E2D88D}" srcId="{99834004-FBA8-4A66-AC65-FE43A7F3CA1C}" destId="{E3FAD639-3232-446D-B317-986492BD5BE0}" srcOrd="2" destOrd="0" parTransId="{52B631AA-FA24-4320-97EF-53709AE67C0C}" sibTransId="{4E3D0608-EFE8-4CB4-957B-2963E07F56E9}"/>
    <dgm:cxn modelId="{8C29BE1D-334A-4568-ADC8-A5B1494EA461}" type="presOf" srcId="{D849B0FD-EC68-48DD-8C80-D5976AA85873}" destId="{E2C6E0CE-3BD9-484B-8CD6-8CC977EC0256}" srcOrd="0" destOrd="0" presId="urn:microsoft.com/office/officeart/2005/8/layout/hList1"/>
    <dgm:cxn modelId="{A3592C59-CD5F-4AAB-9E11-4DA0D4AA1C15}" type="presOf" srcId="{C40315BB-4609-43A4-A6ED-70918A95574B}" destId="{C246671B-EA98-4585-8A6A-B2944B1484E7}" srcOrd="0" destOrd="4" presId="urn:microsoft.com/office/officeart/2005/8/layout/hList1"/>
    <dgm:cxn modelId="{FA3F1765-FDE7-49B2-A035-AA0B505C5EF3}" type="presOf" srcId="{407D47A3-4589-417E-97CE-EB0E14C61B79}" destId="{3C11E13B-0EA6-4FD9-811C-4E5894F21EC4}" srcOrd="0" destOrd="3" presId="urn:microsoft.com/office/officeart/2005/8/layout/hList1"/>
    <dgm:cxn modelId="{CE3EC302-69F7-4E48-80F0-CA45FC333341}" srcId="{D849B0FD-EC68-48DD-8C80-D5976AA85873}" destId="{DA8B2C76-94CA-4799-858B-C8D0AC8A9E0F}" srcOrd="1" destOrd="0" parTransId="{BAB3043C-C094-4772-B8C4-6A29E47602E0}" sibTransId="{9D1EA7A9-8246-483D-A359-753C3647D53A}"/>
    <dgm:cxn modelId="{F1C71C43-0634-4B09-A75A-45C368902090}" srcId="{746B2280-57F7-4143-8445-25C9C81F0513}" destId="{D849B0FD-EC68-48DD-8C80-D5976AA85873}" srcOrd="3" destOrd="0" parTransId="{C998AD72-68B6-4534-8981-5C9FDD8692C0}" sibTransId="{41F4E0F0-E19B-43B8-B53B-0A7586E7970D}"/>
    <dgm:cxn modelId="{0C0040FF-5B32-4201-9473-268E60D4CE0F}" srcId="{A5628963-3CFA-4D96-801F-6992F5A0BF4C}" destId="{7E88935A-DA55-41C5-BC85-A14CD4714752}" srcOrd="0" destOrd="0" parTransId="{FAEEE1EE-C95A-4DCA-B5A2-847C25006A53}" sibTransId="{23FB621D-78DA-4842-95B8-32C42923DD18}"/>
    <dgm:cxn modelId="{E6BE158B-AE49-4C24-8337-CF5812FD948E}" type="presOf" srcId="{E3FAD639-3232-446D-B317-986492BD5BE0}" destId="{3C11E13B-0EA6-4FD9-811C-4E5894F21EC4}" srcOrd="0" destOrd="2" presId="urn:microsoft.com/office/officeart/2005/8/layout/hList1"/>
    <dgm:cxn modelId="{D667E67E-6091-4F01-B808-9B3F7B79D599}" srcId="{E9AD92FB-81C0-4ED0-811E-BE71EDC385FA}" destId="{B6E434A1-AACB-4D45-B595-F86D4707AF2E}" srcOrd="0" destOrd="0" parTransId="{320AF1FE-DF9D-4111-B4A1-87A120B890BE}" sibTransId="{7A627953-00F4-4267-99B8-3A95D2EF8C7F}"/>
    <dgm:cxn modelId="{8A7FF98D-BD6E-432C-BD45-40C8C3698DEB}" type="presOf" srcId="{FBD42180-5111-4A15-9213-2A128705FA3A}" destId="{9DCB5E43-9994-419D-B1BD-865F6F8281E9}" srcOrd="0" destOrd="0" presId="urn:microsoft.com/office/officeart/2005/8/layout/hList1"/>
    <dgm:cxn modelId="{61D4DD61-4538-4C3E-8756-AB98A64F58D5}" type="presOf" srcId="{7A9DA1DF-64DE-4E45-8BE6-89DA80050D58}" destId="{C246671B-EA98-4585-8A6A-B2944B1484E7}" srcOrd="0" destOrd="0" presId="urn:microsoft.com/office/officeart/2005/8/layout/hList1"/>
    <dgm:cxn modelId="{71160ECE-F123-477C-924E-11ECC7542B61}" srcId="{99834004-FBA8-4A66-AC65-FE43A7F3CA1C}" destId="{F660149E-82D8-40B8-AFB3-815378752A36}" srcOrd="1" destOrd="0" parTransId="{22036153-124D-4DAE-BE1B-DA4879B676B6}" sibTransId="{83D092F2-7131-446F-B408-543B81B91994}"/>
    <dgm:cxn modelId="{C82CEA76-C36D-4534-AF7F-3BD43127A501}" srcId="{746B2280-57F7-4143-8445-25C9C81F0513}" destId="{99834004-FBA8-4A66-AC65-FE43A7F3CA1C}" srcOrd="1" destOrd="0" parTransId="{0B23113D-9297-443F-8C9A-9DFB894390B8}" sibTransId="{F86D9462-BCE0-4A92-BC2C-F25B8B63524D}"/>
    <dgm:cxn modelId="{9AA7E870-AB79-470E-97AA-252822169931}" srcId="{FBD42180-5111-4A15-9213-2A128705FA3A}" destId="{4D5A5E76-C02B-48D2-A7BC-56455D6D72A2}" srcOrd="2" destOrd="0" parTransId="{2528FD27-5DE5-45DB-9B37-3B22C578650F}" sibTransId="{48FE4F1E-7520-4E8C-864C-544F6D86059D}"/>
    <dgm:cxn modelId="{91BE6215-3815-4A7F-A0F2-9CBBE079BDA8}" srcId="{D849B0FD-EC68-48DD-8C80-D5976AA85873}" destId="{F63A81A7-9C10-4DB0-B8D0-6DA4EDFFBA61}" srcOrd="2" destOrd="0" parTransId="{D9DD0ED1-117A-406F-B004-669D6B21A9DD}" sibTransId="{31509F3A-EE7D-414E-B2FC-1CD1F45FD16C}"/>
    <dgm:cxn modelId="{A42D1AE5-D758-4D15-88AE-1F864A3FBE7D}" srcId="{99834004-FBA8-4A66-AC65-FE43A7F3CA1C}" destId="{407D47A3-4589-417E-97CE-EB0E14C61B79}" srcOrd="3" destOrd="0" parTransId="{2ABEBC92-5E4F-4F14-977B-F4FD3F6165CB}" sibTransId="{A31AC964-2F12-43C2-99B0-285926AF4AC0}"/>
    <dgm:cxn modelId="{49A22026-266D-4EE0-88F5-19A0D24C9689}" srcId="{E9AD92FB-81C0-4ED0-811E-BE71EDC385FA}" destId="{A1FF1F5C-6671-4485-B973-99340B63756D}" srcOrd="1" destOrd="0" parTransId="{3B05B75C-A89C-47FC-82BF-D5048CD7F5D4}" sibTransId="{73278248-9311-47F7-9D16-F046CDB43B2D}"/>
    <dgm:cxn modelId="{93374F9F-CA16-4344-954A-1AC95C5BD3A3}" type="presOf" srcId="{E9AD92FB-81C0-4ED0-811E-BE71EDC385FA}" destId="{6BEA0935-49B0-479B-B2B0-F67163A1AE1D}" srcOrd="0" destOrd="0" presId="urn:microsoft.com/office/officeart/2005/8/layout/hList1"/>
    <dgm:cxn modelId="{2727888B-48D7-437A-B138-CA1A5092DDE4}" type="presOf" srcId="{68343DF5-0D14-4C42-80F3-463229644554}" destId="{C246671B-EA98-4585-8A6A-B2944B1484E7}" srcOrd="0" destOrd="3" presId="urn:microsoft.com/office/officeart/2005/8/layout/hList1"/>
    <dgm:cxn modelId="{7833C296-9A96-4F84-8447-8FFD1DA7B60A}" type="presOf" srcId="{B6E434A1-AACB-4D45-B595-F86D4707AF2E}" destId="{2844F034-4661-456D-9652-17E22F0DDF47}" srcOrd="0" destOrd="0" presId="urn:microsoft.com/office/officeart/2005/8/layout/hList1"/>
    <dgm:cxn modelId="{042558A8-A056-4694-B71D-BCFA73EB8D66}" srcId="{E9AD92FB-81C0-4ED0-811E-BE71EDC385FA}" destId="{B4FB5446-858A-44F0-87DD-AD47875981EA}" srcOrd="2" destOrd="0" parTransId="{629AA1DE-4869-4F5A-868D-401AC968E73E}" sibTransId="{AAEB2345-3ED5-49E8-8827-43B4E69261CD}"/>
    <dgm:cxn modelId="{5E962185-F7CC-44F5-A46A-C963900853E5}" srcId="{D849B0FD-EC68-48DD-8C80-D5976AA85873}" destId="{7A9DA1DF-64DE-4E45-8BE6-89DA80050D58}" srcOrd="0" destOrd="0" parTransId="{8AB92147-DF14-4ACF-B3FA-F6CA2E015B1C}" sibTransId="{0D334807-83E8-487D-9911-B4A402651E19}"/>
    <dgm:cxn modelId="{FB5649E0-9A87-485C-B330-EA6CBB38008D}" srcId="{D849B0FD-EC68-48DD-8C80-D5976AA85873}" destId="{68343DF5-0D14-4C42-80F3-463229644554}" srcOrd="3" destOrd="0" parTransId="{5911A814-B0EC-4922-933E-36AD492BFD77}" sibTransId="{80129E70-0430-46C2-9DEB-FA6EF51958CE}"/>
    <dgm:cxn modelId="{AD2DA6AA-D9BC-4A5E-9FEB-151BABA4881F}" type="presOf" srcId="{7E88935A-DA55-41C5-BC85-A14CD4714752}" destId="{3994672C-D17F-4C61-B8D8-C00F6C0048C6}" srcOrd="0" destOrd="0" presId="urn:microsoft.com/office/officeart/2005/8/layout/hList1"/>
    <dgm:cxn modelId="{7B7A2ECA-EB06-4382-A03B-EDC2DE223420}" type="presOf" srcId="{F660149E-82D8-40B8-AFB3-815378752A36}" destId="{3C11E13B-0EA6-4FD9-811C-4E5894F21EC4}" srcOrd="0" destOrd="1" presId="urn:microsoft.com/office/officeart/2005/8/layout/hList1"/>
    <dgm:cxn modelId="{55502961-8BDE-4D6F-866F-ECC44A945C67}" type="presOf" srcId="{F63A81A7-9C10-4DB0-B8D0-6DA4EDFFBA61}" destId="{C246671B-EA98-4585-8A6A-B2944B1484E7}" srcOrd="0" destOrd="2" presId="urn:microsoft.com/office/officeart/2005/8/layout/hList1"/>
    <dgm:cxn modelId="{E61E5E53-707C-4F6E-9024-7355D53263F9}" type="presOf" srcId="{A5628963-3CFA-4D96-801F-6992F5A0BF4C}" destId="{DA6590B4-9B15-4E06-9D57-F6A4CC4A7BAD}" srcOrd="0" destOrd="0" presId="urn:microsoft.com/office/officeart/2005/8/layout/hList1"/>
    <dgm:cxn modelId="{8389760A-1002-4B43-A69C-22E7436D0696}" srcId="{99834004-FBA8-4A66-AC65-FE43A7F3CA1C}" destId="{65C5F34A-5DF0-40C2-8549-AA694CDFF3F6}" srcOrd="4" destOrd="0" parTransId="{E2D772E1-B649-48C6-92C1-002066AABD3E}" sibTransId="{CFDAF5BB-654D-4FB3-9CF5-55D543171F1A}"/>
    <dgm:cxn modelId="{2F16BF5E-CD59-4D71-BB85-645D8BA4038A}" srcId="{746B2280-57F7-4143-8445-25C9C81F0513}" destId="{FBD42180-5111-4A15-9213-2A128705FA3A}" srcOrd="4" destOrd="0" parTransId="{11AB439C-1060-40DF-891E-2C2538EC9825}" sibTransId="{5F46EAFB-8D9D-4891-8D70-D0306F80EE22}"/>
    <dgm:cxn modelId="{D633EAF0-A991-435B-A74E-F6D9D88C55EA}" srcId="{A5628963-3CFA-4D96-801F-6992F5A0BF4C}" destId="{B1A4F5C2-F1C9-4062-B971-5DFFA4EE91A0}" srcOrd="2" destOrd="0" parTransId="{E53F164B-7D42-4434-AB73-1DA3A09F7CFC}" sibTransId="{1C81C24F-661E-4DFE-9EF1-385E1BBC9CBC}"/>
    <dgm:cxn modelId="{252439C3-39A0-48E9-90A4-A837021EC086}" srcId="{FBD42180-5111-4A15-9213-2A128705FA3A}" destId="{920CF2FC-E70F-4705-83C2-8F401D092BCE}" srcOrd="3" destOrd="0" parTransId="{B183B39F-E672-479F-AF97-5D05E51EE751}" sibTransId="{DC0989FB-1E26-43A7-AEBE-882AB43C6C4B}"/>
    <dgm:cxn modelId="{81F87A9B-D624-49F5-9302-A3BB4A056B1E}" type="presOf" srcId="{95331309-2F93-4A73-8E27-9DA3D993C6B2}" destId="{BACF399A-9A2F-4E16-8E65-4E37682511F9}" srcOrd="0" destOrd="0" presId="urn:microsoft.com/office/officeart/2005/8/layout/hList1"/>
    <dgm:cxn modelId="{91A100DB-23AD-4589-9BD6-BBE0E306F4C3}" type="presOf" srcId="{DA8B2C76-94CA-4799-858B-C8D0AC8A9E0F}" destId="{C246671B-EA98-4585-8A6A-B2944B1484E7}" srcOrd="0" destOrd="1" presId="urn:microsoft.com/office/officeart/2005/8/layout/hList1"/>
    <dgm:cxn modelId="{A053C9CA-8E45-45EB-BE33-A29666451E9A}" type="presOf" srcId="{A1FF1F5C-6671-4485-B973-99340B63756D}" destId="{2844F034-4661-456D-9652-17E22F0DDF47}" srcOrd="0" destOrd="1" presId="urn:microsoft.com/office/officeart/2005/8/layout/hList1"/>
    <dgm:cxn modelId="{7866C761-A33B-4B84-AA28-2950399EDA95}" type="presOf" srcId="{36AA031D-9D18-492D-B970-CEA2ED9A8239}" destId="{BACF399A-9A2F-4E16-8E65-4E37682511F9}" srcOrd="0" destOrd="1" presId="urn:microsoft.com/office/officeart/2005/8/layout/hList1"/>
    <dgm:cxn modelId="{81D258F7-14A8-488C-BA9A-55A83729AEFF}" srcId="{746B2280-57F7-4143-8445-25C9C81F0513}" destId="{A5628963-3CFA-4D96-801F-6992F5A0BF4C}" srcOrd="2" destOrd="0" parTransId="{8BA1508B-9D45-4CD1-B523-797ACB1E5B06}" sibTransId="{DEA4286A-B26B-4B05-8366-1FB11E56AF42}"/>
    <dgm:cxn modelId="{08B4D0D8-366E-4217-8E2D-6DD9CE19F597}" type="presParOf" srcId="{CD702FEB-6BA5-49B8-95CE-D33B89BCD5CC}" destId="{A955EF60-10BA-4831-B7F8-16A2317D01A1}" srcOrd="0" destOrd="0" presId="urn:microsoft.com/office/officeart/2005/8/layout/hList1"/>
    <dgm:cxn modelId="{646001A5-9DDF-46C8-BC9E-06816F416BF8}" type="presParOf" srcId="{A955EF60-10BA-4831-B7F8-16A2317D01A1}" destId="{6BEA0935-49B0-479B-B2B0-F67163A1AE1D}" srcOrd="0" destOrd="0" presId="urn:microsoft.com/office/officeart/2005/8/layout/hList1"/>
    <dgm:cxn modelId="{941A0EA5-4AB8-4381-AE3B-1C0F52573DE9}" type="presParOf" srcId="{A955EF60-10BA-4831-B7F8-16A2317D01A1}" destId="{2844F034-4661-456D-9652-17E22F0DDF47}" srcOrd="1" destOrd="0" presId="urn:microsoft.com/office/officeart/2005/8/layout/hList1"/>
    <dgm:cxn modelId="{A12975BC-806D-4EFC-A3B6-FA7D7E1558B8}" type="presParOf" srcId="{CD702FEB-6BA5-49B8-95CE-D33B89BCD5CC}" destId="{0C0765FB-DE37-4BB9-AE79-8377ADE3BE77}" srcOrd="1" destOrd="0" presId="urn:microsoft.com/office/officeart/2005/8/layout/hList1"/>
    <dgm:cxn modelId="{73E2AB06-6516-4501-A9B0-EE4DF6AF9455}" type="presParOf" srcId="{CD702FEB-6BA5-49B8-95CE-D33B89BCD5CC}" destId="{09FEBCD5-A32A-4257-8F90-5D2F62D47373}" srcOrd="2" destOrd="0" presId="urn:microsoft.com/office/officeart/2005/8/layout/hList1"/>
    <dgm:cxn modelId="{26E40FB2-3FFC-4843-A181-5EC5D344E7B2}" type="presParOf" srcId="{09FEBCD5-A32A-4257-8F90-5D2F62D47373}" destId="{2341E203-CF1A-4C40-86B5-C554B106B549}" srcOrd="0" destOrd="0" presId="urn:microsoft.com/office/officeart/2005/8/layout/hList1"/>
    <dgm:cxn modelId="{8B7220A1-704B-4C50-8A3C-78B6F6B8AA55}" type="presParOf" srcId="{09FEBCD5-A32A-4257-8F90-5D2F62D47373}" destId="{3C11E13B-0EA6-4FD9-811C-4E5894F21EC4}" srcOrd="1" destOrd="0" presId="urn:microsoft.com/office/officeart/2005/8/layout/hList1"/>
    <dgm:cxn modelId="{C70B95E1-B3F6-4CCC-B2AF-773942018F46}" type="presParOf" srcId="{CD702FEB-6BA5-49B8-95CE-D33B89BCD5CC}" destId="{4A454279-C820-4186-8A59-A10D19A76B9D}" srcOrd="3" destOrd="0" presId="urn:microsoft.com/office/officeart/2005/8/layout/hList1"/>
    <dgm:cxn modelId="{B92684D7-C156-4189-B39A-3E72F1C516E8}" type="presParOf" srcId="{CD702FEB-6BA5-49B8-95CE-D33B89BCD5CC}" destId="{B25485AD-CA89-44DC-A97A-1ACFED708BB0}" srcOrd="4" destOrd="0" presId="urn:microsoft.com/office/officeart/2005/8/layout/hList1"/>
    <dgm:cxn modelId="{2D445E2C-5B70-4BEE-94E4-4582839A3283}" type="presParOf" srcId="{B25485AD-CA89-44DC-A97A-1ACFED708BB0}" destId="{DA6590B4-9B15-4E06-9D57-F6A4CC4A7BAD}" srcOrd="0" destOrd="0" presId="urn:microsoft.com/office/officeart/2005/8/layout/hList1"/>
    <dgm:cxn modelId="{3464AB45-EC8A-47EB-A88A-065C6EF4C7F0}" type="presParOf" srcId="{B25485AD-CA89-44DC-A97A-1ACFED708BB0}" destId="{3994672C-D17F-4C61-B8D8-C00F6C0048C6}" srcOrd="1" destOrd="0" presId="urn:microsoft.com/office/officeart/2005/8/layout/hList1"/>
    <dgm:cxn modelId="{B7FD5DA8-07F7-4CC0-BCE3-9929AE426185}" type="presParOf" srcId="{CD702FEB-6BA5-49B8-95CE-D33B89BCD5CC}" destId="{7F0E8046-70EE-44A7-8F56-49280DAC5CD9}" srcOrd="5" destOrd="0" presId="urn:microsoft.com/office/officeart/2005/8/layout/hList1"/>
    <dgm:cxn modelId="{EB3B4BE9-947A-485B-989C-0148A74BFB99}" type="presParOf" srcId="{CD702FEB-6BA5-49B8-95CE-D33B89BCD5CC}" destId="{918D499D-FB0E-4E32-9EA4-6A494767E1B0}" srcOrd="6" destOrd="0" presId="urn:microsoft.com/office/officeart/2005/8/layout/hList1"/>
    <dgm:cxn modelId="{616A0D93-86C3-4370-9CE2-BF0E0229E939}" type="presParOf" srcId="{918D499D-FB0E-4E32-9EA4-6A494767E1B0}" destId="{E2C6E0CE-3BD9-484B-8CD6-8CC977EC0256}" srcOrd="0" destOrd="0" presId="urn:microsoft.com/office/officeart/2005/8/layout/hList1"/>
    <dgm:cxn modelId="{BD20C1C3-CF05-4E20-824A-2D1F276BE06C}" type="presParOf" srcId="{918D499D-FB0E-4E32-9EA4-6A494767E1B0}" destId="{C246671B-EA98-4585-8A6A-B2944B1484E7}" srcOrd="1" destOrd="0" presId="urn:microsoft.com/office/officeart/2005/8/layout/hList1"/>
    <dgm:cxn modelId="{4933FC5E-3996-4E99-95AF-E25C2FF4A0A0}" type="presParOf" srcId="{CD702FEB-6BA5-49B8-95CE-D33B89BCD5CC}" destId="{09940430-8499-46BE-B13C-9534A59942E6}" srcOrd="7" destOrd="0" presId="urn:microsoft.com/office/officeart/2005/8/layout/hList1"/>
    <dgm:cxn modelId="{D1FE239A-36DD-48F5-95FC-D92B8E86BBCB}" type="presParOf" srcId="{CD702FEB-6BA5-49B8-95CE-D33B89BCD5CC}" destId="{F70F9007-9544-4378-ADCB-4C61C13878B4}" srcOrd="8" destOrd="0" presId="urn:microsoft.com/office/officeart/2005/8/layout/hList1"/>
    <dgm:cxn modelId="{CEFEA1E8-586A-4F5A-BB19-126D2EC4A597}" type="presParOf" srcId="{F70F9007-9544-4378-ADCB-4C61C13878B4}" destId="{9DCB5E43-9994-419D-B1BD-865F6F8281E9}" srcOrd="0" destOrd="0" presId="urn:microsoft.com/office/officeart/2005/8/layout/hList1"/>
    <dgm:cxn modelId="{0A67F062-E6C8-4B72-96E8-442176105EAB}" type="presParOf" srcId="{F70F9007-9544-4378-ADCB-4C61C13878B4}" destId="{BACF399A-9A2F-4E16-8E65-4E37682511F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7F3870-5057-4D37-B5E1-FF233E899C15}" type="doc">
      <dgm:prSet loTypeId="urn:microsoft.com/office/officeart/2005/8/layout/venn3" loCatId="relationship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CEC1969D-4AA8-4438-B34B-492C8EACC3B3}">
      <dgm:prSet phldrT="[文本]" custT="1"/>
      <dgm:spPr/>
      <dgm:t>
        <a:bodyPr/>
        <a:lstStyle/>
        <a:p>
          <a:r>
            <a:rPr lang="zh-CN" altLang="en-US" sz="3200" dirty="0" smtClean="0"/>
            <a:t>只有在线</a:t>
          </a:r>
          <a:endParaRPr lang="zh-CN" altLang="en-US" sz="3200" dirty="0"/>
        </a:p>
      </dgm:t>
    </dgm:pt>
    <dgm:pt modelId="{A5A67F3B-5A07-498D-80EF-E4C47B904A6A}" type="parTrans" cxnId="{0D7A7F02-C653-4C3C-BAC2-7AEF74251716}">
      <dgm:prSet/>
      <dgm:spPr/>
      <dgm:t>
        <a:bodyPr/>
        <a:lstStyle/>
        <a:p>
          <a:endParaRPr lang="zh-CN" altLang="en-US" sz="2800"/>
        </a:p>
      </dgm:t>
    </dgm:pt>
    <dgm:pt modelId="{7F657C69-9A65-4536-AD43-11B35CDBAFF4}" type="sibTrans" cxnId="{0D7A7F02-C653-4C3C-BAC2-7AEF74251716}">
      <dgm:prSet/>
      <dgm:spPr/>
      <dgm:t>
        <a:bodyPr/>
        <a:lstStyle/>
        <a:p>
          <a:endParaRPr lang="zh-CN" altLang="en-US" sz="2800"/>
        </a:p>
      </dgm:t>
    </dgm:pt>
    <dgm:pt modelId="{3165B765-034B-4075-9684-5527E002088A}">
      <dgm:prSet phldrT="[文本]" custT="1"/>
      <dgm:spPr/>
      <dgm:t>
        <a:bodyPr/>
        <a:lstStyle/>
        <a:p>
          <a:r>
            <a:rPr lang="zh-CN" altLang="en-US" sz="3200" dirty="0" smtClean="0"/>
            <a:t>主要在线</a:t>
          </a:r>
          <a:endParaRPr lang="zh-CN" altLang="en-US" sz="3200" dirty="0"/>
        </a:p>
      </dgm:t>
    </dgm:pt>
    <dgm:pt modelId="{1C915219-3E37-424F-8F3E-9D9B6A771489}" type="parTrans" cxnId="{AAB549A8-E59F-4836-B196-D4B4415AFE6F}">
      <dgm:prSet/>
      <dgm:spPr/>
      <dgm:t>
        <a:bodyPr/>
        <a:lstStyle/>
        <a:p>
          <a:endParaRPr lang="zh-CN" altLang="en-US" sz="2800"/>
        </a:p>
      </dgm:t>
    </dgm:pt>
    <dgm:pt modelId="{262ECE22-F119-4771-BF5B-C8E2D5268171}" type="sibTrans" cxnId="{AAB549A8-E59F-4836-B196-D4B4415AFE6F}">
      <dgm:prSet/>
      <dgm:spPr/>
      <dgm:t>
        <a:bodyPr/>
        <a:lstStyle/>
        <a:p>
          <a:endParaRPr lang="zh-CN" altLang="en-US" sz="2800"/>
        </a:p>
      </dgm:t>
    </dgm:pt>
    <dgm:pt modelId="{27EC23BF-FE2C-4DE4-8C42-F57D40C1D350}">
      <dgm:prSet phldrT="[文本]" custT="1"/>
      <dgm:spPr/>
      <dgm:t>
        <a:bodyPr/>
        <a:lstStyle/>
        <a:p>
          <a:r>
            <a:rPr lang="zh-CN" altLang="en-US" sz="3200" dirty="0" smtClean="0"/>
            <a:t>更多在线</a:t>
          </a:r>
          <a:endParaRPr lang="zh-CN" altLang="en-US" sz="3200" dirty="0"/>
        </a:p>
      </dgm:t>
    </dgm:pt>
    <dgm:pt modelId="{88590D5F-D8D4-458F-B2AE-0A168ED8CDCD}" type="parTrans" cxnId="{FF3E6881-A270-4F6D-B87C-661083F357A6}">
      <dgm:prSet/>
      <dgm:spPr/>
      <dgm:t>
        <a:bodyPr/>
        <a:lstStyle/>
        <a:p>
          <a:endParaRPr lang="zh-CN" altLang="en-US" sz="2800"/>
        </a:p>
      </dgm:t>
    </dgm:pt>
    <dgm:pt modelId="{6635ED41-ACB9-46DE-A65B-66015AA007CF}" type="sibTrans" cxnId="{FF3E6881-A270-4F6D-B87C-661083F357A6}">
      <dgm:prSet/>
      <dgm:spPr/>
      <dgm:t>
        <a:bodyPr/>
        <a:lstStyle/>
        <a:p>
          <a:endParaRPr lang="zh-CN" altLang="en-US" sz="2800"/>
        </a:p>
      </dgm:t>
    </dgm:pt>
    <dgm:pt modelId="{9C00B107-55EE-41D6-A9E4-8B15EEB83420}">
      <dgm:prSet phldrT="[文本]" custT="1"/>
      <dgm:spPr/>
      <dgm:t>
        <a:bodyPr/>
        <a:lstStyle/>
        <a:p>
          <a:r>
            <a:rPr lang="zh-CN" altLang="en-US" sz="3200" dirty="0" smtClean="0"/>
            <a:t>均匀混合</a:t>
          </a:r>
          <a:endParaRPr lang="zh-CN" altLang="en-US" sz="3200" dirty="0"/>
        </a:p>
      </dgm:t>
    </dgm:pt>
    <dgm:pt modelId="{848B7308-2B91-4D17-B03E-75348C62EE82}" type="parTrans" cxnId="{BFDB1B59-DE07-4C60-96E8-FA65F2F2398B}">
      <dgm:prSet/>
      <dgm:spPr/>
      <dgm:t>
        <a:bodyPr/>
        <a:lstStyle/>
        <a:p>
          <a:endParaRPr lang="zh-CN" altLang="en-US" sz="2800"/>
        </a:p>
      </dgm:t>
    </dgm:pt>
    <dgm:pt modelId="{0F71418B-A9A7-4D0F-A790-730CBA6E28C7}" type="sibTrans" cxnId="{BFDB1B59-DE07-4C60-96E8-FA65F2F2398B}">
      <dgm:prSet/>
      <dgm:spPr/>
      <dgm:t>
        <a:bodyPr/>
        <a:lstStyle/>
        <a:p>
          <a:endParaRPr lang="zh-CN" altLang="en-US" sz="2800"/>
        </a:p>
      </dgm:t>
    </dgm:pt>
    <dgm:pt modelId="{D3EC2528-45E7-48AE-A72F-0A419B592E0C}">
      <dgm:prSet phldrT="[文本]" custT="1"/>
      <dgm:spPr/>
      <dgm:t>
        <a:bodyPr/>
        <a:lstStyle/>
        <a:p>
          <a:r>
            <a:rPr lang="zh-CN" altLang="en-US" sz="3200" dirty="0" smtClean="0"/>
            <a:t>更多面授</a:t>
          </a:r>
          <a:endParaRPr lang="zh-CN" altLang="en-US" sz="3200" dirty="0"/>
        </a:p>
      </dgm:t>
    </dgm:pt>
    <dgm:pt modelId="{28F3C690-5E56-4BF5-9492-941434F81730}" type="parTrans" cxnId="{F3926831-3786-42E8-A8FF-FBF481F60BC8}">
      <dgm:prSet/>
      <dgm:spPr/>
      <dgm:t>
        <a:bodyPr/>
        <a:lstStyle/>
        <a:p>
          <a:endParaRPr lang="zh-CN" altLang="en-US" sz="2800"/>
        </a:p>
      </dgm:t>
    </dgm:pt>
    <dgm:pt modelId="{BDB45BF8-45D4-469D-BE1A-E608C9910EE7}" type="sibTrans" cxnId="{F3926831-3786-42E8-A8FF-FBF481F60BC8}">
      <dgm:prSet/>
      <dgm:spPr/>
      <dgm:t>
        <a:bodyPr/>
        <a:lstStyle/>
        <a:p>
          <a:endParaRPr lang="zh-CN" altLang="en-US" sz="2800"/>
        </a:p>
      </dgm:t>
    </dgm:pt>
    <dgm:pt modelId="{F79DA939-C871-4AFD-B01E-D37DC83D49AF}">
      <dgm:prSet phldrT="[文本]" custT="1"/>
      <dgm:spPr/>
      <dgm:t>
        <a:bodyPr/>
        <a:lstStyle/>
        <a:p>
          <a:r>
            <a:rPr lang="zh-CN" altLang="en-US" sz="3200" dirty="0" smtClean="0"/>
            <a:t>主要面授</a:t>
          </a:r>
          <a:endParaRPr lang="zh-CN" altLang="en-US" sz="3200" dirty="0"/>
        </a:p>
      </dgm:t>
    </dgm:pt>
    <dgm:pt modelId="{3BD5767B-564E-43F4-B8DD-78E7A094D1EB}" type="parTrans" cxnId="{9A0E4995-E544-4070-B21E-392EE8697399}">
      <dgm:prSet/>
      <dgm:spPr/>
      <dgm:t>
        <a:bodyPr/>
        <a:lstStyle/>
        <a:p>
          <a:endParaRPr lang="zh-CN" altLang="en-US" sz="2800"/>
        </a:p>
      </dgm:t>
    </dgm:pt>
    <dgm:pt modelId="{6C179EA0-452A-4BC0-9D94-BD474E29A229}" type="sibTrans" cxnId="{9A0E4995-E544-4070-B21E-392EE8697399}">
      <dgm:prSet/>
      <dgm:spPr/>
      <dgm:t>
        <a:bodyPr/>
        <a:lstStyle/>
        <a:p>
          <a:endParaRPr lang="zh-CN" altLang="en-US" sz="2800"/>
        </a:p>
      </dgm:t>
    </dgm:pt>
    <dgm:pt modelId="{8ED56A17-21AD-4231-8DB4-58A9E6A8B65D}">
      <dgm:prSet phldrT="[文本]" custT="1"/>
      <dgm:spPr/>
      <dgm:t>
        <a:bodyPr/>
        <a:lstStyle/>
        <a:p>
          <a:r>
            <a:rPr lang="zh-CN" altLang="en-US" sz="3200" dirty="0" smtClean="0"/>
            <a:t>只有面授</a:t>
          </a:r>
          <a:endParaRPr lang="zh-CN" altLang="en-US" sz="3200" dirty="0"/>
        </a:p>
      </dgm:t>
    </dgm:pt>
    <dgm:pt modelId="{21C1FAE1-D2A6-4A58-BC75-3000204072AA}" type="parTrans" cxnId="{F1498CEE-85A7-437C-98EE-22AA735A74A6}">
      <dgm:prSet/>
      <dgm:spPr/>
      <dgm:t>
        <a:bodyPr/>
        <a:lstStyle/>
        <a:p>
          <a:endParaRPr lang="zh-CN" altLang="en-US" sz="2800"/>
        </a:p>
      </dgm:t>
    </dgm:pt>
    <dgm:pt modelId="{D8AC57A4-6278-4327-BB42-7C645DB5FF77}" type="sibTrans" cxnId="{F1498CEE-85A7-437C-98EE-22AA735A74A6}">
      <dgm:prSet/>
      <dgm:spPr/>
      <dgm:t>
        <a:bodyPr/>
        <a:lstStyle/>
        <a:p>
          <a:endParaRPr lang="zh-CN" altLang="en-US" sz="2800"/>
        </a:p>
      </dgm:t>
    </dgm:pt>
    <dgm:pt modelId="{8A3FCB64-0B12-4324-8EBB-755EBEF998A6}" type="pres">
      <dgm:prSet presAssocID="{B67F3870-5057-4D37-B5E1-FF233E899C1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A9A849E-4206-4E1E-863E-37FC1EB8BF6F}" type="pres">
      <dgm:prSet presAssocID="{CEC1969D-4AA8-4438-B34B-492C8EACC3B3}" presName="Name5" presStyleLbl="venn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541D55-0149-4D33-9ACA-DAFF60CB5C89}" type="pres">
      <dgm:prSet presAssocID="{7F657C69-9A65-4536-AD43-11B35CDBAFF4}" presName="space" presStyleCnt="0"/>
      <dgm:spPr/>
      <dgm:t>
        <a:bodyPr/>
        <a:lstStyle/>
        <a:p>
          <a:endParaRPr lang="zh-CN" altLang="en-US"/>
        </a:p>
      </dgm:t>
    </dgm:pt>
    <dgm:pt modelId="{71A1B7A8-BA24-403A-BFAC-AF1FB3EBD180}" type="pres">
      <dgm:prSet presAssocID="{3165B765-034B-4075-9684-5527E002088A}" presName="Name5" presStyleLbl="venn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DF9438-EF10-459A-8BDC-32ED89CFC809}" type="pres">
      <dgm:prSet presAssocID="{262ECE22-F119-4771-BF5B-C8E2D5268171}" presName="space" presStyleCnt="0"/>
      <dgm:spPr/>
      <dgm:t>
        <a:bodyPr/>
        <a:lstStyle/>
        <a:p>
          <a:endParaRPr lang="zh-CN" altLang="en-US"/>
        </a:p>
      </dgm:t>
    </dgm:pt>
    <dgm:pt modelId="{C65F63A6-37A1-460A-8BEB-0F27228CD89E}" type="pres">
      <dgm:prSet presAssocID="{27EC23BF-FE2C-4DE4-8C42-F57D40C1D350}" presName="Name5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2908D4-A685-4035-9EDD-D4735795AC06}" type="pres">
      <dgm:prSet presAssocID="{6635ED41-ACB9-46DE-A65B-66015AA007CF}" presName="space" presStyleCnt="0"/>
      <dgm:spPr/>
      <dgm:t>
        <a:bodyPr/>
        <a:lstStyle/>
        <a:p>
          <a:endParaRPr lang="zh-CN" altLang="en-US"/>
        </a:p>
      </dgm:t>
    </dgm:pt>
    <dgm:pt modelId="{39DBD538-4360-4BB3-A010-5472F60C6CA4}" type="pres">
      <dgm:prSet presAssocID="{9C00B107-55EE-41D6-A9E4-8B15EEB83420}" presName="Name5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6C8756-A42F-4D2D-86C0-45C46477A77E}" type="pres">
      <dgm:prSet presAssocID="{0F71418B-A9A7-4D0F-A790-730CBA6E28C7}" presName="space" presStyleCnt="0"/>
      <dgm:spPr/>
      <dgm:t>
        <a:bodyPr/>
        <a:lstStyle/>
        <a:p>
          <a:endParaRPr lang="zh-CN" altLang="en-US"/>
        </a:p>
      </dgm:t>
    </dgm:pt>
    <dgm:pt modelId="{D5DB534E-DCBC-4A93-A762-0C92FD31C149}" type="pres">
      <dgm:prSet presAssocID="{D3EC2528-45E7-48AE-A72F-0A419B592E0C}" presName="Name5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5C97BD-14E1-43A7-A4EC-F343559FA736}" type="pres">
      <dgm:prSet presAssocID="{BDB45BF8-45D4-469D-BE1A-E608C9910EE7}" presName="space" presStyleCnt="0"/>
      <dgm:spPr/>
      <dgm:t>
        <a:bodyPr/>
        <a:lstStyle/>
        <a:p>
          <a:endParaRPr lang="zh-CN" altLang="en-US"/>
        </a:p>
      </dgm:t>
    </dgm:pt>
    <dgm:pt modelId="{C7E33E68-57A6-4FEF-B394-0A1ECF9DE723}" type="pres">
      <dgm:prSet presAssocID="{F79DA939-C871-4AFD-B01E-D37DC83D49AF}" presName="Name5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683B93-A7CF-4BEF-B8C6-DC04CC18354C}" type="pres">
      <dgm:prSet presAssocID="{6C179EA0-452A-4BC0-9D94-BD474E29A229}" presName="space" presStyleCnt="0"/>
      <dgm:spPr/>
      <dgm:t>
        <a:bodyPr/>
        <a:lstStyle/>
        <a:p>
          <a:endParaRPr lang="zh-CN" altLang="en-US"/>
        </a:p>
      </dgm:t>
    </dgm:pt>
    <dgm:pt modelId="{1066F3C6-74F0-4C1E-9A8E-5E1D59371A71}" type="pres">
      <dgm:prSet presAssocID="{8ED56A17-21AD-4231-8DB4-58A9E6A8B65D}" presName="Name5" presStyleLbl="venn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3926831-3786-42E8-A8FF-FBF481F60BC8}" srcId="{B67F3870-5057-4D37-B5E1-FF233E899C15}" destId="{D3EC2528-45E7-48AE-A72F-0A419B592E0C}" srcOrd="4" destOrd="0" parTransId="{28F3C690-5E56-4BF5-9492-941434F81730}" sibTransId="{BDB45BF8-45D4-469D-BE1A-E608C9910EE7}"/>
    <dgm:cxn modelId="{FEB2E7D2-7DE0-43C6-AA03-8D31BD5F6960}" type="presOf" srcId="{8ED56A17-21AD-4231-8DB4-58A9E6A8B65D}" destId="{1066F3C6-74F0-4C1E-9A8E-5E1D59371A71}" srcOrd="0" destOrd="0" presId="urn:microsoft.com/office/officeart/2005/8/layout/venn3"/>
    <dgm:cxn modelId="{FF3E6881-A270-4F6D-B87C-661083F357A6}" srcId="{B67F3870-5057-4D37-B5E1-FF233E899C15}" destId="{27EC23BF-FE2C-4DE4-8C42-F57D40C1D350}" srcOrd="2" destOrd="0" parTransId="{88590D5F-D8D4-458F-B2AE-0A168ED8CDCD}" sibTransId="{6635ED41-ACB9-46DE-A65B-66015AA007CF}"/>
    <dgm:cxn modelId="{AAB549A8-E59F-4836-B196-D4B4415AFE6F}" srcId="{B67F3870-5057-4D37-B5E1-FF233E899C15}" destId="{3165B765-034B-4075-9684-5527E002088A}" srcOrd="1" destOrd="0" parTransId="{1C915219-3E37-424F-8F3E-9D9B6A771489}" sibTransId="{262ECE22-F119-4771-BF5B-C8E2D5268171}"/>
    <dgm:cxn modelId="{0D7A7F02-C653-4C3C-BAC2-7AEF74251716}" srcId="{B67F3870-5057-4D37-B5E1-FF233E899C15}" destId="{CEC1969D-4AA8-4438-B34B-492C8EACC3B3}" srcOrd="0" destOrd="0" parTransId="{A5A67F3B-5A07-498D-80EF-E4C47B904A6A}" sibTransId="{7F657C69-9A65-4536-AD43-11B35CDBAFF4}"/>
    <dgm:cxn modelId="{0A537D04-EE6F-44F4-97EA-6DE3B5DBFB51}" type="presOf" srcId="{F79DA939-C871-4AFD-B01E-D37DC83D49AF}" destId="{C7E33E68-57A6-4FEF-B394-0A1ECF9DE723}" srcOrd="0" destOrd="0" presId="urn:microsoft.com/office/officeart/2005/8/layout/venn3"/>
    <dgm:cxn modelId="{180CD78B-DC09-4815-8D95-CF29479DD475}" type="presOf" srcId="{B67F3870-5057-4D37-B5E1-FF233E899C15}" destId="{8A3FCB64-0B12-4324-8EBB-755EBEF998A6}" srcOrd="0" destOrd="0" presId="urn:microsoft.com/office/officeart/2005/8/layout/venn3"/>
    <dgm:cxn modelId="{F1498CEE-85A7-437C-98EE-22AA735A74A6}" srcId="{B67F3870-5057-4D37-B5E1-FF233E899C15}" destId="{8ED56A17-21AD-4231-8DB4-58A9E6A8B65D}" srcOrd="6" destOrd="0" parTransId="{21C1FAE1-D2A6-4A58-BC75-3000204072AA}" sibTransId="{D8AC57A4-6278-4327-BB42-7C645DB5FF77}"/>
    <dgm:cxn modelId="{9A0E4995-E544-4070-B21E-392EE8697399}" srcId="{B67F3870-5057-4D37-B5E1-FF233E899C15}" destId="{F79DA939-C871-4AFD-B01E-D37DC83D49AF}" srcOrd="5" destOrd="0" parTransId="{3BD5767B-564E-43F4-B8DD-78E7A094D1EB}" sibTransId="{6C179EA0-452A-4BC0-9D94-BD474E29A229}"/>
    <dgm:cxn modelId="{BFDB1B59-DE07-4C60-96E8-FA65F2F2398B}" srcId="{B67F3870-5057-4D37-B5E1-FF233E899C15}" destId="{9C00B107-55EE-41D6-A9E4-8B15EEB83420}" srcOrd="3" destOrd="0" parTransId="{848B7308-2B91-4D17-B03E-75348C62EE82}" sibTransId="{0F71418B-A9A7-4D0F-A790-730CBA6E28C7}"/>
    <dgm:cxn modelId="{DE64D6FB-B66F-4F79-9E90-4E96CF61E833}" type="presOf" srcId="{9C00B107-55EE-41D6-A9E4-8B15EEB83420}" destId="{39DBD538-4360-4BB3-A010-5472F60C6CA4}" srcOrd="0" destOrd="0" presId="urn:microsoft.com/office/officeart/2005/8/layout/venn3"/>
    <dgm:cxn modelId="{E438B818-925B-4EAC-AE85-94C67AC330FA}" type="presOf" srcId="{27EC23BF-FE2C-4DE4-8C42-F57D40C1D350}" destId="{C65F63A6-37A1-460A-8BEB-0F27228CD89E}" srcOrd="0" destOrd="0" presId="urn:microsoft.com/office/officeart/2005/8/layout/venn3"/>
    <dgm:cxn modelId="{9F635F57-A084-4A62-8F3C-AF760DD24C62}" type="presOf" srcId="{CEC1969D-4AA8-4438-B34B-492C8EACC3B3}" destId="{9A9A849E-4206-4E1E-863E-37FC1EB8BF6F}" srcOrd="0" destOrd="0" presId="urn:microsoft.com/office/officeart/2005/8/layout/venn3"/>
    <dgm:cxn modelId="{9390A699-4442-4DDA-A31E-51E1B4434614}" type="presOf" srcId="{3165B765-034B-4075-9684-5527E002088A}" destId="{71A1B7A8-BA24-403A-BFAC-AF1FB3EBD180}" srcOrd="0" destOrd="0" presId="urn:microsoft.com/office/officeart/2005/8/layout/venn3"/>
    <dgm:cxn modelId="{639270EE-962E-4D10-80F2-71D5A1E2DAAC}" type="presOf" srcId="{D3EC2528-45E7-48AE-A72F-0A419B592E0C}" destId="{D5DB534E-DCBC-4A93-A762-0C92FD31C149}" srcOrd="0" destOrd="0" presId="urn:microsoft.com/office/officeart/2005/8/layout/venn3"/>
    <dgm:cxn modelId="{D3D40747-37C8-4703-9876-EA9701A3E7DF}" type="presParOf" srcId="{8A3FCB64-0B12-4324-8EBB-755EBEF998A6}" destId="{9A9A849E-4206-4E1E-863E-37FC1EB8BF6F}" srcOrd="0" destOrd="0" presId="urn:microsoft.com/office/officeart/2005/8/layout/venn3"/>
    <dgm:cxn modelId="{80A0FC50-9BC3-4501-8B5F-44186C89FB98}" type="presParOf" srcId="{8A3FCB64-0B12-4324-8EBB-755EBEF998A6}" destId="{F6541D55-0149-4D33-9ACA-DAFF60CB5C89}" srcOrd="1" destOrd="0" presId="urn:microsoft.com/office/officeart/2005/8/layout/venn3"/>
    <dgm:cxn modelId="{69D32F9F-1A08-4C65-802A-4C1113CC8178}" type="presParOf" srcId="{8A3FCB64-0B12-4324-8EBB-755EBEF998A6}" destId="{71A1B7A8-BA24-403A-BFAC-AF1FB3EBD180}" srcOrd="2" destOrd="0" presId="urn:microsoft.com/office/officeart/2005/8/layout/venn3"/>
    <dgm:cxn modelId="{A0F220C9-C7E3-41C3-A1CA-55248E2053FD}" type="presParOf" srcId="{8A3FCB64-0B12-4324-8EBB-755EBEF998A6}" destId="{C6DF9438-EF10-459A-8BDC-32ED89CFC809}" srcOrd="3" destOrd="0" presId="urn:microsoft.com/office/officeart/2005/8/layout/venn3"/>
    <dgm:cxn modelId="{3599D189-FAFB-4ADE-ACCF-09C4CC89ECE3}" type="presParOf" srcId="{8A3FCB64-0B12-4324-8EBB-755EBEF998A6}" destId="{C65F63A6-37A1-460A-8BEB-0F27228CD89E}" srcOrd="4" destOrd="0" presId="urn:microsoft.com/office/officeart/2005/8/layout/venn3"/>
    <dgm:cxn modelId="{209914D5-36FA-4480-AE67-BFA3D679988C}" type="presParOf" srcId="{8A3FCB64-0B12-4324-8EBB-755EBEF998A6}" destId="{B12908D4-A685-4035-9EDD-D4735795AC06}" srcOrd="5" destOrd="0" presId="urn:microsoft.com/office/officeart/2005/8/layout/venn3"/>
    <dgm:cxn modelId="{745A1F07-2823-4113-96DC-D45E172EF589}" type="presParOf" srcId="{8A3FCB64-0B12-4324-8EBB-755EBEF998A6}" destId="{39DBD538-4360-4BB3-A010-5472F60C6CA4}" srcOrd="6" destOrd="0" presId="urn:microsoft.com/office/officeart/2005/8/layout/venn3"/>
    <dgm:cxn modelId="{BCB9EAC2-7E7C-4FED-8558-F9B11D36C5AC}" type="presParOf" srcId="{8A3FCB64-0B12-4324-8EBB-755EBEF998A6}" destId="{756C8756-A42F-4D2D-86C0-45C46477A77E}" srcOrd="7" destOrd="0" presId="urn:microsoft.com/office/officeart/2005/8/layout/venn3"/>
    <dgm:cxn modelId="{61827319-8EBE-4193-8E29-8AEC8E04E4CE}" type="presParOf" srcId="{8A3FCB64-0B12-4324-8EBB-755EBEF998A6}" destId="{D5DB534E-DCBC-4A93-A762-0C92FD31C149}" srcOrd="8" destOrd="0" presId="urn:microsoft.com/office/officeart/2005/8/layout/venn3"/>
    <dgm:cxn modelId="{1B78BC40-5E59-44EE-891A-D396851174B9}" type="presParOf" srcId="{8A3FCB64-0B12-4324-8EBB-755EBEF998A6}" destId="{C75C97BD-14E1-43A7-A4EC-F343559FA736}" srcOrd="9" destOrd="0" presId="urn:microsoft.com/office/officeart/2005/8/layout/venn3"/>
    <dgm:cxn modelId="{5C85B0AD-021D-4DB0-8001-4B0E56F30EB7}" type="presParOf" srcId="{8A3FCB64-0B12-4324-8EBB-755EBEF998A6}" destId="{C7E33E68-57A6-4FEF-B394-0A1ECF9DE723}" srcOrd="10" destOrd="0" presId="urn:microsoft.com/office/officeart/2005/8/layout/venn3"/>
    <dgm:cxn modelId="{23250E3D-616B-4A90-AFC7-CEA097E092A9}" type="presParOf" srcId="{8A3FCB64-0B12-4324-8EBB-755EBEF998A6}" destId="{98683B93-A7CF-4BEF-B8C6-DC04CC18354C}" srcOrd="11" destOrd="0" presId="urn:microsoft.com/office/officeart/2005/8/layout/venn3"/>
    <dgm:cxn modelId="{3F2F59B5-359F-4AA9-9E5E-0C679D9DB4F2}" type="presParOf" srcId="{8A3FCB64-0B12-4324-8EBB-755EBEF998A6}" destId="{1066F3C6-74F0-4C1E-9A8E-5E1D59371A71}" srcOrd="1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90E3D91-B011-4674-AB17-A18B7C975299}" type="doc">
      <dgm:prSet loTypeId="urn:microsoft.com/office/officeart/2005/8/layout/arrow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09FCD191-51C7-425F-A979-680E50DB95FC}">
      <dgm:prSet phldrT="[文本]"/>
      <dgm:spPr/>
      <dgm:t>
        <a:bodyPr/>
        <a:lstStyle/>
        <a:p>
          <a:r>
            <a:rPr lang="zh-CN" altLang="en-US" b="1" dirty="0" smtClean="0"/>
            <a:t>从在线学习方式开始学习</a:t>
          </a:r>
          <a:endParaRPr lang="zh-CN" altLang="en-US" b="1" dirty="0"/>
        </a:p>
      </dgm:t>
    </dgm:pt>
    <dgm:pt modelId="{4358CBC0-B313-4143-B551-733F9424B00E}" type="parTrans" cxnId="{76307E90-5D0C-446E-8C8F-7A4073C4A3EE}">
      <dgm:prSet/>
      <dgm:spPr/>
      <dgm:t>
        <a:bodyPr/>
        <a:lstStyle/>
        <a:p>
          <a:endParaRPr lang="zh-CN" altLang="en-US"/>
        </a:p>
      </dgm:t>
    </dgm:pt>
    <dgm:pt modelId="{C6622724-EAAE-4908-9C68-B2A08B2AAAAD}" type="sibTrans" cxnId="{76307E90-5D0C-446E-8C8F-7A4073C4A3EE}">
      <dgm:prSet/>
      <dgm:spPr/>
      <dgm:t>
        <a:bodyPr/>
        <a:lstStyle/>
        <a:p>
          <a:endParaRPr lang="zh-CN" altLang="en-US"/>
        </a:p>
      </dgm:t>
    </dgm:pt>
    <dgm:pt modelId="{DEEAF76A-59CE-4EBA-9E59-1A269DEE962A}">
      <dgm:prSet/>
      <dgm:spPr/>
      <dgm:t>
        <a:bodyPr/>
        <a:lstStyle/>
        <a:p>
          <a:endParaRPr lang="en-US" altLang="zh-CN" b="1" dirty="0" smtClean="0"/>
        </a:p>
        <a:p>
          <a:r>
            <a:rPr lang="zh-CN" altLang="en-US" b="1" dirty="0" smtClean="0"/>
            <a:t>在面授学习互动中结束学习</a:t>
          </a:r>
        </a:p>
      </dgm:t>
    </dgm:pt>
    <dgm:pt modelId="{CD511810-7137-43AF-8195-BF27D247F595}" type="parTrans" cxnId="{8E4035AA-2E5C-4390-AE3E-9E3CADEABCE7}">
      <dgm:prSet/>
      <dgm:spPr/>
      <dgm:t>
        <a:bodyPr/>
        <a:lstStyle/>
        <a:p>
          <a:endParaRPr lang="zh-CN" altLang="en-US"/>
        </a:p>
      </dgm:t>
    </dgm:pt>
    <dgm:pt modelId="{15460A8E-6BA2-46E5-BD84-13C10C693B41}" type="sibTrans" cxnId="{8E4035AA-2E5C-4390-AE3E-9E3CADEABCE7}">
      <dgm:prSet/>
      <dgm:spPr/>
      <dgm:t>
        <a:bodyPr/>
        <a:lstStyle/>
        <a:p>
          <a:endParaRPr lang="zh-CN" altLang="en-US"/>
        </a:p>
      </dgm:t>
    </dgm:pt>
    <dgm:pt modelId="{55A24925-00E7-4966-9D18-F9A0F5D97C9C}">
      <dgm:prSet phldrT="[文本]"/>
      <dgm:spPr/>
      <dgm:t>
        <a:bodyPr/>
        <a:lstStyle/>
        <a:p>
          <a:endParaRPr lang="en-US" altLang="zh-CN" b="1" dirty="0" smtClean="0"/>
        </a:p>
        <a:p>
          <a:r>
            <a:rPr lang="zh-CN" altLang="en-US" b="1" dirty="0" smtClean="0"/>
            <a:t>实现同步和异步学习的平衡</a:t>
          </a:r>
          <a:endParaRPr lang="zh-CN" altLang="en-US" b="1" dirty="0"/>
        </a:p>
      </dgm:t>
    </dgm:pt>
    <dgm:pt modelId="{993E674B-E2E1-43F8-9182-6F936F54AB7B}" type="parTrans" cxnId="{971C5914-2A37-4A11-A640-7B41186EDFC4}">
      <dgm:prSet/>
      <dgm:spPr/>
      <dgm:t>
        <a:bodyPr/>
        <a:lstStyle/>
        <a:p>
          <a:endParaRPr lang="zh-CN" altLang="en-US"/>
        </a:p>
      </dgm:t>
    </dgm:pt>
    <dgm:pt modelId="{B036C0BC-FB55-4BAB-AAC9-CB615B1A8F7B}" type="sibTrans" cxnId="{971C5914-2A37-4A11-A640-7B41186EDFC4}">
      <dgm:prSet/>
      <dgm:spPr/>
      <dgm:t>
        <a:bodyPr/>
        <a:lstStyle/>
        <a:p>
          <a:endParaRPr lang="zh-CN" altLang="en-US"/>
        </a:p>
      </dgm:t>
    </dgm:pt>
    <dgm:pt modelId="{0F5ECA34-6C22-4094-A1BF-6574CC86D8F7}" type="pres">
      <dgm:prSet presAssocID="{790E3D91-B011-4674-AB17-A18B7C975299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6C5A423-8E3B-4338-BF66-62CB36585198}" type="pres">
      <dgm:prSet presAssocID="{790E3D91-B011-4674-AB17-A18B7C975299}" presName="arrow" presStyleLbl="bgShp" presStyleIdx="0" presStyleCnt="1" custAng="21327496" custScaleX="98040" custLinFactNeighborX="-1250" custLinFactNeighborY="-7333"/>
      <dgm:spPr/>
    </dgm:pt>
    <dgm:pt modelId="{B0B7C3B4-712F-4E3C-95D2-561C3DF19A3E}" type="pres">
      <dgm:prSet presAssocID="{790E3D91-B011-4674-AB17-A18B7C975299}" presName="arrowDiagram3" presStyleCnt="0"/>
      <dgm:spPr/>
    </dgm:pt>
    <dgm:pt modelId="{D8E703DF-EFAC-4B43-B062-4F9B7476C7A8}" type="pres">
      <dgm:prSet presAssocID="{09FCD191-51C7-425F-A979-680E50DB95FC}" presName="bullet3a" presStyleLbl="node1" presStyleIdx="0" presStyleCnt="3"/>
      <dgm:spPr/>
    </dgm:pt>
    <dgm:pt modelId="{E1F5522C-E762-46D8-BA8C-9E56FF29368C}" type="pres">
      <dgm:prSet presAssocID="{09FCD191-51C7-425F-A979-680E50DB95FC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DFD9A6-B634-41E6-A9FF-C596620A2A2C}" type="pres">
      <dgm:prSet presAssocID="{55A24925-00E7-4966-9D18-F9A0F5D97C9C}" presName="bullet3b" presStyleLbl="node1" presStyleIdx="1" presStyleCnt="3" custLinFactNeighborY="-76788"/>
      <dgm:spPr/>
    </dgm:pt>
    <dgm:pt modelId="{33866C69-ECB9-48EA-A218-1B5AA20BDAF2}" type="pres">
      <dgm:prSet presAssocID="{55A24925-00E7-4966-9D18-F9A0F5D97C9C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E4EC3B-595F-4BA7-A10B-E5410DAFB1DA}" type="pres">
      <dgm:prSet presAssocID="{DEEAF76A-59CE-4EBA-9E59-1A269DEE962A}" presName="bullet3c" presStyleLbl="node1" presStyleIdx="2" presStyleCnt="3" custLinFactNeighborY="-85640"/>
      <dgm:spPr/>
    </dgm:pt>
    <dgm:pt modelId="{C445252C-AAE7-4F01-92B4-6670054B910C}" type="pres">
      <dgm:prSet presAssocID="{DEEAF76A-59CE-4EBA-9E59-1A269DEE962A}" presName="textBox3c" presStyleLbl="revTx" presStyleIdx="2" presStyleCnt="3" custScaleX="1082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307E90-5D0C-446E-8C8F-7A4073C4A3EE}" srcId="{790E3D91-B011-4674-AB17-A18B7C975299}" destId="{09FCD191-51C7-425F-A979-680E50DB95FC}" srcOrd="0" destOrd="0" parTransId="{4358CBC0-B313-4143-B551-733F9424B00E}" sibTransId="{C6622724-EAAE-4908-9C68-B2A08B2AAAAD}"/>
    <dgm:cxn modelId="{F17E32AB-EAF5-45D4-A692-7C1D2689F4E4}" type="presOf" srcId="{55A24925-00E7-4966-9D18-F9A0F5D97C9C}" destId="{33866C69-ECB9-48EA-A218-1B5AA20BDAF2}" srcOrd="0" destOrd="0" presId="urn:microsoft.com/office/officeart/2005/8/layout/arrow2"/>
    <dgm:cxn modelId="{EFDE42F6-68A3-4192-9C86-8D1B225FEE4D}" type="presOf" srcId="{790E3D91-B011-4674-AB17-A18B7C975299}" destId="{0F5ECA34-6C22-4094-A1BF-6574CC86D8F7}" srcOrd="0" destOrd="0" presId="urn:microsoft.com/office/officeart/2005/8/layout/arrow2"/>
    <dgm:cxn modelId="{54A5F902-47A3-4295-A54B-82B432DA2C8E}" type="presOf" srcId="{09FCD191-51C7-425F-A979-680E50DB95FC}" destId="{E1F5522C-E762-46D8-BA8C-9E56FF29368C}" srcOrd="0" destOrd="0" presId="urn:microsoft.com/office/officeart/2005/8/layout/arrow2"/>
    <dgm:cxn modelId="{6F37D8C4-62D7-471C-90C5-E300A8AC35AC}" type="presOf" srcId="{DEEAF76A-59CE-4EBA-9E59-1A269DEE962A}" destId="{C445252C-AAE7-4F01-92B4-6670054B910C}" srcOrd="0" destOrd="0" presId="urn:microsoft.com/office/officeart/2005/8/layout/arrow2"/>
    <dgm:cxn modelId="{971C5914-2A37-4A11-A640-7B41186EDFC4}" srcId="{790E3D91-B011-4674-AB17-A18B7C975299}" destId="{55A24925-00E7-4966-9D18-F9A0F5D97C9C}" srcOrd="1" destOrd="0" parTransId="{993E674B-E2E1-43F8-9182-6F936F54AB7B}" sibTransId="{B036C0BC-FB55-4BAB-AAC9-CB615B1A8F7B}"/>
    <dgm:cxn modelId="{8E4035AA-2E5C-4390-AE3E-9E3CADEABCE7}" srcId="{790E3D91-B011-4674-AB17-A18B7C975299}" destId="{DEEAF76A-59CE-4EBA-9E59-1A269DEE962A}" srcOrd="2" destOrd="0" parTransId="{CD511810-7137-43AF-8195-BF27D247F595}" sibTransId="{15460A8E-6BA2-46E5-BD84-13C10C693B41}"/>
    <dgm:cxn modelId="{34A755E1-2E64-4D6F-8278-575DD189EB53}" type="presParOf" srcId="{0F5ECA34-6C22-4094-A1BF-6574CC86D8F7}" destId="{B6C5A423-8E3B-4338-BF66-62CB36585198}" srcOrd="0" destOrd="0" presId="urn:microsoft.com/office/officeart/2005/8/layout/arrow2"/>
    <dgm:cxn modelId="{6A0D5524-3079-46D6-818E-55E8CD0CB422}" type="presParOf" srcId="{0F5ECA34-6C22-4094-A1BF-6574CC86D8F7}" destId="{B0B7C3B4-712F-4E3C-95D2-561C3DF19A3E}" srcOrd="1" destOrd="0" presId="urn:microsoft.com/office/officeart/2005/8/layout/arrow2"/>
    <dgm:cxn modelId="{D3EBEEC5-EA5B-48C5-B06A-71196D061E3A}" type="presParOf" srcId="{B0B7C3B4-712F-4E3C-95D2-561C3DF19A3E}" destId="{D8E703DF-EFAC-4B43-B062-4F9B7476C7A8}" srcOrd="0" destOrd="0" presId="urn:microsoft.com/office/officeart/2005/8/layout/arrow2"/>
    <dgm:cxn modelId="{D9F956C7-8BB2-4424-A29B-923E41A64954}" type="presParOf" srcId="{B0B7C3B4-712F-4E3C-95D2-561C3DF19A3E}" destId="{E1F5522C-E762-46D8-BA8C-9E56FF29368C}" srcOrd="1" destOrd="0" presId="urn:microsoft.com/office/officeart/2005/8/layout/arrow2"/>
    <dgm:cxn modelId="{7D22EEC0-A9A6-4ABE-9E61-091E31085278}" type="presParOf" srcId="{B0B7C3B4-712F-4E3C-95D2-561C3DF19A3E}" destId="{73DFD9A6-B634-41E6-A9FF-C596620A2A2C}" srcOrd="2" destOrd="0" presId="urn:microsoft.com/office/officeart/2005/8/layout/arrow2"/>
    <dgm:cxn modelId="{256560A2-C849-448D-812E-233B70DA4C67}" type="presParOf" srcId="{B0B7C3B4-712F-4E3C-95D2-561C3DF19A3E}" destId="{33866C69-ECB9-48EA-A218-1B5AA20BDAF2}" srcOrd="3" destOrd="0" presId="urn:microsoft.com/office/officeart/2005/8/layout/arrow2"/>
    <dgm:cxn modelId="{C177370A-05D9-4B51-8D15-A26F49690411}" type="presParOf" srcId="{B0B7C3B4-712F-4E3C-95D2-561C3DF19A3E}" destId="{F3E4EC3B-595F-4BA7-A10B-E5410DAFB1DA}" srcOrd="4" destOrd="0" presId="urn:microsoft.com/office/officeart/2005/8/layout/arrow2"/>
    <dgm:cxn modelId="{16D198D3-784C-4906-AEA0-72C41014369A}" type="presParOf" srcId="{B0B7C3B4-712F-4E3C-95D2-561C3DF19A3E}" destId="{C445252C-AAE7-4F01-92B4-6670054B910C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6EB110A-F5A4-4608-9EEC-42BDE54BBF97}" type="doc">
      <dgm:prSet loTypeId="urn:microsoft.com/office/officeart/2005/8/layout/radial6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52A0DC26-10FB-4ED2-A6DE-CEB219099B7B}">
      <dgm:prSet phldrT="[文本]" custT="1"/>
      <dgm:spPr/>
      <dgm:t>
        <a:bodyPr/>
        <a:lstStyle/>
        <a:p>
          <a:r>
            <a:rPr lang="zh-CN" altLang="en-US" sz="2800" dirty="0" smtClean="0"/>
            <a:t>混合式学习框架</a:t>
          </a:r>
          <a:endParaRPr lang="zh-CN" altLang="en-US" sz="2800" dirty="0"/>
        </a:p>
      </dgm:t>
    </dgm:pt>
    <dgm:pt modelId="{E5C3C649-3082-4982-A6E4-4C590A226AD0}" type="parTrans" cxnId="{03837385-DC6B-4B28-A09B-AD14F53B5AE4}">
      <dgm:prSet/>
      <dgm:spPr/>
      <dgm:t>
        <a:bodyPr/>
        <a:lstStyle/>
        <a:p>
          <a:endParaRPr lang="zh-CN" altLang="en-US"/>
        </a:p>
      </dgm:t>
    </dgm:pt>
    <dgm:pt modelId="{26D99E95-F369-43EE-9552-93B5B69172A1}" type="sibTrans" cxnId="{03837385-DC6B-4B28-A09B-AD14F53B5AE4}">
      <dgm:prSet/>
      <dgm:spPr/>
      <dgm:t>
        <a:bodyPr/>
        <a:lstStyle/>
        <a:p>
          <a:endParaRPr lang="zh-CN" altLang="en-US"/>
        </a:p>
      </dgm:t>
    </dgm:pt>
    <dgm:pt modelId="{F0E79052-6890-4AB7-A30D-DC29D6C2682A}">
      <dgm:prSet phldrT="[文本]" custT="1"/>
      <dgm:spPr/>
      <dgm:t>
        <a:bodyPr/>
        <a:lstStyle/>
        <a:p>
          <a:r>
            <a:rPr lang="zh-CN" altLang="en-US" sz="2800" dirty="0" smtClean="0"/>
            <a:t>目的</a:t>
          </a:r>
          <a:endParaRPr lang="zh-CN" altLang="en-US" sz="2800" dirty="0"/>
        </a:p>
      </dgm:t>
    </dgm:pt>
    <dgm:pt modelId="{B8338B44-F12B-4196-9152-31B3E35BDCD8}" type="parTrans" cxnId="{02633D8D-C149-4C5A-BF59-32D8C4CD0BAA}">
      <dgm:prSet/>
      <dgm:spPr/>
      <dgm:t>
        <a:bodyPr/>
        <a:lstStyle/>
        <a:p>
          <a:endParaRPr lang="zh-CN" altLang="en-US"/>
        </a:p>
      </dgm:t>
    </dgm:pt>
    <dgm:pt modelId="{C00AF35F-6DDE-40AF-8B2B-66A4D937FCF2}" type="sibTrans" cxnId="{02633D8D-C149-4C5A-BF59-32D8C4CD0BAA}">
      <dgm:prSet/>
      <dgm:spPr/>
      <dgm:t>
        <a:bodyPr/>
        <a:lstStyle/>
        <a:p>
          <a:endParaRPr lang="zh-CN" altLang="en-US"/>
        </a:p>
      </dgm:t>
    </dgm:pt>
    <dgm:pt modelId="{E16C20BA-D19A-4B5B-B935-3C5BD86E4E7D}">
      <dgm:prSet phldrT="[文本]" custT="1"/>
      <dgm:spPr/>
      <dgm:t>
        <a:bodyPr/>
        <a:lstStyle/>
        <a:p>
          <a:pPr algn="ctr"/>
          <a:r>
            <a:rPr lang="zh-CN" altLang="en-US" sz="2400" dirty="0" smtClean="0"/>
            <a:t>内容标准与目标</a:t>
          </a:r>
          <a:endParaRPr lang="zh-CN" altLang="en-US" sz="2400" dirty="0"/>
        </a:p>
      </dgm:t>
    </dgm:pt>
    <dgm:pt modelId="{3F563D8F-56E4-46A2-8753-EF4B9F9EA2EE}" type="parTrans" cxnId="{E456E7C6-1EF0-40D5-895B-8D408EC1FE18}">
      <dgm:prSet/>
      <dgm:spPr/>
      <dgm:t>
        <a:bodyPr/>
        <a:lstStyle/>
        <a:p>
          <a:endParaRPr lang="zh-CN" altLang="en-US"/>
        </a:p>
      </dgm:t>
    </dgm:pt>
    <dgm:pt modelId="{FFD7B421-AA97-4E1B-8033-9C9B28529D67}" type="sibTrans" cxnId="{E456E7C6-1EF0-40D5-895B-8D408EC1FE18}">
      <dgm:prSet/>
      <dgm:spPr/>
      <dgm:t>
        <a:bodyPr/>
        <a:lstStyle/>
        <a:p>
          <a:endParaRPr lang="zh-CN" altLang="en-US"/>
        </a:p>
      </dgm:t>
    </dgm:pt>
    <dgm:pt modelId="{1CCE0E6B-7703-4E02-AD07-EE58E0DA7B80}">
      <dgm:prSet phldrT="[文本]" custT="1"/>
      <dgm:spPr/>
      <dgm:t>
        <a:bodyPr/>
        <a:lstStyle/>
        <a:p>
          <a:r>
            <a:rPr lang="zh-CN" altLang="en-US" sz="2800" dirty="0" smtClean="0"/>
            <a:t>可使用的技术</a:t>
          </a:r>
          <a:endParaRPr lang="zh-CN" altLang="en-US" sz="2800" dirty="0"/>
        </a:p>
      </dgm:t>
    </dgm:pt>
    <dgm:pt modelId="{CD6F6044-658C-4D68-A786-05FAC0FE2615}" type="parTrans" cxnId="{EC6E76CF-B26D-42DB-97AE-9B226210FA41}">
      <dgm:prSet/>
      <dgm:spPr/>
      <dgm:t>
        <a:bodyPr/>
        <a:lstStyle/>
        <a:p>
          <a:endParaRPr lang="zh-CN" altLang="en-US"/>
        </a:p>
      </dgm:t>
    </dgm:pt>
    <dgm:pt modelId="{394E0309-092A-469E-B195-17CDD0CAAB61}" type="sibTrans" cxnId="{EC6E76CF-B26D-42DB-97AE-9B226210FA41}">
      <dgm:prSet/>
      <dgm:spPr/>
      <dgm:t>
        <a:bodyPr/>
        <a:lstStyle/>
        <a:p>
          <a:endParaRPr lang="zh-CN" altLang="en-US"/>
        </a:p>
      </dgm:t>
    </dgm:pt>
    <dgm:pt modelId="{FB68D03E-CF11-4AAE-98D8-AFAF020DC1F1}">
      <dgm:prSet phldrT="[文本]" custT="1"/>
      <dgm:spPr/>
      <dgm:t>
        <a:bodyPr/>
        <a:lstStyle/>
        <a:p>
          <a:r>
            <a:rPr lang="zh-CN" altLang="en-US" sz="2800" dirty="0" smtClean="0"/>
            <a:t>学习  活动</a:t>
          </a:r>
          <a:endParaRPr lang="zh-CN" altLang="en-US" sz="2800" dirty="0"/>
        </a:p>
      </dgm:t>
    </dgm:pt>
    <dgm:pt modelId="{EC376709-5120-4CD3-BC29-F5ED7C9A2BB4}" type="parTrans" cxnId="{73BDCCA9-E21B-4724-B6BE-0F4CD1402AE8}">
      <dgm:prSet/>
      <dgm:spPr/>
      <dgm:t>
        <a:bodyPr/>
        <a:lstStyle/>
        <a:p>
          <a:endParaRPr lang="zh-CN" altLang="en-US"/>
        </a:p>
      </dgm:t>
    </dgm:pt>
    <dgm:pt modelId="{2325048C-9DE9-49CA-9E25-4F9109787DBB}" type="sibTrans" cxnId="{73BDCCA9-E21B-4724-B6BE-0F4CD1402AE8}">
      <dgm:prSet/>
      <dgm:spPr/>
      <dgm:t>
        <a:bodyPr/>
        <a:lstStyle/>
        <a:p>
          <a:endParaRPr lang="zh-CN" altLang="en-US"/>
        </a:p>
      </dgm:t>
    </dgm:pt>
    <dgm:pt modelId="{DFABAAD7-70EE-4B73-9DDF-7C57CC41D088}" type="pres">
      <dgm:prSet presAssocID="{B6EB110A-F5A4-4608-9EEC-42BDE54BBF9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CCD81F0-9195-4463-B603-4FF54B4FFCC7}" type="pres">
      <dgm:prSet presAssocID="{52A0DC26-10FB-4ED2-A6DE-CEB219099B7B}" presName="centerShape" presStyleLbl="node0" presStyleIdx="0" presStyleCnt="1" custScaleX="133355" custScaleY="133355" custLinFactNeighborX="560" custLinFactNeighborY="-400"/>
      <dgm:spPr/>
      <dgm:t>
        <a:bodyPr/>
        <a:lstStyle/>
        <a:p>
          <a:endParaRPr lang="zh-CN" altLang="en-US"/>
        </a:p>
      </dgm:t>
    </dgm:pt>
    <dgm:pt modelId="{DB424A6F-4B0A-40FE-B409-A12731FE6A46}" type="pres">
      <dgm:prSet presAssocID="{F0E79052-6890-4AB7-A30D-DC29D6C2682A}" presName="node" presStyleLbl="node1" presStyleIdx="0" presStyleCnt="4" custScaleY="79469" custRadScaleRad="966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DDBE9D-7615-4BDE-B682-FFB7A80DE19C}" type="pres">
      <dgm:prSet presAssocID="{F0E79052-6890-4AB7-A30D-DC29D6C2682A}" presName="dummy" presStyleCnt="0"/>
      <dgm:spPr/>
      <dgm:t>
        <a:bodyPr/>
        <a:lstStyle/>
        <a:p>
          <a:endParaRPr lang="zh-CN" altLang="en-US"/>
        </a:p>
      </dgm:t>
    </dgm:pt>
    <dgm:pt modelId="{949B70E9-CB62-48CE-9358-EF6B02E3311B}" type="pres">
      <dgm:prSet presAssocID="{C00AF35F-6DDE-40AF-8B2B-66A4D937FCF2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50485287-AC84-4617-BD8C-92AE64B42ABF}" type="pres">
      <dgm:prSet presAssocID="{E16C20BA-D19A-4B5B-B935-3C5BD86E4E7D}" presName="node" presStyleLbl="node1" presStyleIdx="1" presStyleCnt="4" custScaleX="144350" custScaleY="111971" custRadScaleRad="113212" custRadScaleInc="-270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ED5B4F-8285-467F-AECA-8F8E93693FA2}" type="pres">
      <dgm:prSet presAssocID="{E16C20BA-D19A-4B5B-B935-3C5BD86E4E7D}" presName="dummy" presStyleCnt="0"/>
      <dgm:spPr/>
      <dgm:t>
        <a:bodyPr/>
        <a:lstStyle/>
        <a:p>
          <a:endParaRPr lang="zh-CN" altLang="en-US"/>
        </a:p>
      </dgm:t>
    </dgm:pt>
    <dgm:pt modelId="{C87AB2E9-B886-4CF5-B560-C394823FF304}" type="pres">
      <dgm:prSet presAssocID="{FFD7B421-AA97-4E1B-8033-9C9B28529D67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E28E512A-F784-4CDB-946D-05EF3AA38378}" type="pres">
      <dgm:prSet presAssocID="{1CCE0E6B-7703-4E02-AD07-EE58E0DA7B80}" presName="node" presStyleLbl="node1" presStyleIdx="2" presStyleCnt="4" custScaleX="135089" custScaleY="98700" custRadScaleRad="10135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CCF074-40CE-4865-9D9F-08DEE3EEC842}" type="pres">
      <dgm:prSet presAssocID="{1CCE0E6B-7703-4E02-AD07-EE58E0DA7B80}" presName="dummy" presStyleCnt="0"/>
      <dgm:spPr/>
      <dgm:t>
        <a:bodyPr/>
        <a:lstStyle/>
        <a:p>
          <a:endParaRPr lang="zh-CN" altLang="en-US"/>
        </a:p>
      </dgm:t>
    </dgm:pt>
    <dgm:pt modelId="{F343D399-475D-4961-BC16-0DF93EE327EC}" type="pres">
      <dgm:prSet presAssocID="{394E0309-092A-469E-B195-17CDD0CAAB61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8B8ECC1B-D2C1-4695-8771-FF03BE3D1F4A}" type="pres">
      <dgm:prSet presAssocID="{FB68D03E-CF11-4AAE-98D8-AFAF020DC1F1}" presName="node" presStyleLbl="node1" presStyleIdx="3" presStyleCnt="4" custScaleX="121200" custScaleY="99930" custRadScaleRad="1052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AFE52A-80B3-413A-8030-C8C4FF56E662}" type="pres">
      <dgm:prSet presAssocID="{FB68D03E-CF11-4AAE-98D8-AFAF020DC1F1}" presName="dummy" presStyleCnt="0"/>
      <dgm:spPr/>
      <dgm:t>
        <a:bodyPr/>
        <a:lstStyle/>
        <a:p>
          <a:endParaRPr lang="zh-CN" altLang="en-US"/>
        </a:p>
      </dgm:t>
    </dgm:pt>
    <dgm:pt modelId="{D8B1844F-97BA-4829-A320-A06EA952CE5C}" type="pres">
      <dgm:prSet presAssocID="{2325048C-9DE9-49CA-9E25-4F9109787DBB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DDC57FE4-B5FD-446C-8107-D59FA3E082C4}" type="presOf" srcId="{FB68D03E-CF11-4AAE-98D8-AFAF020DC1F1}" destId="{8B8ECC1B-D2C1-4695-8771-FF03BE3D1F4A}" srcOrd="0" destOrd="0" presId="urn:microsoft.com/office/officeart/2005/8/layout/radial6"/>
    <dgm:cxn modelId="{DDB102C3-DB92-4B09-8F0F-A076E5D9863A}" type="presOf" srcId="{52A0DC26-10FB-4ED2-A6DE-CEB219099B7B}" destId="{ECCD81F0-9195-4463-B603-4FF54B4FFCC7}" srcOrd="0" destOrd="0" presId="urn:microsoft.com/office/officeart/2005/8/layout/radial6"/>
    <dgm:cxn modelId="{02633D8D-C149-4C5A-BF59-32D8C4CD0BAA}" srcId="{52A0DC26-10FB-4ED2-A6DE-CEB219099B7B}" destId="{F0E79052-6890-4AB7-A30D-DC29D6C2682A}" srcOrd="0" destOrd="0" parTransId="{B8338B44-F12B-4196-9152-31B3E35BDCD8}" sibTransId="{C00AF35F-6DDE-40AF-8B2B-66A4D937FCF2}"/>
    <dgm:cxn modelId="{DA474172-316B-46FF-8E97-FA06907FA72F}" type="presOf" srcId="{B6EB110A-F5A4-4608-9EEC-42BDE54BBF97}" destId="{DFABAAD7-70EE-4B73-9DDF-7C57CC41D088}" srcOrd="0" destOrd="0" presId="urn:microsoft.com/office/officeart/2005/8/layout/radial6"/>
    <dgm:cxn modelId="{7316F491-6013-4C3C-B0B7-1E4130B58D4E}" type="presOf" srcId="{E16C20BA-D19A-4B5B-B935-3C5BD86E4E7D}" destId="{50485287-AC84-4617-BD8C-92AE64B42ABF}" srcOrd="0" destOrd="0" presId="urn:microsoft.com/office/officeart/2005/8/layout/radial6"/>
    <dgm:cxn modelId="{67D059B7-35CB-4DAF-9C35-F3F73F0745CF}" type="presOf" srcId="{C00AF35F-6DDE-40AF-8B2B-66A4D937FCF2}" destId="{949B70E9-CB62-48CE-9358-EF6B02E3311B}" srcOrd="0" destOrd="0" presId="urn:microsoft.com/office/officeart/2005/8/layout/radial6"/>
    <dgm:cxn modelId="{D9B38E64-C166-471C-84B9-A84530688CA9}" type="presOf" srcId="{394E0309-092A-469E-B195-17CDD0CAAB61}" destId="{F343D399-475D-4961-BC16-0DF93EE327EC}" srcOrd="0" destOrd="0" presId="urn:microsoft.com/office/officeart/2005/8/layout/radial6"/>
    <dgm:cxn modelId="{CC081B30-9F0E-4CC7-B7B8-C1EAD86EA4B7}" type="presOf" srcId="{F0E79052-6890-4AB7-A30D-DC29D6C2682A}" destId="{DB424A6F-4B0A-40FE-B409-A12731FE6A46}" srcOrd="0" destOrd="0" presId="urn:microsoft.com/office/officeart/2005/8/layout/radial6"/>
    <dgm:cxn modelId="{73BDCCA9-E21B-4724-B6BE-0F4CD1402AE8}" srcId="{52A0DC26-10FB-4ED2-A6DE-CEB219099B7B}" destId="{FB68D03E-CF11-4AAE-98D8-AFAF020DC1F1}" srcOrd="3" destOrd="0" parTransId="{EC376709-5120-4CD3-BC29-F5ED7C9A2BB4}" sibTransId="{2325048C-9DE9-49CA-9E25-4F9109787DBB}"/>
    <dgm:cxn modelId="{9D44E8F4-D232-4EA9-8563-2C543D4ACE1D}" type="presOf" srcId="{FFD7B421-AA97-4E1B-8033-9C9B28529D67}" destId="{C87AB2E9-B886-4CF5-B560-C394823FF304}" srcOrd="0" destOrd="0" presId="urn:microsoft.com/office/officeart/2005/8/layout/radial6"/>
    <dgm:cxn modelId="{7864FE87-88B6-4DBD-9F28-09C467F08D65}" type="presOf" srcId="{2325048C-9DE9-49CA-9E25-4F9109787DBB}" destId="{D8B1844F-97BA-4829-A320-A06EA952CE5C}" srcOrd="0" destOrd="0" presId="urn:microsoft.com/office/officeart/2005/8/layout/radial6"/>
    <dgm:cxn modelId="{6127BDB6-FBC9-430A-B198-DFC053984868}" type="presOf" srcId="{1CCE0E6B-7703-4E02-AD07-EE58E0DA7B80}" destId="{E28E512A-F784-4CDB-946D-05EF3AA38378}" srcOrd="0" destOrd="0" presId="urn:microsoft.com/office/officeart/2005/8/layout/radial6"/>
    <dgm:cxn modelId="{EC6E76CF-B26D-42DB-97AE-9B226210FA41}" srcId="{52A0DC26-10FB-4ED2-A6DE-CEB219099B7B}" destId="{1CCE0E6B-7703-4E02-AD07-EE58E0DA7B80}" srcOrd="2" destOrd="0" parTransId="{CD6F6044-658C-4D68-A786-05FAC0FE2615}" sibTransId="{394E0309-092A-469E-B195-17CDD0CAAB61}"/>
    <dgm:cxn modelId="{E456E7C6-1EF0-40D5-895B-8D408EC1FE18}" srcId="{52A0DC26-10FB-4ED2-A6DE-CEB219099B7B}" destId="{E16C20BA-D19A-4B5B-B935-3C5BD86E4E7D}" srcOrd="1" destOrd="0" parTransId="{3F563D8F-56E4-46A2-8753-EF4B9F9EA2EE}" sibTransId="{FFD7B421-AA97-4E1B-8033-9C9B28529D67}"/>
    <dgm:cxn modelId="{03837385-DC6B-4B28-A09B-AD14F53B5AE4}" srcId="{B6EB110A-F5A4-4608-9EEC-42BDE54BBF97}" destId="{52A0DC26-10FB-4ED2-A6DE-CEB219099B7B}" srcOrd="0" destOrd="0" parTransId="{E5C3C649-3082-4982-A6E4-4C590A226AD0}" sibTransId="{26D99E95-F369-43EE-9552-93B5B69172A1}"/>
    <dgm:cxn modelId="{CF721D6D-476C-4B00-BCB2-A814B213A553}" type="presParOf" srcId="{DFABAAD7-70EE-4B73-9DDF-7C57CC41D088}" destId="{ECCD81F0-9195-4463-B603-4FF54B4FFCC7}" srcOrd="0" destOrd="0" presId="urn:microsoft.com/office/officeart/2005/8/layout/radial6"/>
    <dgm:cxn modelId="{436C0D7E-A90F-4E25-AEB4-7EAA6319C35C}" type="presParOf" srcId="{DFABAAD7-70EE-4B73-9DDF-7C57CC41D088}" destId="{DB424A6F-4B0A-40FE-B409-A12731FE6A46}" srcOrd="1" destOrd="0" presId="urn:microsoft.com/office/officeart/2005/8/layout/radial6"/>
    <dgm:cxn modelId="{915A5AAB-6612-4E80-9E1A-9EADFF4C83C9}" type="presParOf" srcId="{DFABAAD7-70EE-4B73-9DDF-7C57CC41D088}" destId="{4DDDBE9D-7615-4BDE-B682-FFB7A80DE19C}" srcOrd="2" destOrd="0" presId="urn:microsoft.com/office/officeart/2005/8/layout/radial6"/>
    <dgm:cxn modelId="{F1026D18-14AA-4277-895E-17E584F2AEA0}" type="presParOf" srcId="{DFABAAD7-70EE-4B73-9DDF-7C57CC41D088}" destId="{949B70E9-CB62-48CE-9358-EF6B02E3311B}" srcOrd="3" destOrd="0" presId="urn:microsoft.com/office/officeart/2005/8/layout/radial6"/>
    <dgm:cxn modelId="{3245314F-07B0-480F-BDC4-6D02048AC813}" type="presParOf" srcId="{DFABAAD7-70EE-4B73-9DDF-7C57CC41D088}" destId="{50485287-AC84-4617-BD8C-92AE64B42ABF}" srcOrd="4" destOrd="0" presId="urn:microsoft.com/office/officeart/2005/8/layout/radial6"/>
    <dgm:cxn modelId="{9D04905D-C1E4-46DD-9E28-2EE37A530FC6}" type="presParOf" srcId="{DFABAAD7-70EE-4B73-9DDF-7C57CC41D088}" destId="{0EED5B4F-8285-467F-AECA-8F8E93693FA2}" srcOrd="5" destOrd="0" presId="urn:microsoft.com/office/officeart/2005/8/layout/radial6"/>
    <dgm:cxn modelId="{E563BA01-A284-48C1-8857-4CFB5456F112}" type="presParOf" srcId="{DFABAAD7-70EE-4B73-9DDF-7C57CC41D088}" destId="{C87AB2E9-B886-4CF5-B560-C394823FF304}" srcOrd="6" destOrd="0" presId="urn:microsoft.com/office/officeart/2005/8/layout/radial6"/>
    <dgm:cxn modelId="{D5F83C65-7C91-46D0-92D5-3B1843F488E0}" type="presParOf" srcId="{DFABAAD7-70EE-4B73-9DDF-7C57CC41D088}" destId="{E28E512A-F784-4CDB-946D-05EF3AA38378}" srcOrd="7" destOrd="0" presId="urn:microsoft.com/office/officeart/2005/8/layout/radial6"/>
    <dgm:cxn modelId="{EBA8C548-F772-46B7-B2E2-3C5C03AE267A}" type="presParOf" srcId="{DFABAAD7-70EE-4B73-9DDF-7C57CC41D088}" destId="{94CCF074-40CE-4865-9D9F-08DEE3EEC842}" srcOrd="8" destOrd="0" presId="urn:microsoft.com/office/officeart/2005/8/layout/radial6"/>
    <dgm:cxn modelId="{E03A8D65-55CA-4369-A7DF-88A94D705C68}" type="presParOf" srcId="{DFABAAD7-70EE-4B73-9DDF-7C57CC41D088}" destId="{F343D399-475D-4961-BC16-0DF93EE327EC}" srcOrd="9" destOrd="0" presId="urn:microsoft.com/office/officeart/2005/8/layout/radial6"/>
    <dgm:cxn modelId="{ECEEF215-7221-4108-A7DF-564241FB1FFB}" type="presParOf" srcId="{DFABAAD7-70EE-4B73-9DDF-7C57CC41D088}" destId="{8B8ECC1B-D2C1-4695-8771-FF03BE3D1F4A}" srcOrd="10" destOrd="0" presId="urn:microsoft.com/office/officeart/2005/8/layout/radial6"/>
    <dgm:cxn modelId="{946DD196-9335-4E25-8410-7F83C6FFF391}" type="presParOf" srcId="{DFABAAD7-70EE-4B73-9DDF-7C57CC41D088}" destId="{18AFE52A-80B3-413A-8030-C8C4FF56E662}" srcOrd="11" destOrd="0" presId="urn:microsoft.com/office/officeart/2005/8/layout/radial6"/>
    <dgm:cxn modelId="{280F0D1D-329D-4894-827D-C97DCB6D35D2}" type="presParOf" srcId="{DFABAAD7-70EE-4B73-9DDF-7C57CC41D088}" destId="{D8B1844F-97BA-4829-A320-A06EA952CE5C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B1E3592-906D-4780-B733-B6AF3C784BB7}" type="doc">
      <dgm:prSet loTypeId="urn:microsoft.com/office/officeart/2005/8/layout/cycle5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9FB4658C-3FD0-40A0-80EF-BA2117F24C97}">
      <dgm:prSet phldrT="[文本]" custT="1"/>
      <dgm:spPr/>
      <dgm:t>
        <a:bodyPr/>
        <a:lstStyle/>
        <a:p>
          <a:r>
            <a:rPr lang="zh-CN" altLang="en-US" sz="2400" b="1" dirty="0" smtClean="0"/>
            <a:t>研习：相关的应用范例</a:t>
          </a:r>
          <a:endParaRPr lang="zh-CN" altLang="en-US" sz="2400" b="1" dirty="0"/>
        </a:p>
      </dgm:t>
    </dgm:pt>
    <dgm:pt modelId="{0CF02FF7-5486-460B-94DC-C676ECB3D57D}" type="parTrans" cxnId="{043AFDFA-ECD9-440C-9AF8-205104BF8F2E}">
      <dgm:prSet/>
      <dgm:spPr/>
      <dgm:t>
        <a:bodyPr/>
        <a:lstStyle/>
        <a:p>
          <a:endParaRPr lang="zh-CN" altLang="en-US" b="1"/>
        </a:p>
      </dgm:t>
    </dgm:pt>
    <dgm:pt modelId="{8824B739-9EE8-4406-B886-8664CC7BF1D2}" type="sibTrans" cxnId="{043AFDFA-ECD9-440C-9AF8-205104BF8F2E}">
      <dgm:prSet/>
      <dgm:spPr/>
      <dgm:t>
        <a:bodyPr/>
        <a:lstStyle/>
        <a:p>
          <a:endParaRPr lang="zh-CN" altLang="en-US" b="1"/>
        </a:p>
      </dgm:t>
    </dgm:pt>
    <dgm:pt modelId="{4EB26B75-0BA1-46C1-8EF5-BD2E7FCCD337}">
      <dgm:prSet custT="1"/>
      <dgm:spPr/>
      <dgm:t>
        <a:bodyPr/>
        <a:lstStyle/>
        <a:p>
          <a:r>
            <a:rPr lang="zh-CN" altLang="en-US" sz="2400" b="1" dirty="0" smtClean="0"/>
            <a:t>权衡：在线与面对面比例</a:t>
          </a:r>
          <a:endParaRPr lang="en-US" altLang="zh-CN" sz="2400" b="1" dirty="0" smtClean="0"/>
        </a:p>
      </dgm:t>
    </dgm:pt>
    <dgm:pt modelId="{0AAFBCCE-1985-4727-A218-FDA96C3FDDE2}" type="parTrans" cxnId="{1E7EEE9A-CE82-497F-A568-3FE42134C214}">
      <dgm:prSet/>
      <dgm:spPr/>
      <dgm:t>
        <a:bodyPr/>
        <a:lstStyle/>
        <a:p>
          <a:endParaRPr lang="zh-CN" altLang="en-US" b="1"/>
        </a:p>
      </dgm:t>
    </dgm:pt>
    <dgm:pt modelId="{B76BD99E-103C-4586-AF93-4185DEFE4E94}" type="sibTrans" cxnId="{1E7EEE9A-CE82-497F-A568-3FE42134C214}">
      <dgm:prSet/>
      <dgm:spPr/>
      <dgm:t>
        <a:bodyPr/>
        <a:lstStyle/>
        <a:p>
          <a:endParaRPr lang="zh-CN" altLang="en-US" b="1"/>
        </a:p>
      </dgm:t>
    </dgm:pt>
    <dgm:pt modelId="{28149C3B-138F-4676-ABF2-21A3F4EEBF18}">
      <dgm:prSet custT="1"/>
      <dgm:spPr/>
      <dgm:t>
        <a:bodyPr/>
        <a:lstStyle/>
        <a:p>
          <a:r>
            <a:rPr lang="zh-CN" altLang="en-US" sz="2400" b="1" dirty="0" smtClean="0"/>
            <a:t>思考：能否促进思维或解决问题</a:t>
          </a:r>
          <a:endParaRPr lang="en-US" altLang="zh-CN" sz="2400" b="1" dirty="0" smtClean="0"/>
        </a:p>
      </dgm:t>
    </dgm:pt>
    <dgm:pt modelId="{0008D071-F464-4675-9530-256B17052039}" type="parTrans" cxnId="{359B66B9-9AB3-4077-8EB9-892436DCADCE}">
      <dgm:prSet/>
      <dgm:spPr/>
      <dgm:t>
        <a:bodyPr/>
        <a:lstStyle/>
        <a:p>
          <a:endParaRPr lang="zh-CN" altLang="en-US" b="1"/>
        </a:p>
      </dgm:t>
    </dgm:pt>
    <dgm:pt modelId="{24A491BA-8243-49DF-ABCD-89580665FDC2}" type="sibTrans" cxnId="{359B66B9-9AB3-4077-8EB9-892436DCADCE}">
      <dgm:prSet/>
      <dgm:spPr/>
      <dgm:t>
        <a:bodyPr/>
        <a:lstStyle/>
        <a:p>
          <a:endParaRPr lang="zh-CN" altLang="en-US" b="1"/>
        </a:p>
      </dgm:t>
    </dgm:pt>
    <dgm:pt modelId="{1B03FDBE-D0E5-4F6F-B2EA-B84DAA81D96A}">
      <dgm:prSet custT="1"/>
      <dgm:spPr/>
      <dgm:t>
        <a:bodyPr/>
        <a:lstStyle/>
        <a:p>
          <a:r>
            <a:rPr lang="zh-CN" altLang="en-US" sz="2400" b="1" dirty="0" smtClean="0"/>
            <a:t>融汇：通晓内容、学生及方法</a:t>
          </a:r>
          <a:endParaRPr lang="en-US" altLang="zh-CN" sz="2400" b="1" dirty="0" smtClean="0"/>
        </a:p>
      </dgm:t>
    </dgm:pt>
    <dgm:pt modelId="{198BA332-4867-4F75-8C69-E4227A45CF53}" type="parTrans" cxnId="{28B1B491-0079-4BEF-AA14-E3DB0E837796}">
      <dgm:prSet/>
      <dgm:spPr/>
      <dgm:t>
        <a:bodyPr/>
        <a:lstStyle/>
        <a:p>
          <a:endParaRPr lang="zh-CN" altLang="en-US" b="1"/>
        </a:p>
      </dgm:t>
    </dgm:pt>
    <dgm:pt modelId="{5C93A9A4-8988-4644-923F-B30CECCB13A4}" type="sibTrans" cxnId="{28B1B491-0079-4BEF-AA14-E3DB0E837796}">
      <dgm:prSet/>
      <dgm:spPr/>
      <dgm:t>
        <a:bodyPr/>
        <a:lstStyle/>
        <a:p>
          <a:endParaRPr lang="zh-CN" altLang="en-US" b="1"/>
        </a:p>
      </dgm:t>
    </dgm:pt>
    <dgm:pt modelId="{FD25CD6D-245D-43BA-8283-3ADFEF24175C}">
      <dgm:prSet custT="1"/>
      <dgm:spPr/>
      <dgm:t>
        <a:bodyPr/>
        <a:lstStyle/>
        <a:p>
          <a:r>
            <a:rPr lang="zh-CN" altLang="en-US" sz="2400" b="1" dirty="0" smtClean="0"/>
            <a:t>换位：多从学生的角度来想问题</a:t>
          </a:r>
          <a:endParaRPr lang="en-US" altLang="zh-CN" sz="2400" b="1" dirty="0"/>
        </a:p>
      </dgm:t>
    </dgm:pt>
    <dgm:pt modelId="{F09578BF-4347-4EDD-AD52-239D041042C0}" type="parTrans" cxnId="{9A1DDA41-B256-48D4-8B73-A821CB0BDA73}">
      <dgm:prSet/>
      <dgm:spPr/>
      <dgm:t>
        <a:bodyPr/>
        <a:lstStyle/>
        <a:p>
          <a:endParaRPr lang="zh-CN" altLang="en-US" b="1"/>
        </a:p>
      </dgm:t>
    </dgm:pt>
    <dgm:pt modelId="{93C15FA0-FDF0-4CDA-8E13-066FFF676E34}" type="sibTrans" cxnId="{9A1DDA41-B256-48D4-8B73-A821CB0BDA73}">
      <dgm:prSet/>
      <dgm:spPr/>
      <dgm:t>
        <a:bodyPr/>
        <a:lstStyle/>
        <a:p>
          <a:endParaRPr lang="zh-CN" altLang="en-US" b="1"/>
        </a:p>
      </dgm:t>
    </dgm:pt>
    <dgm:pt modelId="{B6C40105-F4D5-4C92-9500-F81E87747F32}" type="pres">
      <dgm:prSet presAssocID="{3B1E3592-906D-4780-B733-B6AF3C784BB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C8FB38D-333F-4F2A-A267-DA65B57AEEB9}" type="pres">
      <dgm:prSet presAssocID="{9FB4658C-3FD0-40A0-80EF-BA2117F24C97}" presName="node" presStyleLbl="node1" presStyleIdx="0" presStyleCnt="5" custScaleX="1527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B0A837-8811-40DE-9EBB-DE042DC4FD74}" type="pres">
      <dgm:prSet presAssocID="{9FB4658C-3FD0-40A0-80EF-BA2117F24C97}" presName="spNode" presStyleCnt="0"/>
      <dgm:spPr/>
      <dgm:t>
        <a:bodyPr/>
        <a:lstStyle/>
        <a:p>
          <a:endParaRPr lang="zh-CN" altLang="en-US"/>
        </a:p>
      </dgm:t>
    </dgm:pt>
    <dgm:pt modelId="{926157EB-CA41-487B-9DB2-0164786FE7E3}" type="pres">
      <dgm:prSet presAssocID="{8824B739-9EE8-4406-B886-8664CC7BF1D2}" presName="sibTrans" presStyleLbl="sibTrans1D1" presStyleIdx="0" presStyleCnt="5"/>
      <dgm:spPr/>
      <dgm:t>
        <a:bodyPr/>
        <a:lstStyle/>
        <a:p>
          <a:endParaRPr lang="zh-CN" altLang="en-US"/>
        </a:p>
      </dgm:t>
    </dgm:pt>
    <dgm:pt modelId="{7316C670-F526-4B4D-9A83-F1345E6BECB3}" type="pres">
      <dgm:prSet presAssocID="{4EB26B75-0BA1-46C1-8EF5-BD2E7FCCD337}" presName="node" presStyleLbl="node1" presStyleIdx="1" presStyleCnt="5" custScaleX="170252" custRadScaleRad="101592" custRadScaleInc="2183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ABEBFC-A379-41C6-BD92-8661156A50AC}" type="pres">
      <dgm:prSet presAssocID="{4EB26B75-0BA1-46C1-8EF5-BD2E7FCCD337}" presName="spNode" presStyleCnt="0"/>
      <dgm:spPr/>
      <dgm:t>
        <a:bodyPr/>
        <a:lstStyle/>
        <a:p>
          <a:endParaRPr lang="zh-CN" altLang="en-US"/>
        </a:p>
      </dgm:t>
    </dgm:pt>
    <dgm:pt modelId="{9C822666-52F3-4901-8F3B-36F8ADFF1A93}" type="pres">
      <dgm:prSet presAssocID="{B76BD99E-103C-4586-AF93-4185DEFE4E94}" presName="sibTrans" presStyleLbl="sibTrans1D1" presStyleIdx="1" presStyleCnt="5"/>
      <dgm:spPr/>
      <dgm:t>
        <a:bodyPr/>
        <a:lstStyle/>
        <a:p>
          <a:endParaRPr lang="zh-CN" altLang="en-US"/>
        </a:p>
      </dgm:t>
    </dgm:pt>
    <dgm:pt modelId="{21013CAD-87D0-46BB-8E59-DC4AD344CCDF}" type="pres">
      <dgm:prSet presAssocID="{28149C3B-138F-4676-ABF2-21A3F4EEBF18}" presName="node" presStyleLbl="node1" presStyleIdx="2" presStyleCnt="5" custScaleX="185513" custRadScaleRad="130465" custRadScaleInc="-601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B773A5-0C65-4F7E-83A7-FFD8C06C632B}" type="pres">
      <dgm:prSet presAssocID="{28149C3B-138F-4676-ABF2-21A3F4EEBF18}" presName="spNode" presStyleCnt="0"/>
      <dgm:spPr/>
      <dgm:t>
        <a:bodyPr/>
        <a:lstStyle/>
        <a:p>
          <a:endParaRPr lang="zh-CN" altLang="en-US"/>
        </a:p>
      </dgm:t>
    </dgm:pt>
    <dgm:pt modelId="{D7F94658-192F-4C21-B53B-EB232710642C}" type="pres">
      <dgm:prSet presAssocID="{24A491BA-8243-49DF-ABCD-89580665FDC2}" presName="sibTrans" presStyleLbl="sibTrans1D1" presStyleIdx="2" presStyleCnt="5"/>
      <dgm:spPr/>
      <dgm:t>
        <a:bodyPr/>
        <a:lstStyle/>
        <a:p>
          <a:endParaRPr lang="zh-CN" altLang="en-US"/>
        </a:p>
      </dgm:t>
    </dgm:pt>
    <dgm:pt modelId="{E55482B1-686C-4877-B530-90F49CDC8D76}" type="pres">
      <dgm:prSet presAssocID="{1B03FDBE-D0E5-4F6F-B2EA-B84DAA81D96A}" presName="node" presStyleLbl="node1" presStyleIdx="3" presStyleCnt="5" custScaleX="194298" custRadScaleRad="125447" custRadScaleInc="5210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24973C-26EC-43EE-9F50-E2B9238A71EF}" type="pres">
      <dgm:prSet presAssocID="{1B03FDBE-D0E5-4F6F-B2EA-B84DAA81D96A}" presName="spNode" presStyleCnt="0"/>
      <dgm:spPr/>
      <dgm:t>
        <a:bodyPr/>
        <a:lstStyle/>
        <a:p>
          <a:endParaRPr lang="zh-CN" altLang="en-US"/>
        </a:p>
      </dgm:t>
    </dgm:pt>
    <dgm:pt modelId="{A62531BB-E881-4F4F-B75E-0B47A2395C16}" type="pres">
      <dgm:prSet presAssocID="{5C93A9A4-8988-4644-923F-B30CECCB13A4}" presName="sibTrans" presStyleLbl="sibTrans1D1" presStyleIdx="3" presStyleCnt="5"/>
      <dgm:spPr/>
      <dgm:t>
        <a:bodyPr/>
        <a:lstStyle/>
        <a:p>
          <a:endParaRPr lang="zh-CN" altLang="en-US"/>
        </a:p>
      </dgm:t>
    </dgm:pt>
    <dgm:pt modelId="{3E380532-AA0C-4864-99C4-E00C8080E2E9}" type="pres">
      <dgm:prSet presAssocID="{FD25CD6D-245D-43BA-8283-3ADFEF24175C}" presName="node" presStyleLbl="node1" presStyleIdx="4" presStyleCnt="5" custScaleX="201868" custRadScaleRad="106628" custRadScaleInc="-2438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2E9C59-C739-4EAE-9EA5-D3525F7DC5FC}" type="pres">
      <dgm:prSet presAssocID="{FD25CD6D-245D-43BA-8283-3ADFEF24175C}" presName="spNode" presStyleCnt="0"/>
      <dgm:spPr/>
      <dgm:t>
        <a:bodyPr/>
        <a:lstStyle/>
        <a:p>
          <a:endParaRPr lang="zh-CN" altLang="en-US"/>
        </a:p>
      </dgm:t>
    </dgm:pt>
    <dgm:pt modelId="{4333C2B6-F45D-4958-9B0B-51CB37B18C8A}" type="pres">
      <dgm:prSet presAssocID="{93C15FA0-FDF0-4CDA-8E13-066FFF676E34}" presName="sibTrans" presStyleLbl="sibTrans1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28B1B491-0079-4BEF-AA14-E3DB0E837796}" srcId="{3B1E3592-906D-4780-B733-B6AF3C784BB7}" destId="{1B03FDBE-D0E5-4F6F-B2EA-B84DAA81D96A}" srcOrd="3" destOrd="0" parTransId="{198BA332-4867-4F75-8C69-E4227A45CF53}" sibTransId="{5C93A9A4-8988-4644-923F-B30CECCB13A4}"/>
    <dgm:cxn modelId="{51690BA6-F232-466F-BF8F-B0D78D3CB683}" type="presOf" srcId="{93C15FA0-FDF0-4CDA-8E13-066FFF676E34}" destId="{4333C2B6-F45D-4958-9B0B-51CB37B18C8A}" srcOrd="0" destOrd="0" presId="urn:microsoft.com/office/officeart/2005/8/layout/cycle5"/>
    <dgm:cxn modelId="{2D5CD650-8EB5-43B9-A4DE-40C25EEA124A}" type="presOf" srcId="{3B1E3592-906D-4780-B733-B6AF3C784BB7}" destId="{B6C40105-F4D5-4C92-9500-F81E87747F32}" srcOrd="0" destOrd="0" presId="urn:microsoft.com/office/officeart/2005/8/layout/cycle5"/>
    <dgm:cxn modelId="{359B66B9-9AB3-4077-8EB9-892436DCADCE}" srcId="{3B1E3592-906D-4780-B733-B6AF3C784BB7}" destId="{28149C3B-138F-4676-ABF2-21A3F4EEBF18}" srcOrd="2" destOrd="0" parTransId="{0008D071-F464-4675-9530-256B17052039}" sibTransId="{24A491BA-8243-49DF-ABCD-89580665FDC2}"/>
    <dgm:cxn modelId="{82DF20DA-B37B-47AD-81D0-C0629C9E946B}" type="presOf" srcId="{24A491BA-8243-49DF-ABCD-89580665FDC2}" destId="{D7F94658-192F-4C21-B53B-EB232710642C}" srcOrd="0" destOrd="0" presId="urn:microsoft.com/office/officeart/2005/8/layout/cycle5"/>
    <dgm:cxn modelId="{98A1D338-0CBD-421B-8A7B-6F79B5FA27A2}" type="presOf" srcId="{5C93A9A4-8988-4644-923F-B30CECCB13A4}" destId="{A62531BB-E881-4F4F-B75E-0B47A2395C16}" srcOrd="0" destOrd="0" presId="urn:microsoft.com/office/officeart/2005/8/layout/cycle5"/>
    <dgm:cxn modelId="{7DED2ABB-3709-4441-B939-FAD05E7DB387}" type="presOf" srcId="{FD25CD6D-245D-43BA-8283-3ADFEF24175C}" destId="{3E380532-AA0C-4864-99C4-E00C8080E2E9}" srcOrd="0" destOrd="0" presId="urn:microsoft.com/office/officeart/2005/8/layout/cycle5"/>
    <dgm:cxn modelId="{CB73D260-EBF6-447D-82E4-B45FB56FD198}" type="presOf" srcId="{9FB4658C-3FD0-40A0-80EF-BA2117F24C97}" destId="{0C8FB38D-333F-4F2A-A267-DA65B57AEEB9}" srcOrd="0" destOrd="0" presId="urn:microsoft.com/office/officeart/2005/8/layout/cycle5"/>
    <dgm:cxn modelId="{561AFC4A-83AD-4E02-8B94-BDF7513A7AD3}" type="presOf" srcId="{B76BD99E-103C-4586-AF93-4185DEFE4E94}" destId="{9C822666-52F3-4901-8F3B-36F8ADFF1A93}" srcOrd="0" destOrd="0" presId="urn:microsoft.com/office/officeart/2005/8/layout/cycle5"/>
    <dgm:cxn modelId="{9A1DDA41-B256-48D4-8B73-A821CB0BDA73}" srcId="{3B1E3592-906D-4780-B733-B6AF3C784BB7}" destId="{FD25CD6D-245D-43BA-8283-3ADFEF24175C}" srcOrd="4" destOrd="0" parTransId="{F09578BF-4347-4EDD-AD52-239D041042C0}" sibTransId="{93C15FA0-FDF0-4CDA-8E13-066FFF676E34}"/>
    <dgm:cxn modelId="{99343BD1-0AFE-4F7C-8953-83E86D843566}" type="presOf" srcId="{4EB26B75-0BA1-46C1-8EF5-BD2E7FCCD337}" destId="{7316C670-F526-4B4D-9A83-F1345E6BECB3}" srcOrd="0" destOrd="0" presId="urn:microsoft.com/office/officeart/2005/8/layout/cycle5"/>
    <dgm:cxn modelId="{6D201E0B-A85B-4BE6-8EA0-A7C1F38492D5}" type="presOf" srcId="{28149C3B-138F-4676-ABF2-21A3F4EEBF18}" destId="{21013CAD-87D0-46BB-8E59-DC4AD344CCDF}" srcOrd="0" destOrd="0" presId="urn:microsoft.com/office/officeart/2005/8/layout/cycle5"/>
    <dgm:cxn modelId="{1E7EEE9A-CE82-497F-A568-3FE42134C214}" srcId="{3B1E3592-906D-4780-B733-B6AF3C784BB7}" destId="{4EB26B75-0BA1-46C1-8EF5-BD2E7FCCD337}" srcOrd="1" destOrd="0" parTransId="{0AAFBCCE-1985-4727-A218-FDA96C3FDDE2}" sibTransId="{B76BD99E-103C-4586-AF93-4185DEFE4E94}"/>
    <dgm:cxn modelId="{043AFDFA-ECD9-440C-9AF8-205104BF8F2E}" srcId="{3B1E3592-906D-4780-B733-B6AF3C784BB7}" destId="{9FB4658C-3FD0-40A0-80EF-BA2117F24C97}" srcOrd="0" destOrd="0" parTransId="{0CF02FF7-5486-460B-94DC-C676ECB3D57D}" sibTransId="{8824B739-9EE8-4406-B886-8664CC7BF1D2}"/>
    <dgm:cxn modelId="{EBF3B15E-8978-4F89-8DB2-58FE77E8534E}" type="presOf" srcId="{8824B739-9EE8-4406-B886-8664CC7BF1D2}" destId="{926157EB-CA41-487B-9DB2-0164786FE7E3}" srcOrd="0" destOrd="0" presId="urn:microsoft.com/office/officeart/2005/8/layout/cycle5"/>
    <dgm:cxn modelId="{0E018090-F28B-471E-824D-CA043F9FB894}" type="presOf" srcId="{1B03FDBE-D0E5-4F6F-B2EA-B84DAA81D96A}" destId="{E55482B1-686C-4877-B530-90F49CDC8D76}" srcOrd="0" destOrd="0" presId="urn:microsoft.com/office/officeart/2005/8/layout/cycle5"/>
    <dgm:cxn modelId="{26A95915-25B0-41F9-862E-44AC5E9490D0}" type="presParOf" srcId="{B6C40105-F4D5-4C92-9500-F81E87747F32}" destId="{0C8FB38D-333F-4F2A-A267-DA65B57AEEB9}" srcOrd="0" destOrd="0" presId="urn:microsoft.com/office/officeart/2005/8/layout/cycle5"/>
    <dgm:cxn modelId="{A6D84E5E-9C92-418E-A134-31874CD4B45F}" type="presParOf" srcId="{B6C40105-F4D5-4C92-9500-F81E87747F32}" destId="{41B0A837-8811-40DE-9EBB-DE042DC4FD74}" srcOrd="1" destOrd="0" presId="urn:microsoft.com/office/officeart/2005/8/layout/cycle5"/>
    <dgm:cxn modelId="{2E49ADD9-0E4C-4DA2-8D26-AC78795D621E}" type="presParOf" srcId="{B6C40105-F4D5-4C92-9500-F81E87747F32}" destId="{926157EB-CA41-487B-9DB2-0164786FE7E3}" srcOrd="2" destOrd="0" presId="urn:microsoft.com/office/officeart/2005/8/layout/cycle5"/>
    <dgm:cxn modelId="{66C24D94-FB34-478D-9863-F2BA7C96C8A8}" type="presParOf" srcId="{B6C40105-F4D5-4C92-9500-F81E87747F32}" destId="{7316C670-F526-4B4D-9A83-F1345E6BECB3}" srcOrd="3" destOrd="0" presId="urn:microsoft.com/office/officeart/2005/8/layout/cycle5"/>
    <dgm:cxn modelId="{BF1DFDC4-39FA-4458-A0E4-97F0741141F8}" type="presParOf" srcId="{B6C40105-F4D5-4C92-9500-F81E87747F32}" destId="{2AABEBFC-A379-41C6-BD92-8661156A50AC}" srcOrd="4" destOrd="0" presId="urn:microsoft.com/office/officeart/2005/8/layout/cycle5"/>
    <dgm:cxn modelId="{C9251347-997B-4C03-9936-6C6963FAAECE}" type="presParOf" srcId="{B6C40105-F4D5-4C92-9500-F81E87747F32}" destId="{9C822666-52F3-4901-8F3B-36F8ADFF1A93}" srcOrd="5" destOrd="0" presId="urn:microsoft.com/office/officeart/2005/8/layout/cycle5"/>
    <dgm:cxn modelId="{CDB66EBC-F84D-4BEA-A7C0-69F5A11EE5D2}" type="presParOf" srcId="{B6C40105-F4D5-4C92-9500-F81E87747F32}" destId="{21013CAD-87D0-46BB-8E59-DC4AD344CCDF}" srcOrd="6" destOrd="0" presId="urn:microsoft.com/office/officeart/2005/8/layout/cycle5"/>
    <dgm:cxn modelId="{04CF6B27-E8D1-444D-8442-AE14FD3F1658}" type="presParOf" srcId="{B6C40105-F4D5-4C92-9500-F81E87747F32}" destId="{28B773A5-0C65-4F7E-83A7-FFD8C06C632B}" srcOrd="7" destOrd="0" presId="urn:microsoft.com/office/officeart/2005/8/layout/cycle5"/>
    <dgm:cxn modelId="{16A4E2D9-7BEF-48C7-88B2-0A7E3DFB3EB3}" type="presParOf" srcId="{B6C40105-F4D5-4C92-9500-F81E87747F32}" destId="{D7F94658-192F-4C21-B53B-EB232710642C}" srcOrd="8" destOrd="0" presId="urn:microsoft.com/office/officeart/2005/8/layout/cycle5"/>
    <dgm:cxn modelId="{7AA9FC24-8129-44AB-99C0-845ECAEADC48}" type="presParOf" srcId="{B6C40105-F4D5-4C92-9500-F81E87747F32}" destId="{E55482B1-686C-4877-B530-90F49CDC8D76}" srcOrd="9" destOrd="0" presId="urn:microsoft.com/office/officeart/2005/8/layout/cycle5"/>
    <dgm:cxn modelId="{7E74B781-ACA2-4D1E-87A2-4AE3D4A99DB2}" type="presParOf" srcId="{B6C40105-F4D5-4C92-9500-F81E87747F32}" destId="{D624973C-26EC-43EE-9F50-E2B9238A71EF}" srcOrd="10" destOrd="0" presId="urn:microsoft.com/office/officeart/2005/8/layout/cycle5"/>
    <dgm:cxn modelId="{026449FA-1C4C-41B7-8201-308181077634}" type="presParOf" srcId="{B6C40105-F4D5-4C92-9500-F81E87747F32}" destId="{A62531BB-E881-4F4F-B75E-0B47A2395C16}" srcOrd="11" destOrd="0" presId="urn:microsoft.com/office/officeart/2005/8/layout/cycle5"/>
    <dgm:cxn modelId="{5D699343-0300-47A1-94FB-8BA8DD5DDCE7}" type="presParOf" srcId="{B6C40105-F4D5-4C92-9500-F81E87747F32}" destId="{3E380532-AA0C-4864-99C4-E00C8080E2E9}" srcOrd="12" destOrd="0" presId="urn:microsoft.com/office/officeart/2005/8/layout/cycle5"/>
    <dgm:cxn modelId="{2C23445B-2108-45D8-8BF1-5884E3679A39}" type="presParOf" srcId="{B6C40105-F4D5-4C92-9500-F81E87747F32}" destId="{B12E9C59-C739-4EAE-9EA5-D3525F7DC5FC}" srcOrd="13" destOrd="0" presId="urn:microsoft.com/office/officeart/2005/8/layout/cycle5"/>
    <dgm:cxn modelId="{722ED372-7F82-4947-9C31-BB932D034DC8}" type="presParOf" srcId="{B6C40105-F4D5-4C92-9500-F81E87747F32}" destId="{4333C2B6-F45D-4958-9B0B-51CB37B18C8A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7B4E6E-D27B-4D74-9E81-5D828DA09AD3}">
      <dsp:nvSpPr>
        <dsp:cNvPr id="0" name=""/>
        <dsp:cNvSpPr/>
      </dsp:nvSpPr>
      <dsp:spPr>
        <a:xfrm>
          <a:off x="333858" y="634"/>
          <a:ext cx="1890050" cy="184718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稍长</a:t>
          </a:r>
          <a:endParaRPr lang="en-US" altLang="zh-CN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重过程</a:t>
          </a:r>
          <a:endParaRPr lang="en-US" altLang="zh-CN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可自学</a:t>
          </a:r>
          <a:endParaRPr lang="zh-CN" altLang="en-US" sz="2400" b="1" kern="1200" dirty="0"/>
        </a:p>
      </dsp:txBody>
      <dsp:txXfrm>
        <a:off x="610649" y="271147"/>
        <a:ext cx="1336468" cy="1306154"/>
      </dsp:txXfrm>
    </dsp:sp>
    <dsp:sp modelId="{A4EA87B3-865C-4B51-8816-9775A76304C2}">
      <dsp:nvSpPr>
        <dsp:cNvPr id="0" name=""/>
        <dsp:cNvSpPr/>
      </dsp:nvSpPr>
      <dsp:spPr>
        <a:xfrm>
          <a:off x="981531" y="1931073"/>
          <a:ext cx="594703" cy="594703"/>
        </a:xfrm>
        <a:prstGeom prst="mathPlus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1060359" y="2158487"/>
        <a:ext cx="437047" cy="139875"/>
      </dsp:txXfrm>
    </dsp:sp>
    <dsp:sp modelId="{20779DF9-2FD5-4132-8F95-12F0200763B7}">
      <dsp:nvSpPr>
        <dsp:cNvPr id="0" name=""/>
        <dsp:cNvSpPr/>
      </dsp:nvSpPr>
      <dsp:spPr>
        <a:xfrm>
          <a:off x="275915" y="2609035"/>
          <a:ext cx="2005936" cy="1936929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短小</a:t>
          </a:r>
          <a:endParaRPr lang="en-US" altLang="zh-CN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重方法</a:t>
          </a:r>
          <a:endParaRPr lang="en-US" altLang="zh-CN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易自学</a:t>
          </a:r>
          <a:endParaRPr lang="zh-CN" altLang="en-US" sz="2400" b="1" kern="1200" dirty="0"/>
        </a:p>
      </dsp:txBody>
      <dsp:txXfrm>
        <a:off x="569678" y="2892692"/>
        <a:ext cx="1418410" cy="1369615"/>
      </dsp:txXfrm>
    </dsp:sp>
    <dsp:sp modelId="{2BED9704-FD99-4F10-8110-A85910A5454A}">
      <dsp:nvSpPr>
        <dsp:cNvPr id="0" name=""/>
        <dsp:cNvSpPr/>
      </dsp:nvSpPr>
      <dsp:spPr>
        <a:xfrm>
          <a:off x="2435654" y="2082584"/>
          <a:ext cx="326061" cy="38143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>
        <a:off x="2435654" y="2158870"/>
        <a:ext cx="228243" cy="228858"/>
      </dsp:txXfrm>
    </dsp:sp>
    <dsp:sp modelId="{0804A5BF-DF79-4930-AC2E-03860F432491}">
      <dsp:nvSpPr>
        <dsp:cNvPr id="0" name=""/>
        <dsp:cNvSpPr/>
      </dsp:nvSpPr>
      <dsp:spPr>
        <a:xfrm>
          <a:off x="2897062" y="1247948"/>
          <a:ext cx="2050702" cy="2050702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系统性</a:t>
          </a:r>
          <a:endParaRPr lang="en-US" altLang="zh-CN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示范性</a:t>
          </a:r>
          <a:endParaRPr lang="en-US" altLang="zh-CN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引领性</a:t>
          </a:r>
          <a:endParaRPr lang="zh-CN" altLang="en-US" sz="2400" b="1" kern="1200" dirty="0"/>
        </a:p>
      </dsp:txBody>
      <dsp:txXfrm>
        <a:off x="3197380" y="1548266"/>
        <a:ext cx="1450066" cy="145006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58DD7-95E5-48CF-9C8E-6E1DBBFF02B9}">
      <dsp:nvSpPr>
        <dsp:cNvPr id="0" name=""/>
        <dsp:cNvSpPr/>
      </dsp:nvSpPr>
      <dsp:spPr>
        <a:xfrm>
          <a:off x="152400" y="1893961"/>
          <a:ext cx="1339715" cy="9573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工具和资源</a:t>
          </a:r>
          <a:endParaRPr lang="zh-CN" altLang="en-US" sz="2800" b="1" kern="1200" dirty="0"/>
        </a:p>
      </dsp:txBody>
      <dsp:txXfrm>
        <a:off x="180439" y="1922000"/>
        <a:ext cx="1283637" cy="901256"/>
      </dsp:txXfrm>
    </dsp:sp>
    <dsp:sp modelId="{27BD0B30-4804-4D3D-88BB-3F87AAC6AE65}">
      <dsp:nvSpPr>
        <dsp:cNvPr id="0" name=""/>
        <dsp:cNvSpPr/>
      </dsp:nvSpPr>
      <dsp:spPr>
        <a:xfrm rot="17016856">
          <a:off x="870327" y="1572528"/>
          <a:ext cx="1626408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1626408" y="97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642871" y="1541613"/>
        <a:ext cx="81320" cy="81320"/>
      </dsp:txXfrm>
    </dsp:sp>
    <dsp:sp modelId="{37644EB3-4C56-4582-9C84-D361DF394FE0}">
      <dsp:nvSpPr>
        <dsp:cNvPr id="0" name=""/>
        <dsp:cNvSpPr/>
      </dsp:nvSpPr>
      <dsp:spPr>
        <a:xfrm>
          <a:off x="1874946" y="327987"/>
          <a:ext cx="1606730" cy="927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学习管理系统</a:t>
          </a:r>
          <a:r>
            <a:rPr lang="en-US" altLang="zh-CN" sz="2800" b="1" kern="1200" dirty="0" smtClean="0"/>
            <a:t>LMS</a:t>
          </a:r>
          <a:endParaRPr lang="zh-CN" altLang="en-US" sz="2800" b="1" kern="1200" dirty="0"/>
        </a:p>
      </dsp:txBody>
      <dsp:txXfrm>
        <a:off x="1902122" y="355163"/>
        <a:ext cx="1552378" cy="873509"/>
      </dsp:txXfrm>
    </dsp:sp>
    <dsp:sp modelId="{07B30C3C-190F-45AF-914D-D6C95C566CC9}">
      <dsp:nvSpPr>
        <dsp:cNvPr id="0" name=""/>
        <dsp:cNvSpPr/>
      </dsp:nvSpPr>
      <dsp:spPr>
        <a:xfrm rot="18289469">
          <a:off x="3337902" y="507014"/>
          <a:ext cx="670380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670380" y="9744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56332" y="499999"/>
        <a:ext cx="33519" cy="33519"/>
      </dsp:txXfrm>
    </dsp:sp>
    <dsp:sp modelId="{2692AA7E-7D7A-4CE9-917C-0ABF0F2268CE}">
      <dsp:nvSpPr>
        <dsp:cNvPr id="0" name=""/>
        <dsp:cNvSpPr/>
      </dsp:nvSpPr>
      <dsp:spPr>
        <a:xfrm>
          <a:off x="3864507" y="2330"/>
          <a:ext cx="4013251" cy="4785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/>
            <a:t>Moodle </a:t>
          </a:r>
          <a:r>
            <a:rPr lang="zh-CN" altLang="en-US" sz="2400" b="1" kern="1200" dirty="0" smtClean="0"/>
            <a:t>平台</a:t>
          </a:r>
          <a:endParaRPr lang="zh-CN" altLang="en-US" sz="2400" b="1" kern="1200" dirty="0"/>
        </a:p>
      </dsp:txBody>
      <dsp:txXfrm>
        <a:off x="3878523" y="16346"/>
        <a:ext cx="3985219" cy="450506"/>
      </dsp:txXfrm>
    </dsp:sp>
    <dsp:sp modelId="{A138CCE0-CBB5-445B-A58B-CEB5B23283DE}">
      <dsp:nvSpPr>
        <dsp:cNvPr id="0" name=""/>
        <dsp:cNvSpPr/>
      </dsp:nvSpPr>
      <dsp:spPr>
        <a:xfrm>
          <a:off x="3481677" y="782173"/>
          <a:ext cx="382830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382830" y="9744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63521" y="782347"/>
        <a:ext cx="19141" cy="19141"/>
      </dsp:txXfrm>
    </dsp:sp>
    <dsp:sp modelId="{478E1044-8345-4CCE-84B5-6BB3E9F1D193}">
      <dsp:nvSpPr>
        <dsp:cNvPr id="0" name=""/>
        <dsp:cNvSpPr/>
      </dsp:nvSpPr>
      <dsp:spPr>
        <a:xfrm>
          <a:off x="3864507" y="552649"/>
          <a:ext cx="3996224" cy="4785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err="1" smtClean="0"/>
            <a:t>Schoolgy</a:t>
          </a:r>
          <a:r>
            <a:rPr lang="zh-CN" altLang="en-US" sz="2400" b="1" kern="1200" dirty="0" smtClean="0"/>
            <a:t>社交媒体平台</a:t>
          </a:r>
          <a:endParaRPr lang="en-US" altLang="zh-CN" sz="2400" b="1" kern="1200" dirty="0" smtClean="0"/>
        </a:p>
      </dsp:txBody>
      <dsp:txXfrm>
        <a:off x="3878523" y="566665"/>
        <a:ext cx="3968192" cy="450506"/>
      </dsp:txXfrm>
    </dsp:sp>
    <dsp:sp modelId="{63B2FD46-D898-4141-AF76-806137B25A2F}">
      <dsp:nvSpPr>
        <dsp:cNvPr id="0" name=""/>
        <dsp:cNvSpPr/>
      </dsp:nvSpPr>
      <dsp:spPr>
        <a:xfrm rot="3310531">
          <a:off x="3337902" y="1057333"/>
          <a:ext cx="670380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670380" y="9744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56332" y="1050318"/>
        <a:ext cx="33519" cy="33519"/>
      </dsp:txXfrm>
    </dsp:sp>
    <dsp:sp modelId="{D9E22D07-C064-41DD-8E0C-AFF45A9D161D}">
      <dsp:nvSpPr>
        <dsp:cNvPr id="0" name=""/>
        <dsp:cNvSpPr/>
      </dsp:nvSpPr>
      <dsp:spPr>
        <a:xfrm>
          <a:off x="3864507" y="1102968"/>
          <a:ext cx="4060291" cy="4785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/>
            <a:t>Desire2Learn</a:t>
          </a:r>
          <a:r>
            <a:rPr lang="zh-CN" altLang="en-US" sz="2400" b="1" kern="1200" dirty="0" smtClean="0"/>
            <a:t>云学习平台</a:t>
          </a:r>
          <a:endParaRPr lang="en-US" altLang="zh-CN" sz="2400" b="1" kern="1200" dirty="0" smtClean="0"/>
        </a:p>
      </dsp:txBody>
      <dsp:txXfrm>
        <a:off x="3878523" y="1116984"/>
        <a:ext cx="4032259" cy="450506"/>
      </dsp:txXfrm>
    </dsp:sp>
    <dsp:sp modelId="{80C3585D-FFB6-47D9-9505-BF2867B439B1}">
      <dsp:nvSpPr>
        <dsp:cNvPr id="0" name=""/>
        <dsp:cNvSpPr/>
      </dsp:nvSpPr>
      <dsp:spPr>
        <a:xfrm rot="2523490">
          <a:off x="1425721" y="2535586"/>
          <a:ext cx="515620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515620" y="97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670640" y="2532441"/>
        <a:ext cx="25781" cy="25781"/>
      </dsp:txXfrm>
    </dsp:sp>
    <dsp:sp modelId="{1C1F67D3-4C8A-4197-AE77-F0219C513C7E}">
      <dsp:nvSpPr>
        <dsp:cNvPr id="0" name=""/>
        <dsp:cNvSpPr/>
      </dsp:nvSpPr>
      <dsp:spPr>
        <a:xfrm>
          <a:off x="1874946" y="2361928"/>
          <a:ext cx="1579425" cy="7122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学习工具</a:t>
          </a:r>
          <a:endParaRPr lang="zh-CN" altLang="en-US" sz="2800" b="1" kern="1200" dirty="0"/>
        </a:p>
      </dsp:txBody>
      <dsp:txXfrm>
        <a:off x="1895806" y="2382788"/>
        <a:ext cx="1537705" cy="670493"/>
      </dsp:txXfrm>
    </dsp:sp>
    <dsp:sp modelId="{1111A16F-9A96-4971-BF70-D87C41C05015}">
      <dsp:nvSpPr>
        <dsp:cNvPr id="0" name=""/>
        <dsp:cNvSpPr/>
      </dsp:nvSpPr>
      <dsp:spPr>
        <a:xfrm rot="17692822">
          <a:off x="3190821" y="2295551"/>
          <a:ext cx="909930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909930" y="9744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23038" y="2282547"/>
        <a:ext cx="45496" cy="45496"/>
      </dsp:txXfrm>
    </dsp:sp>
    <dsp:sp modelId="{DF9C0675-84BA-4221-BF83-20239A03087F}">
      <dsp:nvSpPr>
        <dsp:cNvPr id="0" name=""/>
        <dsp:cNvSpPr/>
      </dsp:nvSpPr>
      <dsp:spPr>
        <a:xfrm>
          <a:off x="3837202" y="1653287"/>
          <a:ext cx="3649667" cy="4785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课程演示工具</a:t>
          </a:r>
          <a:endParaRPr lang="zh-CN" altLang="en-US" sz="2400" b="1" kern="1200" dirty="0"/>
        </a:p>
      </dsp:txBody>
      <dsp:txXfrm>
        <a:off x="3851218" y="1667303"/>
        <a:ext cx="3621635" cy="450506"/>
      </dsp:txXfrm>
    </dsp:sp>
    <dsp:sp modelId="{752EE45D-7841-43C6-86D9-D53D575E1443}">
      <dsp:nvSpPr>
        <dsp:cNvPr id="0" name=""/>
        <dsp:cNvSpPr/>
      </dsp:nvSpPr>
      <dsp:spPr>
        <a:xfrm rot="19457599">
          <a:off x="3410058" y="2570710"/>
          <a:ext cx="471457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471457" y="9744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34000" y="2568668"/>
        <a:ext cx="23572" cy="23572"/>
      </dsp:txXfrm>
    </dsp:sp>
    <dsp:sp modelId="{65029709-3F15-4CEA-B568-8206417A3127}">
      <dsp:nvSpPr>
        <dsp:cNvPr id="0" name=""/>
        <dsp:cNvSpPr/>
      </dsp:nvSpPr>
      <dsp:spPr>
        <a:xfrm>
          <a:off x="3837202" y="2203606"/>
          <a:ext cx="3689185" cy="4785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合作与社交媒体工具</a:t>
          </a:r>
          <a:endParaRPr lang="en-US" altLang="zh-CN" sz="2400" b="1" kern="1200" dirty="0" smtClean="0"/>
        </a:p>
      </dsp:txBody>
      <dsp:txXfrm>
        <a:off x="3851218" y="2217622"/>
        <a:ext cx="3661153" cy="450506"/>
      </dsp:txXfrm>
    </dsp:sp>
    <dsp:sp modelId="{E6BCB87E-E032-4BD2-9C52-6C4CC394E083}">
      <dsp:nvSpPr>
        <dsp:cNvPr id="0" name=""/>
        <dsp:cNvSpPr/>
      </dsp:nvSpPr>
      <dsp:spPr>
        <a:xfrm rot="2142401">
          <a:off x="3410058" y="2845869"/>
          <a:ext cx="471457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471457" y="9744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34000" y="2843828"/>
        <a:ext cx="23572" cy="23572"/>
      </dsp:txXfrm>
    </dsp:sp>
    <dsp:sp modelId="{12F2131D-B88A-4811-86B2-9FE000CB3567}">
      <dsp:nvSpPr>
        <dsp:cNvPr id="0" name=""/>
        <dsp:cNvSpPr/>
      </dsp:nvSpPr>
      <dsp:spPr>
        <a:xfrm>
          <a:off x="3837202" y="2753925"/>
          <a:ext cx="3730109" cy="4785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数字媒体工具</a:t>
          </a:r>
          <a:endParaRPr lang="en-US" altLang="zh-CN" sz="2400" b="1" kern="1200" dirty="0" smtClean="0"/>
        </a:p>
      </dsp:txBody>
      <dsp:txXfrm>
        <a:off x="3851218" y="2767941"/>
        <a:ext cx="3702077" cy="450506"/>
      </dsp:txXfrm>
    </dsp:sp>
    <dsp:sp modelId="{BCBB3CE8-7232-4D9A-B74A-4E3997CAEDB9}">
      <dsp:nvSpPr>
        <dsp:cNvPr id="0" name=""/>
        <dsp:cNvSpPr/>
      </dsp:nvSpPr>
      <dsp:spPr>
        <a:xfrm rot="3720141">
          <a:off x="3199267" y="3132835"/>
          <a:ext cx="961632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961632" y="9744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56043" y="3118539"/>
        <a:ext cx="48081" cy="48081"/>
      </dsp:txXfrm>
    </dsp:sp>
    <dsp:sp modelId="{EBEB9638-B42E-4B62-BA22-BFE6C7BFD3B6}">
      <dsp:nvSpPr>
        <dsp:cNvPr id="0" name=""/>
        <dsp:cNvSpPr/>
      </dsp:nvSpPr>
      <dsp:spPr>
        <a:xfrm>
          <a:off x="3905796" y="3327855"/>
          <a:ext cx="3634660" cy="4785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教师效能提升工具</a:t>
          </a:r>
        </a:p>
      </dsp:txBody>
      <dsp:txXfrm>
        <a:off x="3919812" y="3341871"/>
        <a:ext cx="3606628" cy="450506"/>
      </dsp:txXfrm>
    </dsp:sp>
    <dsp:sp modelId="{34ADD9DB-705E-4155-8A9C-038EB6C886AB}">
      <dsp:nvSpPr>
        <dsp:cNvPr id="0" name=""/>
        <dsp:cNvSpPr/>
      </dsp:nvSpPr>
      <dsp:spPr>
        <a:xfrm rot="4647623">
          <a:off x="801899" y="3223485"/>
          <a:ext cx="1763264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1763264" y="97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639449" y="3189148"/>
        <a:ext cx="88163" cy="88163"/>
      </dsp:txXfrm>
    </dsp:sp>
    <dsp:sp modelId="{B2C2EEE4-0013-4741-96FB-4308AAEDBB08}">
      <dsp:nvSpPr>
        <dsp:cNvPr id="0" name=""/>
        <dsp:cNvSpPr/>
      </dsp:nvSpPr>
      <dsp:spPr>
        <a:xfrm>
          <a:off x="1874946" y="3770395"/>
          <a:ext cx="1627230" cy="6468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辅助资源</a:t>
          </a:r>
        </a:p>
      </dsp:txBody>
      <dsp:txXfrm>
        <a:off x="1893892" y="3789341"/>
        <a:ext cx="1589338" cy="608981"/>
      </dsp:txXfrm>
    </dsp:sp>
    <dsp:sp modelId="{079228EC-7840-4731-AC37-6555DA87C543}">
      <dsp:nvSpPr>
        <dsp:cNvPr id="0" name=""/>
        <dsp:cNvSpPr/>
      </dsp:nvSpPr>
      <dsp:spPr>
        <a:xfrm>
          <a:off x="3502177" y="4084087"/>
          <a:ext cx="382830" cy="19489"/>
        </a:xfrm>
        <a:custGeom>
          <a:avLst/>
          <a:gdLst/>
          <a:ahLst/>
          <a:cxnLst/>
          <a:rect l="0" t="0" r="0" b="0"/>
          <a:pathLst>
            <a:path>
              <a:moveTo>
                <a:pt x="0" y="9744"/>
              </a:moveTo>
              <a:lnTo>
                <a:pt x="382830" y="9744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684022" y="4084261"/>
        <a:ext cx="19141" cy="19141"/>
      </dsp:txXfrm>
    </dsp:sp>
    <dsp:sp modelId="{E2D47149-FCBF-4C8B-AF7E-599D928DE7D6}">
      <dsp:nvSpPr>
        <dsp:cNvPr id="0" name=""/>
        <dsp:cNvSpPr/>
      </dsp:nvSpPr>
      <dsp:spPr>
        <a:xfrm>
          <a:off x="3885008" y="3854563"/>
          <a:ext cx="3700277" cy="4785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社区或协会</a:t>
          </a:r>
        </a:p>
      </dsp:txBody>
      <dsp:txXfrm>
        <a:off x="3899024" y="3868579"/>
        <a:ext cx="3672245" cy="45050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EF8804-D937-429F-BAF3-A4B09E7AD780}">
      <dsp:nvSpPr>
        <dsp:cNvPr id="0" name=""/>
        <dsp:cNvSpPr/>
      </dsp:nvSpPr>
      <dsp:spPr>
        <a:xfrm>
          <a:off x="130" y="2613"/>
          <a:ext cx="6752085" cy="5435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形成性评价</a:t>
          </a:r>
          <a:endParaRPr lang="zh-CN" altLang="en-US" sz="3200" kern="1200" dirty="0"/>
        </a:p>
      </dsp:txBody>
      <dsp:txXfrm>
        <a:off x="16050" y="18533"/>
        <a:ext cx="6720245" cy="511725"/>
      </dsp:txXfrm>
    </dsp:sp>
    <dsp:sp modelId="{F673112E-A601-42C1-92B8-8E93F5BB3507}">
      <dsp:nvSpPr>
        <dsp:cNvPr id="0" name=""/>
        <dsp:cNvSpPr/>
      </dsp:nvSpPr>
      <dsp:spPr>
        <a:xfrm>
          <a:off x="10143" y="727652"/>
          <a:ext cx="2479186" cy="9605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交流学习</a:t>
          </a:r>
          <a:endParaRPr lang="zh-CN" altLang="en-US" sz="3200" kern="1200" dirty="0"/>
        </a:p>
      </dsp:txBody>
      <dsp:txXfrm>
        <a:off x="38275" y="755784"/>
        <a:ext cx="2422922" cy="904246"/>
      </dsp:txXfrm>
    </dsp:sp>
    <dsp:sp modelId="{9E74078B-8B27-45FA-BD0E-377787D769C0}">
      <dsp:nvSpPr>
        <dsp:cNvPr id="0" name=""/>
        <dsp:cNvSpPr/>
      </dsp:nvSpPr>
      <dsp:spPr>
        <a:xfrm>
          <a:off x="25116" y="1869634"/>
          <a:ext cx="385961" cy="24466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面对面讨论</a:t>
          </a:r>
          <a:endParaRPr lang="zh-CN" altLang="en-US" sz="2400" kern="1200" dirty="0"/>
        </a:p>
      </dsp:txBody>
      <dsp:txXfrm>
        <a:off x="36420" y="1880938"/>
        <a:ext cx="363353" cy="2424007"/>
      </dsp:txXfrm>
    </dsp:sp>
    <dsp:sp modelId="{A90EA16E-74DF-4026-97A2-E54293F39F67}">
      <dsp:nvSpPr>
        <dsp:cNvPr id="0" name=""/>
        <dsp:cNvSpPr/>
      </dsp:nvSpPr>
      <dsp:spPr>
        <a:xfrm>
          <a:off x="437772" y="1869634"/>
          <a:ext cx="385961" cy="24466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在线讨论</a:t>
          </a:r>
          <a:endParaRPr lang="en-US" altLang="zh-CN" sz="2400" kern="1200" dirty="0" smtClean="0"/>
        </a:p>
      </dsp:txBody>
      <dsp:txXfrm>
        <a:off x="449076" y="1880938"/>
        <a:ext cx="363353" cy="2424007"/>
      </dsp:txXfrm>
    </dsp:sp>
    <dsp:sp modelId="{B8B26F94-35BB-49ED-A7E8-08C1CC525BBE}">
      <dsp:nvSpPr>
        <dsp:cNvPr id="0" name=""/>
        <dsp:cNvSpPr/>
      </dsp:nvSpPr>
      <dsp:spPr>
        <a:xfrm>
          <a:off x="850428" y="1869634"/>
          <a:ext cx="385961" cy="24466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聊天和短信</a:t>
          </a:r>
          <a:endParaRPr lang="en-US" altLang="zh-CN" sz="2400" kern="1200" dirty="0" smtClean="0"/>
        </a:p>
      </dsp:txBody>
      <dsp:txXfrm>
        <a:off x="861732" y="1880938"/>
        <a:ext cx="363353" cy="2424007"/>
      </dsp:txXfrm>
    </dsp:sp>
    <dsp:sp modelId="{5AE4022A-D6A5-40F3-A479-05FF12628E0B}">
      <dsp:nvSpPr>
        <dsp:cNvPr id="0" name=""/>
        <dsp:cNvSpPr/>
      </dsp:nvSpPr>
      <dsp:spPr>
        <a:xfrm>
          <a:off x="1263084" y="1869634"/>
          <a:ext cx="385961" cy="24466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博客</a:t>
          </a:r>
          <a:endParaRPr lang="en-US" altLang="zh-CN" sz="2400" kern="1200" dirty="0" smtClean="0"/>
        </a:p>
      </dsp:txBody>
      <dsp:txXfrm>
        <a:off x="1274388" y="1880938"/>
        <a:ext cx="363353" cy="2424007"/>
      </dsp:txXfrm>
    </dsp:sp>
    <dsp:sp modelId="{0425C04C-0846-4570-B9BA-8D46135626D5}">
      <dsp:nvSpPr>
        <dsp:cNvPr id="0" name=""/>
        <dsp:cNvSpPr/>
      </dsp:nvSpPr>
      <dsp:spPr>
        <a:xfrm>
          <a:off x="1675740" y="1869634"/>
          <a:ext cx="385961" cy="24466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学习网站</a:t>
          </a:r>
          <a:endParaRPr lang="en-US" altLang="zh-CN" sz="2400" kern="1200" dirty="0" smtClean="0"/>
        </a:p>
      </dsp:txBody>
      <dsp:txXfrm>
        <a:off x="1687044" y="1880938"/>
        <a:ext cx="363353" cy="2424007"/>
      </dsp:txXfrm>
    </dsp:sp>
    <dsp:sp modelId="{B1B8DF96-88E5-45FB-8C0E-F5648A001862}">
      <dsp:nvSpPr>
        <dsp:cNvPr id="0" name=""/>
        <dsp:cNvSpPr/>
      </dsp:nvSpPr>
      <dsp:spPr>
        <a:xfrm>
          <a:off x="2088396" y="1869634"/>
          <a:ext cx="385961" cy="24466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电子邮件</a:t>
          </a:r>
          <a:endParaRPr lang="en-US" altLang="zh-CN" sz="2400" kern="1200" dirty="0" smtClean="0"/>
        </a:p>
      </dsp:txBody>
      <dsp:txXfrm>
        <a:off x="2099700" y="1880938"/>
        <a:ext cx="363353" cy="2424007"/>
      </dsp:txXfrm>
    </dsp:sp>
    <dsp:sp modelId="{16E055EA-A3F4-4286-8AB6-8E871DA299C9}">
      <dsp:nvSpPr>
        <dsp:cNvPr id="0" name=""/>
        <dsp:cNvSpPr/>
      </dsp:nvSpPr>
      <dsp:spPr>
        <a:xfrm>
          <a:off x="2543507" y="727652"/>
          <a:ext cx="648122" cy="20709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合作学习</a:t>
          </a:r>
          <a:endParaRPr lang="zh-CN" altLang="en-US" sz="3200" kern="1200" dirty="0"/>
        </a:p>
      </dsp:txBody>
      <dsp:txXfrm>
        <a:off x="2562490" y="746635"/>
        <a:ext cx="610156" cy="2032939"/>
      </dsp:txXfrm>
    </dsp:sp>
    <dsp:sp modelId="{501D80B9-3D5B-4BF4-819D-E7CACE3960FF}">
      <dsp:nvSpPr>
        <dsp:cNvPr id="0" name=""/>
        <dsp:cNvSpPr/>
      </dsp:nvSpPr>
      <dsp:spPr>
        <a:xfrm>
          <a:off x="3245807" y="727652"/>
          <a:ext cx="2794094" cy="10663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自评与互评</a:t>
          </a:r>
          <a:endParaRPr lang="zh-CN" altLang="en-US" sz="3200" kern="1200" dirty="0"/>
        </a:p>
      </dsp:txBody>
      <dsp:txXfrm>
        <a:off x="3277039" y="758884"/>
        <a:ext cx="2731630" cy="1003860"/>
      </dsp:txXfrm>
    </dsp:sp>
    <dsp:sp modelId="{C1A3CD30-C052-404D-A8D6-ECF27A1EDED2}">
      <dsp:nvSpPr>
        <dsp:cNvPr id="0" name=""/>
        <dsp:cNvSpPr/>
      </dsp:nvSpPr>
      <dsp:spPr>
        <a:xfrm>
          <a:off x="3262366" y="1975449"/>
          <a:ext cx="1131865" cy="24415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混合式学习项目检查表</a:t>
          </a:r>
          <a:endParaRPr lang="zh-CN" altLang="en-US" sz="2400" kern="1200" dirty="0"/>
        </a:p>
      </dsp:txBody>
      <dsp:txXfrm>
        <a:off x="3295517" y="2008600"/>
        <a:ext cx="1065563" cy="2375234"/>
      </dsp:txXfrm>
    </dsp:sp>
    <dsp:sp modelId="{B6192F7A-786C-4CD4-A4D7-9FA8A56C2211}">
      <dsp:nvSpPr>
        <dsp:cNvPr id="0" name=""/>
        <dsp:cNvSpPr/>
      </dsp:nvSpPr>
      <dsp:spPr>
        <a:xfrm>
          <a:off x="4420926" y="1975449"/>
          <a:ext cx="472508" cy="24415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视频量规</a:t>
          </a:r>
          <a:endParaRPr lang="en-US" altLang="zh-CN" sz="2400" kern="1200" dirty="0" smtClean="0"/>
        </a:p>
      </dsp:txBody>
      <dsp:txXfrm>
        <a:off x="4434765" y="1989288"/>
        <a:ext cx="444830" cy="2413858"/>
      </dsp:txXfrm>
    </dsp:sp>
    <dsp:sp modelId="{BA24C6E8-FA7A-46E5-97F9-0B7F382A9F7F}">
      <dsp:nvSpPr>
        <dsp:cNvPr id="0" name=""/>
        <dsp:cNvSpPr/>
      </dsp:nvSpPr>
      <dsp:spPr>
        <a:xfrm>
          <a:off x="4920129" y="1975449"/>
          <a:ext cx="541254" cy="24415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在线学习日志</a:t>
          </a:r>
          <a:endParaRPr lang="en-US" altLang="zh-CN" sz="2400" kern="1200" dirty="0" smtClean="0"/>
        </a:p>
      </dsp:txBody>
      <dsp:txXfrm>
        <a:off x="4935982" y="1991302"/>
        <a:ext cx="509548" cy="2409830"/>
      </dsp:txXfrm>
    </dsp:sp>
    <dsp:sp modelId="{8CE5FD2A-4469-406B-BCD9-0F4FDE05E739}">
      <dsp:nvSpPr>
        <dsp:cNvPr id="0" name=""/>
        <dsp:cNvSpPr/>
      </dsp:nvSpPr>
      <dsp:spPr>
        <a:xfrm>
          <a:off x="5488078" y="1975449"/>
          <a:ext cx="535265" cy="24415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同伴在线反馈</a:t>
          </a:r>
        </a:p>
      </dsp:txBody>
      <dsp:txXfrm>
        <a:off x="5503755" y="1991126"/>
        <a:ext cx="503911" cy="2410182"/>
      </dsp:txXfrm>
    </dsp:sp>
    <dsp:sp modelId="{07013A38-1041-463A-AF02-7EAF4ED9DFC8}">
      <dsp:nvSpPr>
        <dsp:cNvPr id="0" name=""/>
        <dsp:cNvSpPr/>
      </dsp:nvSpPr>
      <dsp:spPr>
        <a:xfrm>
          <a:off x="6094079" y="727652"/>
          <a:ext cx="648122" cy="22275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在线测试</a:t>
          </a:r>
        </a:p>
      </dsp:txBody>
      <dsp:txXfrm>
        <a:off x="6113062" y="746635"/>
        <a:ext cx="610156" cy="2189633"/>
      </dsp:txXfrm>
    </dsp:sp>
    <dsp:sp modelId="{A16BBE37-887C-40B3-A0E0-5AE81036D147}">
      <dsp:nvSpPr>
        <dsp:cNvPr id="0" name=""/>
        <dsp:cNvSpPr/>
      </dsp:nvSpPr>
      <dsp:spPr>
        <a:xfrm>
          <a:off x="6859726" y="2613"/>
          <a:ext cx="1826943" cy="16487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终结性评价</a:t>
          </a:r>
          <a:endParaRPr lang="zh-CN" altLang="en-US" sz="3200" kern="1200" dirty="0"/>
        </a:p>
      </dsp:txBody>
      <dsp:txXfrm>
        <a:off x="6908015" y="50902"/>
        <a:ext cx="1730365" cy="1552139"/>
      </dsp:txXfrm>
    </dsp:sp>
    <dsp:sp modelId="{094D4D8A-F6E1-4320-A1A9-7ACF7A9BB423}">
      <dsp:nvSpPr>
        <dsp:cNvPr id="0" name=""/>
        <dsp:cNvSpPr/>
      </dsp:nvSpPr>
      <dsp:spPr>
        <a:xfrm>
          <a:off x="6861589" y="1832804"/>
          <a:ext cx="415171" cy="24493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项目评价</a:t>
          </a:r>
          <a:endParaRPr lang="zh-CN" altLang="en-US" sz="2800" kern="1200" dirty="0"/>
        </a:p>
      </dsp:txBody>
      <dsp:txXfrm>
        <a:off x="6873749" y="1844964"/>
        <a:ext cx="390851" cy="2424998"/>
      </dsp:txXfrm>
    </dsp:sp>
    <dsp:sp modelId="{EB5A3E35-1688-4920-B7A5-97E26DA0562F}">
      <dsp:nvSpPr>
        <dsp:cNvPr id="0" name=""/>
        <dsp:cNvSpPr/>
      </dsp:nvSpPr>
      <dsp:spPr>
        <a:xfrm>
          <a:off x="7330937" y="1832804"/>
          <a:ext cx="415171" cy="24493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单元测试</a:t>
          </a:r>
          <a:endParaRPr lang="zh-CN" altLang="en-US" sz="2800" kern="1200" dirty="0"/>
        </a:p>
      </dsp:txBody>
      <dsp:txXfrm>
        <a:off x="7343097" y="1844964"/>
        <a:ext cx="390851" cy="2424998"/>
      </dsp:txXfrm>
    </dsp:sp>
    <dsp:sp modelId="{9F680744-CF03-4686-9E25-2EDEF5044EB2}">
      <dsp:nvSpPr>
        <dsp:cNvPr id="0" name=""/>
        <dsp:cNvSpPr/>
      </dsp:nvSpPr>
      <dsp:spPr>
        <a:xfrm>
          <a:off x="7800286" y="1832804"/>
          <a:ext cx="415171" cy="24493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在线会议</a:t>
          </a:r>
          <a:endParaRPr lang="zh-CN" altLang="en-US" sz="2800" kern="1200" dirty="0"/>
        </a:p>
      </dsp:txBody>
      <dsp:txXfrm>
        <a:off x="7812446" y="1844964"/>
        <a:ext cx="390851" cy="2424998"/>
      </dsp:txXfrm>
    </dsp:sp>
    <dsp:sp modelId="{3F453228-50D3-44C0-8F31-668989224106}">
      <dsp:nvSpPr>
        <dsp:cNvPr id="0" name=""/>
        <dsp:cNvSpPr/>
      </dsp:nvSpPr>
      <dsp:spPr>
        <a:xfrm>
          <a:off x="8269635" y="1832804"/>
          <a:ext cx="415171" cy="24493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电子档案袋</a:t>
          </a:r>
          <a:endParaRPr lang="zh-CN" altLang="en-US" sz="2800" kern="1200" dirty="0"/>
        </a:p>
      </dsp:txBody>
      <dsp:txXfrm>
        <a:off x="8281795" y="1844964"/>
        <a:ext cx="390851" cy="24249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EF8804-D937-429F-BAF3-A4B09E7AD780}">
      <dsp:nvSpPr>
        <dsp:cNvPr id="0" name=""/>
        <dsp:cNvSpPr/>
      </dsp:nvSpPr>
      <dsp:spPr>
        <a:xfrm>
          <a:off x="4950" y="2771"/>
          <a:ext cx="4527224" cy="11885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实施要点</a:t>
          </a:r>
          <a:endParaRPr lang="zh-CN" altLang="en-US" sz="3200" kern="1200" dirty="0"/>
        </a:p>
      </dsp:txBody>
      <dsp:txXfrm>
        <a:off x="39761" y="37582"/>
        <a:ext cx="4457602" cy="1118927"/>
      </dsp:txXfrm>
    </dsp:sp>
    <dsp:sp modelId="{F673112E-A601-42C1-92B8-8E93F5BB3507}">
      <dsp:nvSpPr>
        <dsp:cNvPr id="0" name=""/>
        <dsp:cNvSpPr/>
      </dsp:nvSpPr>
      <dsp:spPr>
        <a:xfrm>
          <a:off x="133391" y="1360442"/>
          <a:ext cx="1188770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基本要素</a:t>
          </a:r>
          <a:endParaRPr lang="zh-CN" altLang="en-US" sz="2800" kern="1200" dirty="0"/>
        </a:p>
      </dsp:txBody>
      <dsp:txXfrm>
        <a:off x="168209" y="1395260"/>
        <a:ext cx="1119134" cy="1678796"/>
      </dsp:txXfrm>
    </dsp:sp>
    <dsp:sp modelId="{FDE8965A-07CE-4F67-B0FA-56F0A255DA15}">
      <dsp:nvSpPr>
        <dsp:cNvPr id="0" name=""/>
        <dsp:cNvSpPr/>
      </dsp:nvSpPr>
      <dsp:spPr>
        <a:xfrm>
          <a:off x="133427" y="3277995"/>
          <a:ext cx="582159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综合技能</a:t>
          </a:r>
          <a:endParaRPr lang="zh-CN" altLang="en-US" sz="2400" kern="1200" dirty="0"/>
        </a:p>
      </dsp:txBody>
      <dsp:txXfrm>
        <a:off x="150478" y="3295046"/>
        <a:ext cx="548057" cy="1714330"/>
      </dsp:txXfrm>
    </dsp:sp>
    <dsp:sp modelId="{FA40AC76-2F38-457A-AA0B-A77579C8568E}">
      <dsp:nvSpPr>
        <dsp:cNvPr id="0" name=""/>
        <dsp:cNvSpPr/>
      </dsp:nvSpPr>
      <dsp:spPr>
        <a:xfrm>
          <a:off x="739965" y="3277995"/>
          <a:ext cx="582159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教法</a:t>
          </a:r>
          <a:endParaRPr lang="zh-CN" altLang="en-US" sz="2400" kern="1200" dirty="0"/>
        </a:p>
      </dsp:txBody>
      <dsp:txXfrm>
        <a:off x="757016" y="3295046"/>
        <a:ext cx="548057" cy="1714330"/>
      </dsp:txXfrm>
    </dsp:sp>
    <dsp:sp modelId="{501D80B9-3D5B-4BF4-819D-E7CACE3960FF}">
      <dsp:nvSpPr>
        <dsp:cNvPr id="0" name=""/>
        <dsp:cNvSpPr/>
      </dsp:nvSpPr>
      <dsp:spPr>
        <a:xfrm>
          <a:off x="1370872" y="1360442"/>
          <a:ext cx="1188770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外部支持</a:t>
          </a:r>
          <a:endParaRPr lang="zh-CN" altLang="en-US" sz="2800" kern="1200" dirty="0"/>
        </a:p>
      </dsp:txBody>
      <dsp:txXfrm>
        <a:off x="1405690" y="1395260"/>
        <a:ext cx="1119134" cy="1678796"/>
      </dsp:txXfrm>
    </dsp:sp>
    <dsp:sp modelId="{C1A3CD30-C052-404D-A8D6-ECF27A1EDED2}">
      <dsp:nvSpPr>
        <dsp:cNvPr id="0" name=""/>
        <dsp:cNvSpPr/>
      </dsp:nvSpPr>
      <dsp:spPr>
        <a:xfrm>
          <a:off x="1370908" y="3277995"/>
          <a:ext cx="582159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家长</a:t>
          </a:r>
          <a:endParaRPr lang="zh-CN" altLang="en-US" sz="2400" kern="1200" dirty="0"/>
        </a:p>
      </dsp:txBody>
      <dsp:txXfrm>
        <a:off x="1387959" y="3295046"/>
        <a:ext cx="548057" cy="1714330"/>
      </dsp:txXfrm>
    </dsp:sp>
    <dsp:sp modelId="{8CE5FD2A-4469-406B-BCD9-0F4FDE05E739}">
      <dsp:nvSpPr>
        <dsp:cNvPr id="0" name=""/>
        <dsp:cNvSpPr/>
      </dsp:nvSpPr>
      <dsp:spPr>
        <a:xfrm>
          <a:off x="1977447" y="3277995"/>
          <a:ext cx="582159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学生</a:t>
          </a:r>
        </a:p>
      </dsp:txBody>
      <dsp:txXfrm>
        <a:off x="1994498" y="3295046"/>
        <a:ext cx="548057" cy="1714330"/>
      </dsp:txXfrm>
    </dsp:sp>
    <dsp:sp modelId="{07013A38-1041-463A-AF02-7EAF4ED9DFC8}">
      <dsp:nvSpPr>
        <dsp:cNvPr id="0" name=""/>
        <dsp:cNvSpPr/>
      </dsp:nvSpPr>
      <dsp:spPr>
        <a:xfrm>
          <a:off x="2608353" y="1360442"/>
          <a:ext cx="1795380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项目评估</a:t>
          </a:r>
        </a:p>
      </dsp:txBody>
      <dsp:txXfrm>
        <a:off x="2659563" y="1411652"/>
        <a:ext cx="1692960" cy="1646012"/>
      </dsp:txXfrm>
    </dsp:sp>
    <dsp:sp modelId="{80F40C8C-D4DE-4CD3-A83C-630E94BFEF6F}">
      <dsp:nvSpPr>
        <dsp:cNvPr id="0" name=""/>
        <dsp:cNvSpPr/>
      </dsp:nvSpPr>
      <dsp:spPr>
        <a:xfrm>
          <a:off x="2608424" y="3277995"/>
          <a:ext cx="582159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数据</a:t>
          </a:r>
        </a:p>
      </dsp:txBody>
      <dsp:txXfrm>
        <a:off x="2625475" y="3295046"/>
        <a:ext cx="548057" cy="1714330"/>
      </dsp:txXfrm>
    </dsp:sp>
    <dsp:sp modelId="{83CF0047-A73F-46CD-BA4C-644ACA717D5C}">
      <dsp:nvSpPr>
        <dsp:cNvPr id="0" name=""/>
        <dsp:cNvSpPr/>
      </dsp:nvSpPr>
      <dsp:spPr>
        <a:xfrm>
          <a:off x="3214963" y="3277995"/>
          <a:ext cx="582159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特色</a:t>
          </a:r>
        </a:p>
      </dsp:txBody>
      <dsp:txXfrm>
        <a:off x="3232014" y="3295046"/>
        <a:ext cx="548057" cy="1714330"/>
      </dsp:txXfrm>
    </dsp:sp>
    <dsp:sp modelId="{CC8F8920-1E45-4608-830A-72D4C028CCD1}">
      <dsp:nvSpPr>
        <dsp:cNvPr id="0" name=""/>
        <dsp:cNvSpPr/>
      </dsp:nvSpPr>
      <dsp:spPr>
        <a:xfrm>
          <a:off x="3821502" y="3277995"/>
          <a:ext cx="582159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反馈</a:t>
          </a:r>
        </a:p>
      </dsp:txBody>
      <dsp:txXfrm>
        <a:off x="3838553" y="3295046"/>
        <a:ext cx="548057" cy="1714330"/>
      </dsp:txXfrm>
    </dsp:sp>
    <dsp:sp modelId="{A16BBE37-887C-40B3-A0E0-5AE81036D147}">
      <dsp:nvSpPr>
        <dsp:cNvPr id="0" name=""/>
        <dsp:cNvSpPr/>
      </dsp:nvSpPr>
      <dsp:spPr>
        <a:xfrm>
          <a:off x="4629882" y="2771"/>
          <a:ext cx="2967639" cy="11885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管理策略</a:t>
          </a:r>
          <a:endParaRPr lang="zh-CN" altLang="en-US" sz="3200" kern="1200" dirty="0"/>
        </a:p>
      </dsp:txBody>
      <dsp:txXfrm>
        <a:off x="4664693" y="37582"/>
        <a:ext cx="2898017" cy="1118927"/>
      </dsp:txXfrm>
    </dsp:sp>
    <dsp:sp modelId="{094D4D8A-F6E1-4320-A1A9-7ACF7A9BB423}">
      <dsp:nvSpPr>
        <dsp:cNvPr id="0" name=""/>
        <dsp:cNvSpPr/>
      </dsp:nvSpPr>
      <dsp:spPr>
        <a:xfrm>
          <a:off x="4718119" y="1360442"/>
          <a:ext cx="1185291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在线讨论</a:t>
          </a:r>
          <a:endParaRPr lang="zh-CN" altLang="en-US" sz="2800" kern="1200" dirty="0"/>
        </a:p>
      </dsp:txBody>
      <dsp:txXfrm>
        <a:off x="4752835" y="1395158"/>
        <a:ext cx="1115859" cy="1679000"/>
      </dsp:txXfrm>
    </dsp:sp>
    <dsp:sp modelId="{DA0225DD-CB6F-41A0-95E5-A7551D78A069}">
      <dsp:nvSpPr>
        <dsp:cNvPr id="0" name=""/>
        <dsp:cNvSpPr/>
      </dsp:nvSpPr>
      <dsp:spPr>
        <a:xfrm>
          <a:off x="4718686" y="3277995"/>
          <a:ext cx="579889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提升效能</a:t>
          </a:r>
          <a:endParaRPr lang="zh-CN" altLang="en-US" sz="2400" kern="1200" dirty="0"/>
        </a:p>
      </dsp:txBody>
      <dsp:txXfrm>
        <a:off x="4735670" y="3294979"/>
        <a:ext cx="545921" cy="1714464"/>
      </dsp:txXfrm>
    </dsp:sp>
    <dsp:sp modelId="{CBFB4704-82DB-4FB2-887B-FA3D44543996}">
      <dsp:nvSpPr>
        <dsp:cNvPr id="0" name=""/>
        <dsp:cNvSpPr/>
      </dsp:nvSpPr>
      <dsp:spPr>
        <a:xfrm>
          <a:off x="5322954" y="3277995"/>
          <a:ext cx="579889" cy="17484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促进学习</a:t>
          </a:r>
          <a:endParaRPr lang="zh-CN" altLang="en-US" sz="2400" kern="1200" dirty="0"/>
        </a:p>
      </dsp:txBody>
      <dsp:txXfrm>
        <a:off x="5339938" y="3294979"/>
        <a:ext cx="545921" cy="1714464"/>
      </dsp:txXfrm>
    </dsp:sp>
    <dsp:sp modelId="{EB5A3E35-1688-4920-B7A5-97E26DA0562F}">
      <dsp:nvSpPr>
        <dsp:cNvPr id="0" name=""/>
        <dsp:cNvSpPr/>
      </dsp:nvSpPr>
      <dsp:spPr>
        <a:xfrm>
          <a:off x="5952121" y="1360442"/>
          <a:ext cx="580455" cy="2539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学生责任</a:t>
          </a:r>
          <a:endParaRPr lang="zh-CN" altLang="en-US" sz="2800" kern="1200" dirty="0"/>
        </a:p>
      </dsp:txBody>
      <dsp:txXfrm>
        <a:off x="5969122" y="1377443"/>
        <a:ext cx="546453" cy="2505212"/>
      </dsp:txXfrm>
    </dsp:sp>
    <dsp:sp modelId="{5E67267E-18CD-41AE-89A0-F1C8252AFB53}">
      <dsp:nvSpPr>
        <dsp:cNvPr id="0" name=""/>
        <dsp:cNvSpPr/>
      </dsp:nvSpPr>
      <dsp:spPr>
        <a:xfrm>
          <a:off x="6581287" y="1360442"/>
          <a:ext cx="439643" cy="2539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技术管理</a:t>
          </a:r>
          <a:endParaRPr lang="zh-CN" altLang="en-US" sz="2800" kern="1200" dirty="0"/>
        </a:p>
      </dsp:txBody>
      <dsp:txXfrm>
        <a:off x="6594164" y="1373319"/>
        <a:ext cx="413889" cy="2513460"/>
      </dsp:txXfrm>
    </dsp:sp>
    <dsp:sp modelId="{5E5A6917-F9E1-45F5-86DB-13D6998EE5E5}">
      <dsp:nvSpPr>
        <dsp:cNvPr id="0" name=""/>
        <dsp:cNvSpPr/>
      </dsp:nvSpPr>
      <dsp:spPr>
        <a:xfrm>
          <a:off x="7069641" y="1360442"/>
          <a:ext cx="439643" cy="2539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安全道德</a:t>
          </a:r>
          <a:endParaRPr lang="zh-CN" altLang="en-US" sz="2800" kern="1200" dirty="0"/>
        </a:p>
      </dsp:txBody>
      <dsp:txXfrm>
        <a:off x="7082518" y="1373319"/>
        <a:ext cx="413889" cy="2513460"/>
      </dsp:txXfrm>
    </dsp:sp>
    <dsp:sp modelId="{A67B6035-8212-4DE5-AF1E-57F9E2F1EAA7}">
      <dsp:nvSpPr>
        <dsp:cNvPr id="0" name=""/>
        <dsp:cNvSpPr/>
      </dsp:nvSpPr>
      <dsp:spPr>
        <a:xfrm>
          <a:off x="7695229" y="2771"/>
          <a:ext cx="986620" cy="11885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挑战</a:t>
          </a:r>
          <a:endParaRPr lang="zh-CN" altLang="en-US" sz="3200" kern="1200" dirty="0"/>
        </a:p>
      </dsp:txBody>
      <dsp:txXfrm>
        <a:off x="7724126" y="31668"/>
        <a:ext cx="928826" cy="1130755"/>
      </dsp:txXfrm>
    </dsp:sp>
    <dsp:sp modelId="{2AB70792-7B06-4D5B-BB50-86C81E760EAB}">
      <dsp:nvSpPr>
        <dsp:cNvPr id="0" name=""/>
        <dsp:cNvSpPr/>
      </dsp:nvSpPr>
      <dsp:spPr>
        <a:xfrm>
          <a:off x="7724540" y="1360442"/>
          <a:ext cx="439643" cy="2539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技术层面</a:t>
          </a:r>
          <a:endParaRPr lang="zh-CN" altLang="en-US" sz="2800" kern="1200" dirty="0"/>
        </a:p>
      </dsp:txBody>
      <dsp:txXfrm>
        <a:off x="7737417" y="1373319"/>
        <a:ext cx="413889" cy="2513460"/>
      </dsp:txXfrm>
    </dsp:sp>
    <dsp:sp modelId="{72FB008C-DE99-4708-9DE6-43FAA96EFA01}">
      <dsp:nvSpPr>
        <dsp:cNvPr id="0" name=""/>
        <dsp:cNvSpPr/>
      </dsp:nvSpPr>
      <dsp:spPr>
        <a:xfrm>
          <a:off x="8212894" y="1360442"/>
          <a:ext cx="439643" cy="2539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差异性需求</a:t>
          </a:r>
          <a:endParaRPr lang="zh-CN" altLang="en-US" sz="2800" kern="1200" dirty="0"/>
        </a:p>
      </dsp:txBody>
      <dsp:txXfrm>
        <a:off x="8225771" y="1373319"/>
        <a:ext cx="413889" cy="25134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AB45EB-9435-43B2-A280-920CF4FE45E8}">
      <dsp:nvSpPr>
        <dsp:cNvPr id="0" name=""/>
        <dsp:cNvSpPr/>
      </dsp:nvSpPr>
      <dsp:spPr>
        <a:xfrm>
          <a:off x="2449171" y="995"/>
          <a:ext cx="1350057" cy="135005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 dirty="0" smtClean="0"/>
            <a:t>专题内涵</a:t>
          </a:r>
          <a:endParaRPr lang="zh-CN" altLang="en-US" sz="2900" kern="1200" dirty="0"/>
        </a:p>
      </dsp:txBody>
      <dsp:txXfrm>
        <a:off x="2646882" y="198706"/>
        <a:ext cx="954635" cy="954635"/>
      </dsp:txXfrm>
    </dsp:sp>
    <dsp:sp modelId="{ABBA7C47-6A54-4BED-974B-333E454DD40B}">
      <dsp:nvSpPr>
        <dsp:cNvPr id="0" name=""/>
        <dsp:cNvSpPr/>
      </dsp:nvSpPr>
      <dsp:spPr>
        <a:xfrm rot="2160000">
          <a:off x="3756461" y="1037790"/>
          <a:ext cx="358476" cy="455644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>
        <a:off x="3766730" y="1097313"/>
        <a:ext cx="250933" cy="273386"/>
      </dsp:txXfrm>
    </dsp:sp>
    <dsp:sp modelId="{8169B46A-FA31-4224-8A58-7B07C6BF90D5}">
      <dsp:nvSpPr>
        <dsp:cNvPr id="0" name=""/>
        <dsp:cNvSpPr/>
      </dsp:nvSpPr>
      <dsp:spPr>
        <a:xfrm>
          <a:off x="4088585" y="1192099"/>
          <a:ext cx="1350057" cy="135005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 dirty="0" smtClean="0"/>
            <a:t>设计框架</a:t>
          </a:r>
          <a:endParaRPr lang="zh-CN" altLang="en-US" sz="2900" kern="1200" dirty="0"/>
        </a:p>
      </dsp:txBody>
      <dsp:txXfrm>
        <a:off x="4286296" y="1389810"/>
        <a:ext cx="954635" cy="954635"/>
      </dsp:txXfrm>
    </dsp:sp>
    <dsp:sp modelId="{D6822D6F-9816-4234-AC11-EC39E6404263}">
      <dsp:nvSpPr>
        <dsp:cNvPr id="0" name=""/>
        <dsp:cNvSpPr/>
      </dsp:nvSpPr>
      <dsp:spPr>
        <a:xfrm rot="6480000">
          <a:off x="4274411" y="2593281"/>
          <a:ext cx="358476" cy="455644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0800000">
        <a:off x="4344799" y="2633270"/>
        <a:ext cx="250933" cy="273386"/>
      </dsp:txXfrm>
    </dsp:sp>
    <dsp:sp modelId="{05BE1D5F-22E5-4B96-B9D3-E14D34373797}">
      <dsp:nvSpPr>
        <dsp:cNvPr id="0" name=""/>
        <dsp:cNvSpPr/>
      </dsp:nvSpPr>
      <dsp:spPr>
        <a:xfrm>
          <a:off x="3462385" y="3119347"/>
          <a:ext cx="1350057" cy="135005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 dirty="0" smtClean="0"/>
            <a:t>技术支持</a:t>
          </a:r>
          <a:endParaRPr lang="zh-CN" altLang="en-US" sz="2900" kern="1200" dirty="0"/>
        </a:p>
      </dsp:txBody>
      <dsp:txXfrm>
        <a:off x="3660096" y="3317058"/>
        <a:ext cx="954635" cy="954635"/>
      </dsp:txXfrm>
    </dsp:sp>
    <dsp:sp modelId="{9F3883DE-0418-4353-AEA9-2B152C523766}">
      <dsp:nvSpPr>
        <dsp:cNvPr id="0" name=""/>
        <dsp:cNvSpPr/>
      </dsp:nvSpPr>
      <dsp:spPr>
        <a:xfrm rot="10800000">
          <a:off x="2955107" y="3566553"/>
          <a:ext cx="358476" cy="455644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0800000">
        <a:off x="3062650" y="3657682"/>
        <a:ext cx="250933" cy="273386"/>
      </dsp:txXfrm>
    </dsp:sp>
    <dsp:sp modelId="{80DA0D57-ECD0-493A-BD32-1312DE7B68BF}">
      <dsp:nvSpPr>
        <dsp:cNvPr id="0" name=""/>
        <dsp:cNvSpPr/>
      </dsp:nvSpPr>
      <dsp:spPr>
        <a:xfrm>
          <a:off x="1435957" y="3119347"/>
          <a:ext cx="1350057" cy="135005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 dirty="0" smtClean="0"/>
            <a:t>过程评价</a:t>
          </a:r>
          <a:endParaRPr lang="zh-CN" altLang="en-US" sz="2900" kern="1200" dirty="0"/>
        </a:p>
      </dsp:txBody>
      <dsp:txXfrm>
        <a:off x="1633668" y="3317058"/>
        <a:ext cx="954635" cy="954635"/>
      </dsp:txXfrm>
    </dsp:sp>
    <dsp:sp modelId="{10F89AF2-4297-443B-95EE-4FD62AB0968B}">
      <dsp:nvSpPr>
        <dsp:cNvPr id="0" name=""/>
        <dsp:cNvSpPr/>
      </dsp:nvSpPr>
      <dsp:spPr>
        <a:xfrm rot="15120000">
          <a:off x="1621782" y="2612579"/>
          <a:ext cx="358476" cy="455644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0800000">
        <a:off x="1692170" y="2754848"/>
        <a:ext cx="250933" cy="273386"/>
      </dsp:txXfrm>
    </dsp:sp>
    <dsp:sp modelId="{A33AF17D-3AC5-4E87-AADE-AA6B3F047CE8}">
      <dsp:nvSpPr>
        <dsp:cNvPr id="0" name=""/>
        <dsp:cNvSpPr/>
      </dsp:nvSpPr>
      <dsp:spPr>
        <a:xfrm>
          <a:off x="809756" y="1192099"/>
          <a:ext cx="1350057" cy="1350057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kern="1200" dirty="0" smtClean="0"/>
            <a:t>管理实施</a:t>
          </a:r>
          <a:endParaRPr lang="zh-CN" altLang="en-US" sz="2900" kern="1200" dirty="0"/>
        </a:p>
      </dsp:txBody>
      <dsp:txXfrm>
        <a:off x="1007467" y="1389810"/>
        <a:ext cx="954635" cy="954635"/>
      </dsp:txXfrm>
    </dsp:sp>
    <dsp:sp modelId="{5BC760FC-B90B-4F5C-981B-3F4C3B2BA495}">
      <dsp:nvSpPr>
        <dsp:cNvPr id="0" name=""/>
        <dsp:cNvSpPr/>
      </dsp:nvSpPr>
      <dsp:spPr>
        <a:xfrm rot="19440000">
          <a:off x="2117046" y="1049717"/>
          <a:ext cx="358476" cy="455644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>
        <a:off x="2127315" y="1172452"/>
        <a:ext cx="250933" cy="2733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49FA1-E491-4725-A17A-CD98581822BA}">
      <dsp:nvSpPr>
        <dsp:cNvPr id="0" name=""/>
        <dsp:cNvSpPr/>
      </dsp:nvSpPr>
      <dsp:spPr>
        <a:xfrm>
          <a:off x="0" y="0"/>
          <a:ext cx="7313521" cy="1293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b="1" kern="1200" dirty="0" smtClean="0"/>
            <a:t>理解混合式学习</a:t>
          </a:r>
          <a:endParaRPr lang="zh-CN" altLang="en-US" sz="5400" b="1" kern="1200" dirty="0"/>
        </a:p>
      </dsp:txBody>
      <dsp:txXfrm>
        <a:off x="37894" y="37894"/>
        <a:ext cx="7237733" cy="1218024"/>
      </dsp:txXfrm>
    </dsp:sp>
    <dsp:sp modelId="{DC7016FE-7E29-4A01-9B45-A26CDC3B6B73}">
      <dsp:nvSpPr>
        <dsp:cNvPr id="0" name=""/>
        <dsp:cNvSpPr/>
      </dsp:nvSpPr>
      <dsp:spPr>
        <a:xfrm>
          <a:off x="839" y="1423193"/>
          <a:ext cx="2866451" cy="1293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什么是</a:t>
          </a:r>
          <a:endParaRPr lang="en-US" altLang="zh-CN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混合式学习？</a:t>
          </a:r>
          <a:endParaRPr lang="zh-CN" altLang="en-US" sz="2800" b="1" kern="1200" dirty="0"/>
        </a:p>
      </dsp:txBody>
      <dsp:txXfrm>
        <a:off x="38733" y="1461087"/>
        <a:ext cx="2790663" cy="1218024"/>
      </dsp:txXfrm>
    </dsp:sp>
    <dsp:sp modelId="{62AB2B50-75C1-48B7-B99C-9A9517C9D293}">
      <dsp:nvSpPr>
        <dsp:cNvPr id="0" name=""/>
        <dsp:cNvSpPr/>
      </dsp:nvSpPr>
      <dsp:spPr>
        <a:xfrm>
          <a:off x="839" y="2845022"/>
          <a:ext cx="1403746" cy="1293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内涵</a:t>
          </a:r>
          <a:endParaRPr lang="zh-CN" altLang="en-US" sz="2800" b="1" kern="1200" dirty="0"/>
        </a:p>
      </dsp:txBody>
      <dsp:txXfrm>
        <a:off x="38733" y="2882916"/>
        <a:ext cx="1327958" cy="1218024"/>
      </dsp:txXfrm>
    </dsp:sp>
    <dsp:sp modelId="{8C9D276D-3B77-4D0A-8A2C-BB6C2691F477}">
      <dsp:nvSpPr>
        <dsp:cNvPr id="0" name=""/>
        <dsp:cNvSpPr/>
      </dsp:nvSpPr>
      <dsp:spPr>
        <a:xfrm>
          <a:off x="1463543" y="2845022"/>
          <a:ext cx="1403746" cy="1293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形式</a:t>
          </a:r>
          <a:endParaRPr lang="zh-CN" altLang="en-US" sz="2800" b="1" kern="1200" dirty="0"/>
        </a:p>
      </dsp:txBody>
      <dsp:txXfrm>
        <a:off x="1501437" y="2882916"/>
        <a:ext cx="1327958" cy="1218024"/>
      </dsp:txXfrm>
    </dsp:sp>
    <dsp:sp modelId="{95092243-DAAD-4B9E-9A18-571E51C81749}">
      <dsp:nvSpPr>
        <dsp:cNvPr id="0" name=""/>
        <dsp:cNvSpPr/>
      </dsp:nvSpPr>
      <dsp:spPr>
        <a:xfrm>
          <a:off x="2985205" y="1423193"/>
          <a:ext cx="4329155" cy="1293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如何惠及</a:t>
          </a:r>
          <a:endParaRPr lang="en-US" altLang="zh-CN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学生学习？</a:t>
          </a:r>
          <a:endParaRPr lang="zh-CN" altLang="en-US" sz="2800" b="1" kern="1200" dirty="0"/>
        </a:p>
      </dsp:txBody>
      <dsp:txXfrm>
        <a:off x="3023099" y="1461087"/>
        <a:ext cx="4253367" cy="1218024"/>
      </dsp:txXfrm>
    </dsp:sp>
    <dsp:sp modelId="{14809CFE-6968-4365-B64C-17CD84078C1D}">
      <dsp:nvSpPr>
        <dsp:cNvPr id="0" name=""/>
        <dsp:cNvSpPr/>
      </dsp:nvSpPr>
      <dsp:spPr>
        <a:xfrm>
          <a:off x="2985205" y="2845022"/>
          <a:ext cx="1403746" cy="1293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改变</a:t>
          </a:r>
          <a:endParaRPr lang="en-US" altLang="zh-CN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动机</a:t>
          </a:r>
          <a:endParaRPr lang="zh-CN" altLang="en-US" sz="2800" b="1" kern="1200" dirty="0"/>
        </a:p>
      </dsp:txBody>
      <dsp:txXfrm>
        <a:off x="3023099" y="2882916"/>
        <a:ext cx="1327958" cy="1218024"/>
      </dsp:txXfrm>
    </dsp:sp>
    <dsp:sp modelId="{CFA51D4E-812A-4E74-8589-48A1412166A7}">
      <dsp:nvSpPr>
        <dsp:cNvPr id="0" name=""/>
        <dsp:cNvSpPr/>
      </dsp:nvSpPr>
      <dsp:spPr>
        <a:xfrm>
          <a:off x="4447909" y="2845022"/>
          <a:ext cx="1403746" cy="1293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深度</a:t>
          </a:r>
          <a:endParaRPr lang="en-US" altLang="zh-CN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学习</a:t>
          </a:r>
          <a:endParaRPr lang="zh-CN" altLang="en-US" sz="2800" b="1" kern="1200" dirty="0"/>
        </a:p>
      </dsp:txBody>
      <dsp:txXfrm>
        <a:off x="4485803" y="2882916"/>
        <a:ext cx="1327958" cy="1218024"/>
      </dsp:txXfrm>
    </dsp:sp>
    <dsp:sp modelId="{C26C4065-B72A-48AA-89F6-ACB973404FBC}">
      <dsp:nvSpPr>
        <dsp:cNvPr id="0" name=""/>
        <dsp:cNvSpPr/>
      </dsp:nvSpPr>
      <dsp:spPr>
        <a:xfrm>
          <a:off x="5910613" y="2845022"/>
          <a:ext cx="1403746" cy="1293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自我</a:t>
          </a:r>
          <a:endParaRPr lang="en-US" altLang="zh-CN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管理</a:t>
          </a:r>
          <a:endParaRPr lang="zh-CN" altLang="en-US" sz="2800" b="1" kern="1200" dirty="0"/>
        </a:p>
      </dsp:txBody>
      <dsp:txXfrm>
        <a:off x="5948507" y="2882916"/>
        <a:ext cx="1327958" cy="12180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49FA1-E491-4725-A17A-CD98581822BA}">
      <dsp:nvSpPr>
        <dsp:cNvPr id="0" name=""/>
        <dsp:cNvSpPr/>
      </dsp:nvSpPr>
      <dsp:spPr>
        <a:xfrm>
          <a:off x="0" y="0"/>
          <a:ext cx="7312835" cy="19710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b="1" kern="1200" dirty="0" smtClean="0"/>
            <a:t>体验混合式学习</a:t>
          </a:r>
          <a:endParaRPr lang="zh-CN" altLang="en-US" sz="6500" b="1" kern="1200" dirty="0"/>
        </a:p>
      </dsp:txBody>
      <dsp:txXfrm>
        <a:off x="57730" y="57730"/>
        <a:ext cx="7197375" cy="1855582"/>
      </dsp:txXfrm>
    </dsp:sp>
    <dsp:sp modelId="{DC7016FE-7E29-4A01-9B45-A26CDC3B6B73}">
      <dsp:nvSpPr>
        <dsp:cNvPr id="0" name=""/>
        <dsp:cNvSpPr/>
      </dsp:nvSpPr>
      <dsp:spPr>
        <a:xfrm>
          <a:off x="1182" y="2167612"/>
          <a:ext cx="1719857" cy="19710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/>
            <a:t>如何创建混合式学习活动。</a:t>
          </a:r>
          <a:endParaRPr lang="zh-CN" altLang="en-US" sz="2700" b="1" kern="1200" dirty="0"/>
        </a:p>
      </dsp:txBody>
      <dsp:txXfrm>
        <a:off x="51555" y="2217985"/>
        <a:ext cx="1619111" cy="1870296"/>
      </dsp:txXfrm>
    </dsp:sp>
    <dsp:sp modelId="{95092243-DAAD-4B9E-9A18-571E51C81749}">
      <dsp:nvSpPr>
        <dsp:cNvPr id="0" name=""/>
        <dsp:cNvSpPr/>
      </dsp:nvSpPr>
      <dsp:spPr>
        <a:xfrm>
          <a:off x="1865508" y="2167612"/>
          <a:ext cx="1719857" cy="19710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/>
            <a:t>设计混合式学习应该致力于什么。</a:t>
          </a:r>
          <a:endParaRPr lang="zh-CN" altLang="en-US" sz="2700" b="1" kern="1200" dirty="0"/>
        </a:p>
      </dsp:txBody>
      <dsp:txXfrm>
        <a:off x="1915881" y="2217985"/>
        <a:ext cx="1619111" cy="1870296"/>
      </dsp:txXfrm>
    </dsp:sp>
    <dsp:sp modelId="{EC8672B5-9E34-4770-9C9E-0F9A2E460784}">
      <dsp:nvSpPr>
        <dsp:cNvPr id="0" name=""/>
        <dsp:cNvSpPr/>
      </dsp:nvSpPr>
      <dsp:spPr>
        <a:xfrm>
          <a:off x="3729834" y="2167612"/>
          <a:ext cx="1719857" cy="19710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/>
            <a:t>技术如何促进混合式学习。</a:t>
          </a:r>
          <a:endParaRPr lang="zh-CN" altLang="en-US" sz="2700" b="1" kern="1200" dirty="0"/>
        </a:p>
      </dsp:txBody>
      <dsp:txXfrm>
        <a:off x="3780207" y="2217985"/>
        <a:ext cx="1619111" cy="1870296"/>
      </dsp:txXfrm>
    </dsp:sp>
    <dsp:sp modelId="{185A7C4E-1B05-4A06-8AF6-253E23BE1B1A}">
      <dsp:nvSpPr>
        <dsp:cNvPr id="0" name=""/>
        <dsp:cNvSpPr/>
      </dsp:nvSpPr>
      <dsp:spPr>
        <a:xfrm>
          <a:off x="5594159" y="2167612"/>
          <a:ext cx="1719857" cy="19710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/>
            <a:t>评估和管理混合式学习的策略。</a:t>
          </a:r>
          <a:endParaRPr lang="zh-CN" altLang="en-US" sz="2700" b="1" kern="1200" dirty="0"/>
        </a:p>
      </dsp:txBody>
      <dsp:txXfrm>
        <a:off x="5644532" y="2217985"/>
        <a:ext cx="1619111" cy="18702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A0935-49B0-479B-B2B0-F67163A1AE1D}">
      <dsp:nvSpPr>
        <dsp:cNvPr id="0" name=""/>
        <dsp:cNvSpPr/>
      </dsp:nvSpPr>
      <dsp:spPr>
        <a:xfrm>
          <a:off x="0" y="378173"/>
          <a:ext cx="1533524" cy="9581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lumMod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82800" rIns="3600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spc="-140" baseline="0" dirty="0" smtClean="0">
              <a:solidFill>
                <a:schemeClr val="accent2">
                  <a:lumMod val="50000"/>
                </a:schemeClr>
              </a:solidFill>
            </a:rPr>
            <a:t>模块一 混合式学习概述</a:t>
          </a:r>
          <a:endParaRPr lang="zh-CN" altLang="en-US" sz="2000" b="1" kern="1200" spc="-140" baseline="0" dirty="0">
            <a:solidFill>
              <a:schemeClr val="accent2">
                <a:lumMod val="50000"/>
              </a:schemeClr>
            </a:solidFill>
          </a:endParaRPr>
        </a:p>
      </dsp:txBody>
      <dsp:txXfrm>
        <a:off x="0" y="378173"/>
        <a:ext cx="1533524" cy="958170"/>
      </dsp:txXfrm>
    </dsp:sp>
    <dsp:sp modelId="{2844F034-4661-456D-9652-17E22F0DDF47}">
      <dsp:nvSpPr>
        <dsp:cNvPr id="0" name=""/>
        <dsp:cNvSpPr/>
      </dsp:nvSpPr>
      <dsp:spPr>
        <a:xfrm>
          <a:off x="4000" y="1336342"/>
          <a:ext cx="1533524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216000" rIns="3600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dirty="0" smtClean="0">
              <a:solidFill>
                <a:srgbClr val="00B050"/>
              </a:solidFill>
            </a:rPr>
            <a:t>要素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模式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转变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</dsp:txBody>
      <dsp:txXfrm>
        <a:off x="4000" y="1336342"/>
        <a:ext cx="1533524" cy="2810880"/>
      </dsp:txXfrm>
    </dsp:sp>
    <dsp:sp modelId="{2341E203-CF1A-4C40-86B5-C554B106B549}">
      <dsp:nvSpPr>
        <dsp:cNvPr id="0" name=""/>
        <dsp:cNvSpPr/>
      </dsp:nvSpPr>
      <dsp:spPr>
        <a:xfrm>
          <a:off x="1752219" y="377398"/>
          <a:ext cx="1533524" cy="9393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81280" rIns="3600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spc="-140" baseline="0" dirty="0" smtClean="0">
              <a:solidFill>
                <a:schemeClr val="accent2">
                  <a:lumMod val="50000"/>
                </a:schemeClr>
              </a:solidFill>
            </a:rPr>
            <a:t>模块二  混合式学习框架</a:t>
          </a:r>
          <a:endParaRPr lang="zh-CN" altLang="en-US" sz="2000" b="1" kern="1200" spc="-140" baseline="0" dirty="0">
            <a:solidFill>
              <a:schemeClr val="accent2">
                <a:lumMod val="50000"/>
              </a:schemeClr>
            </a:solidFill>
          </a:endParaRPr>
        </a:p>
      </dsp:txBody>
      <dsp:txXfrm>
        <a:off x="1752219" y="377398"/>
        <a:ext cx="1533524" cy="939333"/>
      </dsp:txXfrm>
    </dsp:sp>
    <dsp:sp modelId="{3C11E13B-0EA6-4FD9-811C-4E5894F21EC4}">
      <dsp:nvSpPr>
        <dsp:cNvPr id="0" name=""/>
        <dsp:cNvSpPr/>
      </dsp:nvSpPr>
      <dsp:spPr>
        <a:xfrm>
          <a:off x="1752219" y="1289217"/>
          <a:ext cx="1533524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216000" rIns="3600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考虑因素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技术支持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学习活动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教学计划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000" b="1" kern="1200" spc="-140" baseline="0" dirty="0"/>
        </a:p>
      </dsp:txBody>
      <dsp:txXfrm>
        <a:off x="1752219" y="1289217"/>
        <a:ext cx="1533524" cy="2810880"/>
      </dsp:txXfrm>
    </dsp:sp>
    <dsp:sp modelId="{DA6590B4-9B15-4E06-9D57-F6A4CC4A7BAD}">
      <dsp:nvSpPr>
        <dsp:cNvPr id="0" name=""/>
        <dsp:cNvSpPr/>
      </dsp:nvSpPr>
      <dsp:spPr>
        <a:xfrm>
          <a:off x="3500437" y="377395"/>
          <a:ext cx="1533524" cy="9974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81280" rIns="3600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spc="-140" baseline="0" dirty="0" smtClean="0">
              <a:solidFill>
                <a:schemeClr val="accent2">
                  <a:lumMod val="50000"/>
                </a:schemeClr>
              </a:solidFill>
            </a:rPr>
            <a:t>模块三 学习工具与资源</a:t>
          </a:r>
        </a:p>
      </dsp:txBody>
      <dsp:txXfrm>
        <a:off x="3500437" y="377395"/>
        <a:ext cx="1533524" cy="997447"/>
      </dsp:txXfrm>
    </dsp:sp>
    <dsp:sp modelId="{3994672C-D17F-4C61-B8D8-C00F6C0048C6}">
      <dsp:nvSpPr>
        <dsp:cNvPr id="0" name=""/>
        <dsp:cNvSpPr/>
      </dsp:nvSpPr>
      <dsp:spPr>
        <a:xfrm>
          <a:off x="3500437" y="1303745"/>
          <a:ext cx="1533524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216000" rIns="3600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管理系统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工具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辅助资源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</dsp:txBody>
      <dsp:txXfrm>
        <a:off x="3500437" y="1303745"/>
        <a:ext cx="1533524" cy="2810880"/>
      </dsp:txXfrm>
    </dsp:sp>
    <dsp:sp modelId="{E2C6E0CE-3BD9-484B-8CD6-8CC977EC0256}">
      <dsp:nvSpPr>
        <dsp:cNvPr id="0" name=""/>
        <dsp:cNvSpPr/>
      </dsp:nvSpPr>
      <dsp:spPr>
        <a:xfrm>
          <a:off x="5248656" y="377395"/>
          <a:ext cx="1533524" cy="9673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81280" rIns="3600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spc="-140" baseline="0" dirty="0" smtClean="0">
              <a:solidFill>
                <a:schemeClr val="accent2">
                  <a:lumMod val="50000"/>
                </a:schemeClr>
              </a:solidFill>
            </a:rPr>
            <a:t>模块四 评价与混合式学习</a:t>
          </a:r>
        </a:p>
      </dsp:txBody>
      <dsp:txXfrm>
        <a:off x="5248656" y="377395"/>
        <a:ext cx="1533524" cy="967341"/>
      </dsp:txXfrm>
    </dsp:sp>
    <dsp:sp modelId="{C246671B-EA98-4585-8A6A-B2944B1484E7}">
      <dsp:nvSpPr>
        <dsp:cNvPr id="0" name=""/>
        <dsp:cNvSpPr/>
      </dsp:nvSpPr>
      <dsp:spPr>
        <a:xfrm>
          <a:off x="5248656" y="1296219"/>
          <a:ext cx="1533524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216000" rIns="3600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评价目的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形成性评价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终结性评价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评价时间线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000" b="1" kern="1200" spc="-140" baseline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000" b="1" kern="1200" spc="-140" baseline="0" dirty="0"/>
        </a:p>
      </dsp:txBody>
      <dsp:txXfrm>
        <a:off x="5248656" y="1296219"/>
        <a:ext cx="1533524" cy="2810880"/>
      </dsp:txXfrm>
    </dsp:sp>
    <dsp:sp modelId="{9DCB5E43-9994-419D-B1BD-865F6F8281E9}">
      <dsp:nvSpPr>
        <dsp:cNvPr id="0" name=""/>
        <dsp:cNvSpPr/>
      </dsp:nvSpPr>
      <dsp:spPr>
        <a:xfrm>
          <a:off x="6996874" y="386674"/>
          <a:ext cx="1533524" cy="10044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81280" rIns="3600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spc="-140" baseline="0" dirty="0" smtClean="0">
              <a:solidFill>
                <a:schemeClr val="accent2">
                  <a:lumMod val="50000"/>
                </a:schemeClr>
              </a:solidFill>
            </a:rPr>
            <a:t>模块五  实施混合式学习</a:t>
          </a:r>
          <a:endParaRPr lang="zh-CN" altLang="en-US" sz="2000" b="1" kern="1200" spc="-140" baseline="0" dirty="0">
            <a:solidFill>
              <a:schemeClr val="accent2">
                <a:lumMod val="50000"/>
              </a:schemeClr>
            </a:solidFill>
          </a:endParaRPr>
        </a:p>
      </dsp:txBody>
      <dsp:txXfrm>
        <a:off x="6996874" y="386674"/>
        <a:ext cx="1533524" cy="1004446"/>
      </dsp:txXfrm>
    </dsp:sp>
    <dsp:sp modelId="{BACF399A-9A2F-4E16-8E65-4E37682511F9}">
      <dsp:nvSpPr>
        <dsp:cNvPr id="0" name=""/>
        <dsp:cNvSpPr/>
      </dsp:nvSpPr>
      <dsp:spPr>
        <a:xfrm>
          <a:off x="6996874" y="1305495"/>
          <a:ext cx="1533524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216000" rIns="3600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注意事项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课堂管理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pc="-140" baseline="0" smtClean="0">
              <a:solidFill>
                <a:srgbClr val="00B050"/>
              </a:solidFill>
            </a:rPr>
            <a:t>挑战</a:t>
          </a:r>
          <a:endParaRPr lang="zh-CN" altLang="en-US" sz="2000" b="1" kern="1200" spc="-140" baseline="0" dirty="0">
            <a:solidFill>
              <a:srgbClr val="00B05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000" b="1" kern="1200" spc="-140" baseline="0" dirty="0"/>
        </a:p>
      </dsp:txBody>
      <dsp:txXfrm>
        <a:off x="6996874" y="1305495"/>
        <a:ext cx="1533524" cy="28108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9A849E-4206-4E1E-863E-37FC1EB8BF6F}">
      <dsp:nvSpPr>
        <dsp:cNvPr id="0" name=""/>
        <dsp:cNvSpPr/>
      </dsp:nvSpPr>
      <dsp:spPr>
        <a:xfrm>
          <a:off x="1216" y="770092"/>
          <a:ext cx="1431614" cy="143161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78787" tIns="40640" rIns="78787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只有在线</a:t>
          </a:r>
          <a:endParaRPr lang="zh-CN" altLang="en-US" sz="3200" kern="1200" dirty="0"/>
        </a:p>
      </dsp:txBody>
      <dsp:txXfrm>
        <a:off x="210871" y="979747"/>
        <a:ext cx="1012304" cy="1012304"/>
      </dsp:txXfrm>
    </dsp:sp>
    <dsp:sp modelId="{71A1B7A8-BA24-403A-BFAC-AF1FB3EBD180}">
      <dsp:nvSpPr>
        <dsp:cNvPr id="0" name=""/>
        <dsp:cNvSpPr/>
      </dsp:nvSpPr>
      <dsp:spPr>
        <a:xfrm>
          <a:off x="1146508" y="770092"/>
          <a:ext cx="1431614" cy="143161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78787" tIns="40640" rIns="78787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主要在线</a:t>
          </a:r>
          <a:endParaRPr lang="zh-CN" altLang="en-US" sz="3200" kern="1200" dirty="0"/>
        </a:p>
      </dsp:txBody>
      <dsp:txXfrm>
        <a:off x="1356163" y="979747"/>
        <a:ext cx="1012304" cy="1012304"/>
      </dsp:txXfrm>
    </dsp:sp>
    <dsp:sp modelId="{C65F63A6-37A1-460A-8BEB-0F27228CD89E}">
      <dsp:nvSpPr>
        <dsp:cNvPr id="0" name=""/>
        <dsp:cNvSpPr/>
      </dsp:nvSpPr>
      <dsp:spPr>
        <a:xfrm>
          <a:off x="2291800" y="770092"/>
          <a:ext cx="1431614" cy="143161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78787" tIns="40640" rIns="78787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更多在线</a:t>
          </a:r>
          <a:endParaRPr lang="zh-CN" altLang="en-US" sz="3200" kern="1200" dirty="0"/>
        </a:p>
      </dsp:txBody>
      <dsp:txXfrm>
        <a:off x="2501455" y="979747"/>
        <a:ext cx="1012304" cy="1012304"/>
      </dsp:txXfrm>
    </dsp:sp>
    <dsp:sp modelId="{39DBD538-4360-4BB3-A010-5472F60C6CA4}">
      <dsp:nvSpPr>
        <dsp:cNvPr id="0" name=""/>
        <dsp:cNvSpPr/>
      </dsp:nvSpPr>
      <dsp:spPr>
        <a:xfrm>
          <a:off x="3437092" y="770092"/>
          <a:ext cx="1431614" cy="143161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78787" tIns="40640" rIns="78787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均匀混合</a:t>
          </a:r>
          <a:endParaRPr lang="zh-CN" altLang="en-US" sz="3200" kern="1200" dirty="0"/>
        </a:p>
      </dsp:txBody>
      <dsp:txXfrm>
        <a:off x="3646747" y="979747"/>
        <a:ext cx="1012304" cy="1012304"/>
      </dsp:txXfrm>
    </dsp:sp>
    <dsp:sp modelId="{D5DB534E-DCBC-4A93-A762-0C92FD31C149}">
      <dsp:nvSpPr>
        <dsp:cNvPr id="0" name=""/>
        <dsp:cNvSpPr/>
      </dsp:nvSpPr>
      <dsp:spPr>
        <a:xfrm>
          <a:off x="4582384" y="770092"/>
          <a:ext cx="1431614" cy="143161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78787" tIns="40640" rIns="78787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更多面授</a:t>
          </a:r>
          <a:endParaRPr lang="zh-CN" altLang="en-US" sz="3200" kern="1200" dirty="0"/>
        </a:p>
      </dsp:txBody>
      <dsp:txXfrm>
        <a:off x="4792039" y="979747"/>
        <a:ext cx="1012304" cy="1012304"/>
      </dsp:txXfrm>
    </dsp:sp>
    <dsp:sp modelId="{C7E33E68-57A6-4FEF-B394-0A1ECF9DE723}">
      <dsp:nvSpPr>
        <dsp:cNvPr id="0" name=""/>
        <dsp:cNvSpPr/>
      </dsp:nvSpPr>
      <dsp:spPr>
        <a:xfrm>
          <a:off x="5727676" y="770092"/>
          <a:ext cx="1431614" cy="143161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78787" tIns="40640" rIns="78787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主要面授</a:t>
          </a:r>
          <a:endParaRPr lang="zh-CN" altLang="en-US" sz="3200" kern="1200" dirty="0"/>
        </a:p>
      </dsp:txBody>
      <dsp:txXfrm>
        <a:off x="5937331" y="979747"/>
        <a:ext cx="1012304" cy="1012304"/>
      </dsp:txXfrm>
    </dsp:sp>
    <dsp:sp modelId="{1066F3C6-74F0-4C1E-9A8E-5E1D59371A71}">
      <dsp:nvSpPr>
        <dsp:cNvPr id="0" name=""/>
        <dsp:cNvSpPr/>
      </dsp:nvSpPr>
      <dsp:spPr>
        <a:xfrm>
          <a:off x="6872968" y="770092"/>
          <a:ext cx="1431614" cy="1431614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78787" tIns="40640" rIns="78787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只有面授</a:t>
          </a:r>
          <a:endParaRPr lang="zh-CN" altLang="en-US" sz="3200" kern="1200" dirty="0"/>
        </a:p>
      </dsp:txBody>
      <dsp:txXfrm>
        <a:off x="7082623" y="979747"/>
        <a:ext cx="1012304" cy="10123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C5A423-8E3B-4338-BF66-62CB36585198}">
      <dsp:nvSpPr>
        <dsp:cNvPr id="0" name=""/>
        <dsp:cNvSpPr/>
      </dsp:nvSpPr>
      <dsp:spPr>
        <a:xfrm rot="21327496">
          <a:off x="185659" y="-295981"/>
          <a:ext cx="7291352" cy="4648200"/>
        </a:xfrm>
        <a:prstGeom prst="swooshArrow">
          <a:avLst>
            <a:gd name="adj1" fmla="val 25000"/>
            <a:gd name="adj2" fmla="val 25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E703DF-EFAC-4B43-B062-4F9B7476C7A8}">
      <dsp:nvSpPr>
        <dsp:cNvPr id="0" name=""/>
        <dsp:cNvSpPr/>
      </dsp:nvSpPr>
      <dsp:spPr>
        <a:xfrm>
          <a:off x="1150254" y="3208187"/>
          <a:ext cx="193365" cy="193365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F5522C-E762-46D8-BA8C-9E56FF29368C}">
      <dsp:nvSpPr>
        <dsp:cNvPr id="0" name=""/>
        <dsp:cNvSpPr/>
      </dsp:nvSpPr>
      <dsp:spPr>
        <a:xfrm>
          <a:off x="1246936" y="3304870"/>
          <a:ext cx="1732848" cy="1343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460" tIns="0" rIns="0" bIns="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kern="1200" dirty="0" smtClean="0"/>
            <a:t>从在线学习方式开始学习</a:t>
          </a:r>
          <a:endParaRPr lang="zh-CN" altLang="en-US" sz="3000" b="1" kern="1200" dirty="0"/>
        </a:p>
      </dsp:txBody>
      <dsp:txXfrm>
        <a:off x="1246936" y="3304870"/>
        <a:ext cx="1732848" cy="1343329"/>
      </dsp:txXfrm>
    </dsp:sp>
    <dsp:sp modelId="{73DFD9A6-B634-41E6-A9FF-C596620A2A2C}">
      <dsp:nvSpPr>
        <dsp:cNvPr id="0" name=""/>
        <dsp:cNvSpPr/>
      </dsp:nvSpPr>
      <dsp:spPr>
        <a:xfrm>
          <a:off x="2857073" y="1676398"/>
          <a:ext cx="349544" cy="34954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866C69-ECB9-48EA-A218-1B5AA20BDAF2}">
      <dsp:nvSpPr>
        <dsp:cNvPr id="0" name=""/>
        <dsp:cNvSpPr/>
      </dsp:nvSpPr>
      <dsp:spPr>
        <a:xfrm>
          <a:off x="3031845" y="2119579"/>
          <a:ext cx="1784908" cy="25286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5216" tIns="0" rIns="0" bIns="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3000" b="1" kern="1200" dirty="0" smtClean="0"/>
        </a:p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kern="1200" dirty="0" smtClean="0"/>
            <a:t>实现同步和异步学习的平衡</a:t>
          </a:r>
          <a:endParaRPr lang="zh-CN" altLang="en-US" sz="3000" b="1" kern="1200" dirty="0"/>
        </a:p>
      </dsp:txBody>
      <dsp:txXfrm>
        <a:off x="3031845" y="2119579"/>
        <a:ext cx="1784908" cy="2528620"/>
      </dsp:txXfrm>
    </dsp:sp>
    <dsp:sp modelId="{F3E4EC3B-595F-4BA7-A10B-E5410DAFB1DA}">
      <dsp:nvSpPr>
        <dsp:cNvPr id="0" name=""/>
        <dsp:cNvSpPr/>
      </dsp:nvSpPr>
      <dsp:spPr>
        <a:xfrm>
          <a:off x="4909718" y="761999"/>
          <a:ext cx="483412" cy="48341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45252C-AAE7-4F01-92B4-6670054B910C}">
      <dsp:nvSpPr>
        <dsp:cNvPr id="0" name=""/>
        <dsp:cNvSpPr/>
      </dsp:nvSpPr>
      <dsp:spPr>
        <a:xfrm>
          <a:off x="5077360" y="1417700"/>
          <a:ext cx="1933038" cy="32304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50" tIns="0" rIns="0" bIns="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3000" b="1" kern="1200" dirty="0" smtClean="0"/>
        </a:p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kern="1200" dirty="0" smtClean="0"/>
            <a:t>在面授学习互动中结束学习</a:t>
          </a:r>
        </a:p>
      </dsp:txBody>
      <dsp:txXfrm>
        <a:off x="5077360" y="1417700"/>
        <a:ext cx="1933038" cy="32304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B1844F-97BA-4829-A320-A06EA952CE5C}">
      <dsp:nvSpPr>
        <dsp:cNvPr id="0" name=""/>
        <dsp:cNvSpPr/>
      </dsp:nvSpPr>
      <dsp:spPr>
        <a:xfrm>
          <a:off x="1482365" y="591862"/>
          <a:ext cx="3924501" cy="3924501"/>
        </a:xfrm>
        <a:prstGeom prst="blockArc">
          <a:avLst>
            <a:gd name="adj1" fmla="val 10911688"/>
            <a:gd name="adj2" fmla="val 16382381"/>
            <a:gd name="adj3" fmla="val 464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43D399-475D-4961-BC16-0DF93EE327EC}">
      <dsp:nvSpPr>
        <dsp:cNvPr id="0" name=""/>
        <dsp:cNvSpPr/>
      </dsp:nvSpPr>
      <dsp:spPr>
        <a:xfrm>
          <a:off x="1483162" y="558286"/>
          <a:ext cx="3924501" cy="3924501"/>
        </a:xfrm>
        <a:prstGeom prst="blockArc">
          <a:avLst>
            <a:gd name="adj1" fmla="val 5219050"/>
            <a:gd name="adj2" fmla="val 10851448"/>
            <a:gd name="adj3" fmla="val 464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7AB2E9-B886-4CF5-B560-C394823FF304}">
      <dsp:nvSpPr>
        <dsp:cNvPr id="0" name=""/>
        <dsp:cNvSpPr/>
      </dsp:nvSpPr>
      <dsp:spPr>
        <a:xfrm>
          <a:off x="1838436" y="572594"/>
          <a:ext cx="3924501" cy="3924501"/>
        </a:xfrm>
        <a:prstGeom prst="blockArc">
          <a:avLst>
            <a:gd name="adj1" fmla="val 21467779"/>
            <a:gd name="adj2" fmla="val 5857699"/>
            <a:gd name="adj3" fmla="val 464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49B70E9-CB62-48CE-9358-EF6B02E3311B}">
      <dsp:nvSpPr>
        <dsp:cNvPr id="0" name=""/>
        <dsp:cNvSpPr/>
      </dsp:nvSpPr>
      <dsp:spPr>
        <a:xfrm>
          <a:off x="1838634" y="577570"/>
          <a:ext cx="3924501" cy="3924501"/>
        </a:xfrm>
        <a:prstGeom prst="blockArc">
          <a:avLst>
            <a:gd name="adj1" fmla="val 15741943"/>
            <a:gd name="adj2" fmla="val 21458846"/>
            <a:gd name="adj3" fmla="val 464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CD81F0-9195-4463-B603-4FF54B4FFCC7}">
      <dsp:nvSpPr>
        <dsp:cNvPr id="0" name=""/>
        <dsp:cNvSpPr/>
      </dsp:nvSpPr>
      <dsp:spPr>
        <a:xfrm>
          <a:off x="2362203" y="1271002"/>
          <a:ext cx="2411035" cy="241103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混合式学习框架</a:t>
          </a:r>
          <a:endParaRPr lang="zh-CN" altLang="en-US" sz="2800" kern="1200" dirty="0"/>
        </a:p>
      </dsp:txBody>
      <dsp:txXfrm>
        <a:off x="2715291" y="1624090"/>
        <a:ext cx="1704859" cy="1704859"/>
      </dsp:txXfrm>
    </dsp:sp>
    <dsp:sp modelId="{DB424A6F-4B0A-40FE-B409-A12731FE6A46}">
      <dsp:nvSpPr>
        <dsp:cNvPr id="0" name=""/>
        <dsp:cNvSpPr/>
      </dsp:nvSpPr>
      <dsp:spPr>
        <a:xfrm>
          <a:off x="2913460" y="137245"/>
          <a:ext cx="1265587" cy="100575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目的</a:t>
          </a:r>
          <a:endParaRPr lang="zh-CN" altLang="en-US" sz="2800" kern="1200" dirty="0"/>
        </a:p>
      </dsp:txBody>
      <dsp:txXfrm>
        <a:off x="3098801" y="284534"/>
        <a:ext cx="894905" cy="711172"/>
      </dsp:txXfrm>
    </dsp:sp>
    <dsp:sp modelId="{50485287-AC84-4617-BD8C-92AE64B42ABF}">
      <dsp:nvSpPr>
        <dsp:cNvPr id="0" name=""/>
        <dsp:cNvSpPr/>
      </dsp:nvSpPr>
      <dsp:spPr>
        <a:xfrm>
          <a:off x="4802521" y="1752598"/>
          <a:ext cx="1826876" cy="1417091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内容标准与目标</a:t>
          </a:r>
          <a:endParaRPr lang="zh-CN" altLang="en-US" sz="2400" kern="1200" dirty="0"/>
        </a:p>
      </dsp:txBody>
      <dsp:txXfrm>
        <a:off x="5070061" y="1960126"/>
        <a:ext cx="1291796" cy="1002035"/>
      </dsp:txXfrm>
    </dsp:sp>
    <dsp:sp modelId="{E28E512A-F784-4CDB-946D-05EF3AA38378}">
      <dsp:nvSpPr>
        <dsp:cNvPr id="0" name=""/>
        <dsp:cNvSpPr/>
      </dsp:nvSpPr>
      <dsp:spPr>
        <a:xfrm>
          <a:off x="2691419" y="3810004"/>
          <a:ext cx="1709669" cy="124913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可使用的技术</a:t>
          </a:r>
          <a:endParaRPr lang="zh-CN" altLang="en-US" sz="2800" kern="1200" dirty="0"/>
        </a:p>
      </dsp:txBody>
      <dsp:txXfrm>
        <a:off x="2941794" y="3992936"/>
        <a:ext cx="1208919" cy="883271"/>
      </dsp:txXfrm>
    </dsp:sp>
    <dsp:sp modelId="{8B8ECC1B-D2C1-4695-8771-FF03BE3D1F4A}">
      <dsp:nvSpPr>
        <dsp:cNvPr id="0" name=""/>
        <dsp:cNvSpPr/>
      </dsp:nvSpPr>
      <dsp:spPr>
        <a:xfrm>
          <a:off x="761991" y="1859502"/>
          <a:ext cx="1533892" cy="1264701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学习  活动</a:t>
          </a:r>
          <a:endParaRPr lang="zh-CN" altLang="en-US" sz="2800" kern="1200" dirty="0"/>
        </a:p>
      </dsp:txBody>
      <dsp:txXfrm>
        <a:off x="986624" y="2044713"/>
        <a:ext cx="1084626" cy="89427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8FB38D-333F-4F2A-A267-DA65B57AEEB9}">
      <dsp:nvSpPr>
        <dsp:cNvPr id="0" name=""/>
        <dsp:cNvSpPr/>
      </dsp:nvSpPr>
      <dsp:spPr>
        <a:xfrm>
          <a:off x="2133599" y="2370"/>
          <a:ext cx="2039835" cy="86774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研习：相关的应用范例</a:t>
          </a:r>
          <a:endParaRPr lang="zh-CN" altLang="en-US" sz="2400" b="1" kern="1200" dirty="0"/>
        </a:p>
      </dsp:txBody>
      <dsp:txXfrm>
        <a:off x="2175959" y="44730"/>
        <a:ext cx="1955115" cy="783022"/>
      </dsp:txXfrm>
    </dsp:sp>
    <dsp:sp modelId="{926157EB-CA41-487B-9DB2-0164786FE7E3}">
      <dsp:nvSpPr>
        <dsp:cNvPr id="0" name=""/>
        <dsp:cNvSpPr/>
      </dsp:nvSpPr>
      <dsp:spPr>
        <a:xfrm>
          <a:off x="1472096" y="472112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827876" y="390118"/>
              </a:moveTo>
              <a:arcTo wR="1732594" hR="1732594" stAng="18552592" swAng="952384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16C670-F526-4B4D-9A83-F1345E6BECB3}">
      <dsp:nvSpPr>
        <dsp:cNvPr id="0" name=""/>
        <dsp:cNvSpPr/>
      </dsp:nvSpPr>
      <dsp:spPr>
        <a:xfrm>
          <a:off x="3733804" y="1346203"/>
          <a:ext cx="2272844" cy="86774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权衡：在线与面对面比例</a:t>
          </a:r>
          <a:endParaRPr lang="en-US" altLang="zh-CN" sz="2400" b="1" kern="1200" dirty="0" smtClean="0"/>
        </a:p>
      </dsp:txBody>
      <dsp:txXfrm>
        <a:off x="3776164" y="1388563"/>
        <a:ext cx="2188124" cy="783022"/>
      </dsp:txXfrm>
    </dsp:sp>
    <dsp:sp modelId="{9C822666-52F3-4901-8F3B-36F8ADFF1A93}">
      <dsp:nvSpPr>
        <dsp:cNvPr id="0" name=""/>
        <dsp:cNvSpPr/>
      </dsp:nvSpPr>
      <dsp:spPr>
        <a:xfrm>
          <a:off x="1682114" y="1351212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320307" y="1039017"/>
              </a:moveTo>
              <a:arcTo wR="1732594" hR="1732594" stAng="20184141" swAng="1204571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013CAD-87D0-46BB-8E59-DC4AD344CCDF}">
      <dsp:nvSpPr>
        <dsp:cNvPr id="0" name=""/>
        <dsp:cNvSpPr/>
      </dsp:nvSpPr>
      <dsp:spPr>
        <a:xfrm>
          <a:off x="3619423" y="3174999"/>
          <a:ext cx="2476576" cy="86774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思考：能否促进思维或解决问题</a:t>
          </a:r>
          <a:endParaRPr lang="en-US" altLang="zh-CN" sz="2400" b="1" kern="1200" dirty="0" smtClean="0"/>
        </a:p>
      </dsp:txBody>
      <dsp:txXfrm>
        <a:off x="3661783" y="3217359"/>
        <a:ext cx="2391856" cy="783022"/>
      </dsp:txXfrm>
    </dsp:sp>
    <dsp:sp modelId="{D7F94658-192F-4C21-B53B-EB232710642C}">
      <dsp:nvSpPr>
        <dsp:cNvPr id="0" name=""/>
        <dsp:cNvSpPr/>
      </dsp:nvSpPr>
      <dsp:spPr>
        <a:xfrm>
          <a:off x="1475835" y="1019640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507365" y="3282308"/>
              </a:moveTo>
              <a:arcTo wR="1732594" hR="1732594" stAng="3806250" swAng="3187499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5482B1-686C-4877-B530-90F49CDC8D76}">
      <dsp:nvSpPr>
        <dsp:cNvPr id="0" name=""/>
        <dsp:cNvSpPr/>
      </dsp:nvSpPr>
      <dsp:spPr>
        <a:xfrm>
          <a:off x="228600" y="3175000"/>
          <a:ext cx="2593855" cy="86774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融汇：通晓内容、学生及方法</a:t>
          </a:r>
          <a:endParaRPr lang="en-US" altLang="zh-CN" sz="2400" b="1" kern="1200" dirty="0" smtClean="0"/>
        </a:p>
      </dsp:txBody>
      <dsp:txXfrm>
        <a:off x="270960" y="3217360"/>
        <a:ext cx="2509135" cy="783022"/>
      </dsp:txXfrm>
    </dsp:sp>
    <dsp:sp modelId="{A62531BB-E881-4F4F-B75E-0B47A2395C16}">
      <dsp:nvSpPr>
        <dsp:cNvPr id="0" name=""/>
        <dsp:cNvSpPr/>
      </dsp:nvSpPr>
      <dsp:spPr>
        <a:xfrm>
          <a:off x="1192653" y="1099404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6699" y="1884809"/>
              </a:moveTo>
              <a:arcTo wR="1732594" hR="1732594" stAng="10497591" swAng="1173664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380532-AA0C-4864-99C4-E00C8080E2E9}">
      <dsp:nvSpPr>
        <dsp:cNvPr id="0" name=""/>
        <dsp:cNvSpPr/>
      </dsp:nvSpPr>
      <dsp:spPr>
        <a:xfrm>
          <a:off x="0" y="1346201"/>
          <a:ext cx="2694914" cy="86774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换位：多从学生的角度来想问题</a:t>
          </a:r>
          <a:endParaRPr lang="en-US" altLang="zh-CN" sz="2400" b="1" kern="1200" dirty="0"/>
        </a:p>
      </dsp:txBody>
      <dsp:txXfrm>
        <a:off x="42360" y="1388561"/>
        <a:ext cx="2610194" cy="783022"/>
      </dsp:txXfrm>
    </dsp:sp>
    <dsp:sp modelId="{4333C2B6-F45D-4958-9B0B-51CB37B18C8A}">
      <dsp:nvSpPr>
        <dsp:cNvPr id="0" name=""/>
        <dsp:cNvSpPr/>
      </dsp:nvSpPr>
      <dsp:spPr>
        <a:xfrm>
          <a:off x="1214514" y="565386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86055" y="642311"/>
              </a:moveTo>
              <a:arcTo wR="1732594" hR="1732594" stAng="13139810" swAng="1039440"/>
            </a:path>
          </a:pathLst>
        </a:custGeom>
        <a:noFill/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5EC92-8033-4EBF-95F2-8FB6C991DC77}" type="datetimeFigureOut">
              <a:rPr lang="zh-CN" altLang="en-US" smtClean="0"/>
              <a:pPr/>
              <a:t>2014/10/21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CB905-6622-44FD-9FED-688E192C71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89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对象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sp>
      <p:sp>
        <p:nvSpPr>
          <p:cNvPr id="17411" name="文本框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矩形"/>
          <p:cNvSpPr>
            <a:spLocks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>
                <a:solidFill>
                  <a:schemeClr val="tx1"/>
                </a:solidFill>
                <a:latin typeface="Calibri" panose="020F0502020204030204" pitchFamily="34" charset="0"/>
              </a:rPr>
              <a:t>7</a:t>
            </a:r>
          </a:p>
        </p:txBody>
      </p:sp>
      <p:sp>
        <p:nvSpPr>
          <p:cNvPr id="17413" name="矩形"/>
          <p:cNvSpPr>
            <a:spLocks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t>7</a:t>
            </a:r>
          </a:p>
        </p:txBody>
      </p:sp>
      <p:sp>
        <p:nvSpPr>
          <p:cNvPr id="17414" name="矩形"/>
          <p:cNvSpPr>
            <a:spLocks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t>7</a:t>
            </a:r>
          </a:p>
        </p:txBody>
      </p:sp>
      <p:sp>
        <p:nvSpPr>
          <p:cNvPr id="17415" name="矩形"/>
          <p:cNvSpPr>
            <a:spLocks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t>7</a:t>
            </a:r>
          </a:p>
        </p:txBody>
      </p:sp>
      <p:sp>
        <p:nvSpPr>
          <p:cNvPr id="17416" name="矩形"/>
          <p:cNvSpPr>
            <a:spLocks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t>7</a:t>
            </a:r>
          </a:p>
        </p:txBody>
      </p:sp>
      <p:sp>
        <p:nvSpPr>
          <p:cNvPr id="17417" name="矩形"/>
          <p:cNvSpPr>
            <a:spLocks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t>7</a:t>
            </a:r>
          </a:p>
        </p:txBody>
      </p:sp>
      <p:sp>
        <p:nvSpPr>
          <p:cNvPr id="17418" name="矩形"/>
          <p:cNvSpPr>
            <a:spLocks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t>7</a:t>
            </a:r>
          </a:p>
        </p:txBody>
      </p:sp>
      <p:sp>
        <p:nvSpPr>
          <p:cNvPr id="17419" name="矩形"/>
          <p:cNvSpPr>
            <a:spLocks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t>7</a:t>
            </a:r>
          </a:p>
        </p:txBody>
      </p:sp>
      <p:sp>
        <p:nvSpPr>
          <p:cNvPr id="17420" name="文本框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fld id="{3ADD52F2-DFBB-42FC-AD9B-8909732B79F8}" type="slidenum">
              <a:rPr lang="zh-CN" altLang="en-US" sz="1200" smtClean="0">
                <a:solidFill>
                  <a:schemeClr val="tx1"/>
                </a:solidFill>
                <a:latin typeface="Calibri" panose="020F0502020204030204" pitchFamily="34" charset="0"/>
              </a:rPr>
              <a:pPr/>
              <a:t>5</a:t>
            </a:fld>
            <a:endParaRPr lang="zh-CN" altLang="en-US" sz="1200" smtClean="0">
              <a:latin typeface="Calibri" panose="020F0502020204030204" pitchFamily="34" charset="0"/>
            </a:endParaRPr>
          </a:p>
        </p:txBody>
      </p:sp>
      <p:sp>
        <p:nvSpPr>
          <p:cNvPr id="17421" name="文本框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254FD95D-8623-4B53-95C8-DA77292DAF01}" type="slidenum"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pPr algn="r"/>
              <a:t>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22" name="文本框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52A6735D-602E-4035-8D0A-5CA4C6D29904}" type="slidenum"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pPr algn="r"/>
              <a:t>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23" name="文本框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9B034BA9-18EE-4BE5-863B-BE7CFD917130}" type="slidenum"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pPr algn="r"/>
              <a:t>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24" name="文本框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B1A6EFB1-6595-4A6B-8AE8-D53C5DED20B7}" type="slidenum"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pPr algn="r"/>
              <a:t>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25" name="文本框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CA891FBE-8853-4963-8689-F7E401999702}" type="slidenum"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pPr algn="r"/>
              <a:t>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26" name="文本框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979BBF7A-F418-40A2-B1B3-CF6AED2F92E0}" type="slidenum"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pPr algn="r"/>
              <a:t>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27" name="文本框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5DD055E2-AD40-4624-BAAD-F0568053FFB4}" type="slidenum">
              <a:rPr lang="zh-CN" altLang="en-US" sz="1200">
                <a:solidFill>
                  <a:schemeClr val="tx1"/>
                </a:solidFill>
                <a:latin typeface="Calibri" panose="020F0502020204030204" pitchFamily="34" charset="0"/>
              </a:rPr>
              <a:pPr algn="r"/>
              <a:t>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00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0860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grayWhite">
          <a:xfrm>
            <a:off x="3175" y="6029325"/>
            <a:ext cx="9140825" cy="828675"/>
          </a:xfrm>
          <a:prstGeom prst="rect">
            <a:avLst/>
          </a:prstGeom>
          <a:solidFill>
            <a:srgbClr val="0860A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zh-CN" altLang="zh-CN"/>
          </a:p>
        </p:txBody>
      </p:sp>
      <p:sp>
        <p:nvSpPr>
          <p:cNvPr id="5" name="Text Box 28"/>
          <p:cNvSpPr txBox="1">
            <a:spLocks noChangeArrowheads="1"/>
          </p:cNvSpPr>
          <p:nvPr/>
        </p:nvSpPr>
        <p:spPr bwMode="auto">
          <a:xfrm>
            <a:off x="1079500" y="6108700"/>
            <a:ext cx="4711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endParaRPr lang="zh-CN" altLang="zh-CN" sz="1400" b="1">
              <a:solidFill>
                <a:schemeClr val="tx2"/>
              </a:solidFill>
            </a:endParaRPr>
          </a:p>
        </p:txBody>
      </p:sp>
      <p:sp>
        <p:nvSpPr>
          <p:cNvPr id="6" name="Text Box 29"/>
          <p:cNvSpPr txBox="1">
            <a:spLocks noChangeArrowheads="1"/>
          </p:cNvSpPr>
          <p:nvPr/>
        </p:nvSpPr>
        <p:spPr bwMode="auto">
          <a:xfrm>
            <a:off x="484188" y="6548438"/>
            <a:ext cx="6451600" cy="212725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l">
              <a:defRPr/>
            </a:pPr>
            <a:r>
              <a:rPr lang="en-US" altLang="zh-CN" sz="700"/>
              <a:t>© 2006 Intel Corporation. All rights reserved. Intel and the Intel logo are trademarks or registered trademarks of Intel Corporation </a:t>
            </a:r>
          </a:p>
          <a:p>
            <a:pPr algn="l">
              <a:defRPr/>
            </a:pPr>
            <a:r>
              <a:rPr lang="en-US" altLang="zh-CN" sz="700"/>
              <a:t>or its subsidiaries in the United States and other countries.  *Other names and brands may be claimed as the property of others.</a:t>
            </a:r>
            <a:endParaRPr lang="en-US" altLang="zh-CN"/>
          </a:p>
        </p:txBody>
      </p:sp>
      <p:pic>
        <p:nvPicPr>
          <p:cNvPr id="7" name="Picture 7" descr="图片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700" y="1878013"/>
            <a:ext cx="8253413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图片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7200" y="406400"/>
            <a:ext cx="2182813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41600" y="4733925"/>
            <a:ext cx="6502400" cy="10763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5664200"/>
            <a:ext cx="6400800" cy="13462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spd="med">
    <p:strips dir="ru"/>
  </p:transition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867D0-21C8-4EE7-AA76-B931DAE7BD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4163" y="273050"/>
            <a:ext cx="2058987" cy="54419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26150" cy="54419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353E6-EF34-4A97-95EE-43BE4EF3BB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0860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grayWhite">
          <a:xfrm>
            <a:off x="3175" y="6029325"/>
            <a:ext cx="9140825" cy="828675"/>
          </a:xfrm>
          <a:prstGeom prst="rect">
            <a:avLst/>
          </a:prstGeom>
          <a:solidFill>
            <a:srgbClr val="0860A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zh-CN" altLang="zh-CN"/>
          </a:p>
        </p:txBody>
      </p:sp>
      <p:sp>
        <p:nvSpPr>
          <p:cNvPr id="5" name="Text Box 29"/>
          <p:cNvSpPr txBox="1">
            <a:spLocks noChangeArrowheads="1"/>
          </p:cNvSpPr>
          <p:nvPr/>
        </p:nvSpPr>
        <p:spPr bwMode="auto">
          <a:xfrm>
            <a:off x="468313" y="6645275"/>
            <a:ext cx="6451600" cy="212725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l">
              <a:defRPr/>
            </a:pPr>
            <a:r>
              <a:rPr lang="en-US" altLang="zh-CN" sz="700"/>
              <a:t>© 2006 Intel Corporation. All rights reserved. Intel and the Intel logo are trademarks or registered trademarks of Intel Corporation </a:t>
            </a:r>
          </a:p>
          <a:p>
            <a:pPr algn="l">
              <a:defRPr/>
            </a:pPr>
            <a:r>
              <a:rPr lang="en-US" altLang="zh-CN" sz="700"/>
              <a:t>or its subsidiaries in the United States and other countries.  *Other names and brands may be claimed as the property of others.</a:t>
            </a:r>
            <a:endParaRPr lang="en-US" altLang="zh-CN"/>
          </a:p>
        </p:txBody>
      </p:sp>
      <p:pic>
        <p:nvPicPr>
          <p:cNvPr id="6" name="Picture 6" descr="图片1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213100"/>
            <a:ext cx="8253412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图片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1188" y="5767388"/>
            <a:ext cx="2182812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557338"/>
            <a:ext cx="8280400" cy="1076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11138"/>
            <a:ext cx="8675688" cy="13462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AE146-17E7-49AF-B7C3-45DB37C5CA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A17B2-9B3F-4F6E-85B8-7265DB98C1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5613" y="1371600"/>
            <a:ext cx="4041775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88" y="1371600"/>
            <a:ext cx="4043362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91A80-8C65-4F64-A214-CA603AA176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D1593-6D03-4D36-879F-54A93409E4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BF004-23F1-4696-B6B6-E18FCB74C8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185C7-A4A1-4D79-AA36-F2BCE55453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60557-AE73-4B5A-AC01-A6320F8387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8BA0F-CB07-4E39-ACAE-F50027BF8E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E0B66-B385-46A7-A053-155462DC8A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E061-C90A-470C-A17D-5D92D9C57D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4163" y="273050"/>
            <a:ext cx="2058987" cy="54419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26150" cy="54419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22451-7A7A-4A01-9B3F-7BF6FCE241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9D379-C66E-4699-BE8E-117FD1FC5F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5613" y="1371600"/>
            <a:ext cx="4041775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88" y="1371600"/>
            <a:ext cx="4043362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34623-E206-4877-BCF8-1ED6BB0395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C6DB9-7489-4E85-84EE-9ACCD2192A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B9C6E-93FF-47FD-B444-CF42923184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CE423-5E2D-417F-A38C-07446DA5A3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A8CD5-D183-4910-BC88-B88CE5FC3A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B1953-A439-410A-8DB4-CAD0D9831A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grayWhite">
          <a:xfrm>
            <a:off x="3175" y="6029325"/>
            <a:ext cx="9140825" cy="828675"/>
          </a:xfrm>
          <a:prstGeom prst="rect">
            <a:avLst/>
          </a:prstGeom>
          <a:solidFill>
            <a:srgbClr val="0860A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zh-CN" altLang="zh-CN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37537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371600"/>
            <a:ext cx="82375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5613" y="6357938"/>
            <a:ext cx="415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 sz="8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5424BAE-50AB-4BB8-A18B-C40139CEBB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" name="Picture 26" descr="intelEDU_wht_lrg [Converted]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6975" y="6115050"/>
            <a:ext cx="1116013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2" name="Text Box 28"/>
          <p:cNvSpPr txBox="1">
            <a:spLocks noChangeArrowheads="1"/>
          </p:cNvSpPr>
          <p:nvPr/>
        </p:nvSpPr>
        <p:spPr bwMode="auto">
          <a:xfrm>
            <a:off x="1079500" y="6108700"/>
            <a:ext cx="4711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endParaRPr lang="zh-CN" altLang="zh-CN" sz="1400" b="1">
              <a:solidFill>
                <a:schemeClr val="tx2"/>
              </a:solidFill>
            </a:endParaRPr>
          </a:p>
        </p:txBody>
      </p:sp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484188" y="6548438"/>
            <a:ext cx="6451600" cy="212725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l">
              <a:defRPr/>
            </a:pPr>
            <a:r>
              <a:rPr lang="en-US" altLang="zh-CN" sz="700"/>
              <a:t>© 2006 Intel Corporation. All rights reserved. Intel and the Intel logo are trademarks or registered trademarks of Intel Corporation </a:t>
            </a:r>
          </a:p>
          <a:p>
            <a:pPr algn="l">
              <a:defRPr/>
            </a:pPr>
            <a:r>
              <a:rPr lang="en-US" altLang="zh-CN" sz="700"/>
              <a:t>or its subsidiaries in the United States and other countries.  *Other names and brands may be claimed as the property of others.</a:t>
            </a:r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med">
    <p:strips dir="ru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246063" indent="-244475" algn="l" rtl="0" eaLnBrk="0" fontAlgn="base" hangingPunct="0">
        <a:spcBef>
          <a:spcPct val="30000"/>
        </a:spcBef>
        <a:spcAft>
          <a:spcPct val="0"/>
        </a:spcAft>
        <a:buSzPct val="125000"/>
        <a:buFont typeface="Times" pitchFamily="1" charset="0"/>
        <a:buChar char="•"/>
        <a:defRPr sz="3200" b="1">
          <a:solidFill>
            <a:schemeClr val="tx1"/>
          </a:solidFill>
          <a:latin typeface="幼圆" pitchFamily="49" charset="-122"/>
          <a:ea typeface="幼圆" pitchFamily="49" charset="-122"/>
        </a:defRPr>
      </a:lvl2pPr>
      <a:lvl3pPr marL="571500" indent="-323850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725488" indent="-152400" algn="l" rtl="0" eaLnBrk="0" fontAlgn="base" hangingPunct="0">
        <a:spcBef>
          <a:spcPct val="20000"/>
        </a:spcBef>
        <a:spcAft>
          <a:spcPct val="0"/>
        </a:spcAft>
        <a:buFont typeface="Times" pitchFamily="1" charset="0"/>
        <a:buChar char="•"/>
        <a:defRPr sz="3200" b="1">
          <a:solidFill>
            <a:schemeClr val="tx1"/>
          </a:solidFill>
          <a:latin typeface="隶书" pitchFamily="49" charset="-122"/>
          <a:ea typeface="隶书" pitchFamily="49" charset="-122"/>
        </a:defRPr>
      </a:lvl4pPr>
      <a:lvl5pPr marL="1136650" indent="-409575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5pPr>
      <a:lvl6pPr marL="1593850" indent="-409575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6pPr>
      <a:lvl7pPr marL="2051050" indent="-409575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7pPr>
      <a:lvl8pPr marL="2508250" indent="-409575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8pPr>
      <a:lvl9pPr marL="2965450" indent="-409575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grayWhite">
          <a:xfrm>
            <a:off x="3175" y="6029325"/>
            <a:ext cx="9140825" cy="828675"/>
          </a:xfrm>
          <a:prstGeom prst="rect">
            <a:avLst/>
          </a:prstGeom>
          <a:solidFill>
            <a:srgbClr val="0860A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zh-CN" altLang="zh-CN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37537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371600"/>
            <a:ext cx="82375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 第二级</a:t>
            </a:r>
          </a:p>
          <a:p>
            <a:pPr lvl="2"/>
            <a:r>
              <a:rPr lang="zh-CN" altLang="en-US" smtClean="0"/>
              <a:t> 第三级</a:t>
            </a:r>
          </a:p>
          <a:p>
            <a:pPr lvl="3"/>
            <a:r>
              <a:rPr lang="zh-CN" altLang="en-US" smtClean="0"/>
              <a:t> 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5613" y="6357938"/>
            <a:ext cx="415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 sz="8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4CC1713-32D8-440D-A4A3-487AE06C58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054" name="Picture 26" descr="intelEDU_wht_lrg [Converted]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6975" y="6115050"/>
            <a:ext cx="1116013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2" name="Text Box 28"/>
          <p:cNvSpPr txBox="1">
            <a:spLocks noChangeArrowheads="1"/>
          </p:cNvSpPr>
          <p:nvPr/>
        </p:nvSpPr>
        <p:spPr bwMode="auto">
          <a:xfrm>
            <a:off x="1079500" y="6108700"/>
            <a:ext cx="4711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endParaRPr lang="zh-CN" altLang="zh-CN" sz="1400" b="1">
              <a:solidFill>
                <a:schemeClr val="tx2"/>
              </a:solidFill>
            </a:endParaRPr>
          </a:p>
        </p:txBody>
      </p:sp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484188" y="6548438"/>
            <a:ext cx="6451600" cy="212725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l">
              <a:defRPr/>
            </a:pPr>
            <a:r>
              <a:rPr lang="en-US" altLang="zh-CN" sz="700"/>
              <a:t>© 2006 Intel Corporation. All rights reserved. Intel and the Intel logo are trademarks or registered trademarks of Intel Corporation </a:t>
            </a:r>
          </a:p>
          <a:p>
            <a:pPr algn="l">
              <a:defRPr/>
            </a:pPr>
            <a:r>
              <a:rPr lang="en-US" altLang="zh-CN" sz="700"/>
              <a:t>or its subsidiaries in the United States and other countries.  *Other names and brands may be claimed as the property of others.</a:t>
            </a:r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0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med">
    <p:strips dir="ru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黑体" pitchFamily="49" charset="-122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buSzPct val="125000"/>
        <a:buFont typeface="Wingdings" pitchFamily="2" charset="2"/>
        <a:buChar char="ü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246063" indent="276225" algn="l" rtl="0" eaLnBrk="0" fontAlgn="base" hangingPunct="0">
        <a:spcBef>
          <a:spcPct val="30000"/>
        </a:spcBef>
        <a:spcAft>
          <a:spcPct val="0"/>
        </a:spcAft>
        <a:buSzPct val="125000"/>
        <a:buFont typeface="Times" pitchFamily="1" charset="0"/>
        <a:buChar char="˗"/>
        <a:defRPr sz="3200" b="1">
          <a:solidFill>
            <a:schemeClr val="tx1"/>
          </a:solidFill>
          <a:latin typeface="楷体" pitchFamily="49" charset="-122"/>
          <a:ea typeface="楷体" pitchFamily="49" charset="-122"/>
        </a:defRPr>
      </a:lvl2pPr>
      <a:lvl3pPr marL="571500" indent="-4127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©"/>
        <a:defRPr sz="3200" b="1">
          <a:solidFill>
            <a:schemeClr val="tx1"/>
          </a:solidFill>
          <a:latin typeface="隶书" pitchFamily="49" charset="-122"/>
          <a:ea typeface="隶书" pitchFamily="49" charset="-122"/>
        </a:defRPr>
      </a:lvl3pPr>
      <a:lvl4pPr marL="903288" indent="-1524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 b="1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1492250" indent="-40957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s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5pPr>
      <a:lvl6pPr marL="1949450" indent="-40957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s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6pPr>
      <a:lvl7pPr marL="2406650" indent="-40957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s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7pPr>
      <a:lvl8pPr marL="2863850" indent="-40957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s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8pPr>
      <a:lvl9pPr marL="3321050" indent="-40957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s"/>
        <a:defRPr sz="3200" b="1">
          <a:solidFill>
            <a:schemeClr val="tx1"/>
          </a:solidFill>
          <a:latin typeface="Arial" pitchFamily="34" charset="0"/>
          <a:ea typeface="楷体_GB2312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95400"/>
            <a:ext cx="8991600" cy="1371600"/>
          </a:xfrm>
        </p:spPr>
        <p:txBody>
          <a:bodyPr/>
          <a:lstStyle/>
          <a:p>
            <a:r>
              <a:rPr lang="zh-CN" altLang="en-US" sz="4400" dirty="0" smtClean="0"/>
              <a:t>英特尔教师专业发展课程介绍</a:t>
            </a:r>
          </a:p>
        </p:txBody>
      </p:sp>
    </p:spTree>
    <p:extLst>
      <p:ext uri="{BB962C8B-B14F-4D97-AF65-F5344CB8AC3E}">
        <p14:creationId xmlns:p14="http://schemas.microsoft.com/office/powerpoint/2010/main" val="984618202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课程目标之一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CAE146-17E7-49AF-B7C3-45DB37C5CA1B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57072189"/>
              </p:ext>
            </p:extLst>
          </p:nvPr>
        </p:nvGraphicFramePr>
        <p:xfrm>
          <a:off x="838200" y="1447800"/>
          <a:ext cx="7315200" cy="414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3533276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课程目标之二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CAE146-17E7-49AF-B7C3-45DB37C5CA1B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99398954"/>
              </p:ext>
            </p:extLst>
          </p:nvPr>
        </p:nvGraphicFramePr>
        <p:xfrm>
          <a:off x="838200" y="1447800"/>
          <a:ext cx="7315200" cy="414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9191976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886825" cy="1196975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本课程基本结构</a:t>
            </a: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743906317"/>
              </p:ext>
            </p:extLst>
          </p:nvPr>
        </p:nvGraphicFramePr>
        <p:xfrm>
          <a:off x="304800" y="1787856"/>
          <a:ext cx="8534400" cy="4612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圆角矩形 1"/>
          <p:cNvSpPr/>
          <p:nvPr/>
        </p:nvSpPr>
        <p:spPr bwMode="auto">
          <a:xfrm>
            <a:off x="76200" y="1600200"/>
            <a:ext cx="8991600" cy="4800600"/>
          </a:xfrm>
          <a:prstGeom prst="roundRect">
            <a:avLst/>
          </a:prstGeom>
          <a:noFill/>
          <a:ln w="34925" cap="sq" cmpd="thickThin" algn="ctr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</a:pP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667000" y="1277938"/>
            <a:ext cx="3962400" cy="703262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0" dirty="0" smtClea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设计混合式学习</a:t>
            </a:r>
            <a:endParaRPr lang="zh-CN" altLang="en-US" sz="2800" b="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2610663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482600"/>
            <a:ext cx="8237537" cy="889000"/>
          </a:xfrm>
        </p:spPr>
        <p:txBody>
          <a:bodyPr/>
          <a:lstStyle/>
          <a:p>
            <a:r>
              <a:rPr lang="zh-CN" altLang="en-US" dirty="0" smtClean="0"/>
              <a:t>混合式</a:t>
            </a:r>
            <a:r>
              <a:rPr lang="zh-CN" altLang="en-US" dirty="0"/>
              <a:t>学习连续统</a:t>
            </a:r>
            <a:r>
              <a:rPr lang="en-US" altLang="zh-CN" dirty="0"/>
              <a:t> </a:t>
            </a:r>
            <a:endParaRPr lang="zh-CN" altLang="en-US" dirty="0" smtClean="0"/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33665686"/>
              </p:ext>
            </p:extLst>
          </p:nvPr>
        </p:nvGraphicFramePr>
        <p:xfrm>
          <a:off x="381000" y="1524000"/>
          <a:ext cx="83058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4577922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37537" cy="889000"/>
          </a:xfrm>
        </p:spPr>
        <p:txBody>
          <a:bodyPr/>
          <a:lstStyle/>
          <a:p>
            <a:r>
              <a:rPr lang="zh-CN" altLang="en-US" dirty="0" smtClean="0"/>
              <a:t>例析：</a:t>
            </a:r>
            <a:r>
              <a:rPr lang="zh-CN" altLang="en-US" dirty="0"/>
              <a:t>翻转</a:t>
            </a:r>
            <a:r>
              <a:rPr lang="zh-CN" altLang="en-US" dirty="0" smtClean="0"/>
              <a:t>课堂</a:t>
            </a: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550454395"/>
              </p:ext>
            </p:extLst>
          </p:nvPr>
        </p:nvGraphicFramePr>
        <p:xfrm>
          <a:off x="838200" y="1066800"/>
          <a:ext cx="78486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6396099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52400"/>
            <a:ext cx="8229600" cy="61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90159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混合式</a:t>
            </a:r>
            <a:r>
              <a:rPr lang="zh-CN" altLang="en-US" dirty="0"/>
              <a:t>学习框架</a:t>
            </a:r>
            <a:br>
              <a:rPr lang="zh-CN" altLang="en-US" dirty="0"/>
            </a:br>
            <a:endParaRPr lang="zh-CN" altLang="en-US" dirty="0" smtClean="0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4093278832"/>
              </p:ext>
            </p:extLst>
          </p:nvPr>
        </p:nvGraphicFramePr>
        <p:xfrm>
          <a:off x="685800" y="1219200"/>
          <a:ext cx="72390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9188288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混合式学习活动</a:t>
            </a: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368141"/>
              </p:ext>
            </p:extLst>
          </p:nvPr>
        </p:nvGraphicFramePr>
        <p:xfrm>
          <a:off x="455613" y="1371600"/>
          <a:ext cx="8237536" cy="3962400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2059384"/>
                <a:gridCol w="2059384"/>
                <a:gridCol w="2059384"/>
                <a:gridCol w="2059384"/>
              </a:tblGrid>
              <a:tr h="792480"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 smtClean="0">
                          <a:effectLst/>
                        </a:rPr>
                        <a:t>面对面</a:t>
                      </a:r>
                      <a:endParaRPr lang="zh-CN" altLang="en-US" sz="3600" b="1" dirty="0">
                        <a:effectLst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 smtClean="0">
                          <a:effectLst/>
                        </a:rPr>
                        <a:t>混合</a:t>
                      </a:r>
                      <a:endParaRPr lang="zh-CN" altLang="en-US" sz="3600" b="1" dirty="0">
                        <a:effectLst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 smtClean="0">
                          <a:effectLst/>
                        </a:rPr>
                        <a:t>在线</a:t>
                      </a:r>
                      <a:endParaRPr lang="zh-CN" altLang="en-US" sz="3600" b="1" dirty="0">
                        <a:effectLst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 smtClean="0"/>
                        <a:t>交流</a:t>
                      </a:r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 smtClean="0"/>
                        <a:t>合作</a:t>
                      </a:r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 smtClean="0"/>
                        <a:t>展示</a:t>
                      </a:r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 smtClean="0"/>
                        <a:t>自学</a:t>
                      </a:r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7068902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如何设计混合式</a:t>
            </a:r>
            <a:r>
              <a:rPr lang="zh-CN" altLang="en-US" dirty="0"/>
              <a:t>学习</a:t>
            </a:r>
            <a:r>
              <a:rPr lang="zh-CN" altLang="en-US" dirty="0" smtClean="0"/>
              <a:t>计划</a:t>
            </a: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11349194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1149384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如何选择</a:t>
            </a:r>
            <a:r>
              <a:rPr lang="zh-CN" altLang="en-US" dirty="0"/>
              <a:t>混合式学习工具与资源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55613" y="6324600"/>
            <a:ext cx="415925" cy="304800"/>
          </a:xfrm>
        </p:spPr>
        <p:txBody>
          <a:bodyPr/>
          <a:lstStyle/>
          <a:p>
            <a:pPr>
              <a:defRPr/>
            </a:pPr>
            <a:fld id="{CFCAE146-17E7-49AF-B7C3-45DB37C5CA1B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867199837"/>
              </p:ext>
            </p:extLst>
          </p:nvPr>
        </p:nvGraphicFramePr>
        <p:xfrm>
          <a:off x="762000" y="1447800"/>
          <a:ext cx="80772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5118236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确定培训</a:t>
            </a:r>
            <a:r>
              <a:rPr lang="zh-CN" altLang="en-US" dirty="0"/>
              <a:t>课程</a:t>
            </a:r>
            <a:r>
              <a:rPr lang="zh-CN" altLang="en-US" dirty="0" smtClean="0"/>
              <a:t>的若干路径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412875"/>
            <a:ext cx="8229600" cy="4454525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  改造</a:t>
            </a:r>
            <a:r>
              <a:rPr lang="en-US" altLang="zh-CN" dirty="0" smtClean="0"/>
              <a:t>----</a:t>
            </a:r>
            <a:r>
              <a:rPr lang="zh-CN" altLang="en-US" dirty="0" smtClean="0"/>
              <a:t>更新现有体系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  </a:t>
            </a:r>
            <a:r>
              <a:rPr lang="zh-CN" altLang="en-US" dirty="0" smtClean="0"/>
              <a:t>引进</a:t>
            </a:r>
            <a:r>
              <a:rPr lang="en-US" altLang="zh-CN" dirty="0" smtClean="0"/>
              <a:t>----</a:t>
            </a:r>
            <a:r>
              <a:rPr lang="zh-CN" altLang="en-US" dirty="0" smtClean="0"/>
              <a:t>复制或本土化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  </a:t>
            </a:r>
            <a:r>
              <a:rPr lang="zh-CN" altLang="en-US" dirty="0" smtClean="0"/>
              <a:t>创建</a:t>
            </a:r>
            <a:r>
              <a:rPr lang="en-US" altLang="zh-CN" dirty="0" smtClean="0"/>
              <a:t>----</a:t>
            </a:r>
            <a:r>
              <a:rPr lang="zh-CN" altLang="en-US" dirty="0" smtClean="0"/>
              <a:t>满足特定需求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  </a:t>
            </a:r>
            <a:r>
              <a:rPr lang="zh-CN" altLang="en-US" dirty="0" smtClean="0"/>
              <a:t>定制</a:t>
            </a:r>
            <a:r>
              <a:rPr lang="en-US" altLang="zh-CN" dirty="0" smtClean="0"/>
              <a:t>----</a:t>
            </a:r>
            <a:r>
              <a:rPr lang="zh-CN" altLang="en-US" dirty="0" smtClean="0"/>
              <a:t>借力专业团队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  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 ……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56640163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如何进行混合式学习评价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0355538"/>
              </p:ext>
            </p:extLst>
          </p:nvPr>
        </p:nvGraphicFramePr>
        <p:xfrm>
          <a:off x="228601" y="1371600"/>
          <a:ext cx="86868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CAE146-17E7-49AF-B7C3-45DB37C5CA1B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2201966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如何实施混合式学习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2109915"/>
              </p:ext>
            </p:extLst>
          </p:nvPr>
        </p:nvGraphicFramePr>
        <p:xfrm>
          <a:off x="228601" y="1066800"/>
          <a:ext cx="86868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CAE146-17E7-49AF-B7C3-45DB37C5CA1B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6991601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为什么要介绍英特尔课程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zh-CN" altLang="en-US" dirty="0" smtClean="0"/>
              <a:t>课程体系层面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 </a:t>
            </a:r>
            <a:r>
              <a:rPr lang="zh-CN" altLang="en-US" dirty="0" smtClean="0"/>
              <a:t>基础课程</a:t>
            </a:r>
            <a:r>
              <a:rPr lang="en-US" altLang="zh-CN" dirty="0" smtClean="0"/>
              <a:t>+</a:t>
            </a:r>
            <a:r>
              <a:rPr lang="zh-CN" altLang="en-US" dirty="0" smtClean="0"/>
              <a:t>核心课程</a:t>
            </a:r>
            <a:r>
              <a:rPr lang="en-US" altLang="zh-CN" dirty="0" smtClean="0"/>
              <a:t>+</a:t>
            </a:r>
            <a:r>
              <a:rPr lang="zh-CN" altLang="en-US" dirty="0" smtClean="0"/>
              <a:t>专题课程</a:t>
            </a:r>
            <a:r>
              <a:rPr lang="en-US" altLang="zh-CN" dirty="0" smtClean="0"/>
              <a:t>+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endParaRPr lang="en-US" altLang="zh-CN" dirty="0"/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课程内容层面</a:t>
            </a:r>
            <a:endParaRPr lang="en-US" altLang="zh-CN" dirty="0" smtClean="0"/>
          </a:p>
          <a:p>
            <a:pPr lvl="1"/>
            <a:r>
              <a:rPr lang="en-US" altLang="zh-CN" dirty="0"/>
              <a:t> </a:t>
            </a:r>
            <a:r>
              <a:rPr lang="zh-CN" altLang="en-US" dirty="0" smtClean="0"/>
              <a:t>教学设计</a:t>
            </a:r>
            <a:r>
              <a:rPr lang="en-US" altLang="zh-CN" dirty="0" smtClean="0"/>
              <a:t>+</a:t>
            </a:r>
            <a:r>
              <a:rPr lang="zh-CN" altLang="en-US" dirty="0" smtClean="0"/>
              <a:t>技术支持</a:t>
            </a:r>
            <a:r>
              <a:rPr lang="en-US" altLang="zh-CN" dirty="0" smtClean="0"/>
              <a:t>+</a:t>
            </a:r>
            <a:r>
              <a:rPr lang="zh-CN" altLang="en-US" dirty="0" smtClean="0"/>
              <a:t>示范引领</a:t>
            </a:r>
            <a:r>
              <a:rPr lang="en-US" altLang="zh-CN" dirty="0"/>
              <a:t>+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dirty="0"/>
              <a:t>课程实践</a:t>
            </a:r>
            <a:r>
              <a:rPr lang="zh-CN" altLang="en-US" dirty="0" smtClean="0"/>
              <a:t>层面</a:t>
            </a:r>
            <a:endParaRPr lang="en-US" altLang="zh-CN" dirty="0" smtClean="0"/>
          </a:p>
          <a:p>
            <a:pPr lvl="1"/>
            <a:r>
              <a:rPr lang="en-US" altLang="zh-CN" dirty="0"/>
              <a:t> </a:t>
            </a:r>
            <a:r>
              <a:rPr lang="zh-CN" altLang="en-US" dirty="0" smtClean="0"/>
              <a:t>十五年头</a:t>
            </a:r>
            <a:r>
              <a:rPr lang="en-US" altLang="zh-CN" dirty="0" smtClean="0"/>
              <a:t>+</a:t>
            </a:r>
            <a:r>
              <a:rPr lang="zh-CN" altLang="en-US" dirty="0" smtClean="0"/>
              <a:t>队伍整齐</a:t>
            </a:r>
            <a:r>
              <a:rPr lang="en-US" altLang="zh-CN" dirty="0" smtClean="0"/>
              <a:t>+</a:t>
            </a:r>
            <a:r>
              <a:rPr lang="zh-CN" altLang="en-US" dirty="0" smtClean="0"/>
              <a:t>案例丰富</a:t>
            </a:r>
            <a:r>
              <a:rPr lang="en-US" altLang="zh-CN" dirty="0"/>
              <a:t>+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CAE146-17E7-49AF-B7C3-45DB37C5CA1B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6167580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20" b="2769"/>
          <a:stretch/>
        </p:blipFill>
        <p:spPr>
          <a:xfrm>
            <a:off x="4724400" y="1143000"/>
            <a:ext cx="4419600" cy="4893860"/>
          </a:xfrm>
          <a:prstGeom prst="flowChartPunchedCard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课程特点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9BF004-23F1-4696-B6B6-E18FCB74C873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838259905"/>
              </p:ext>
            </p:extLst>
          </p:nvPr>
        </p:nvGraphicFramePr>
        <p:xfrm>
          <a:off x="34119" y="1295400"/>
          <a:ext cx="5223681" cy="454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81875273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"/>
          <p:cNvSpPr>
            <a:spLocks noGrp="1"/>
          </p:cNvSpPr>
          <p:nvPr>
            <p:ph type="title"/>
          </p:nvPr>
        </p:nvSpPr>
        <p:spPr>
          <a:xfrm>
            <a:off x="381000" y="152400"/>
            <a:ext cx="8734425" cy="1196975"/>
          </a:xfrm>
          <a:effectLst>
            <a:outerShdw dist="89801" dir="2700000" algn="ctr" rotWithShape="0">
              <a:srgbClr val="000099"/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dirty="0" smtClean="0"/>
              <a:t>英特尔教师专业发展课程现有体系</a:t>
            </a:r>
            <a:endParaRPr lang="zh-CN" altLang="en-US" dirty="0" smtClean="0">
              <a:cs typeface="Times New Roman" panose="02020603050405020304" pitchFamily="18" charset="0"/>
            </a:endParaRPr>
          </a:p>
        </p:txBody>
      </p:sp>
      <p:sp>
        <p:nvSpPr>
          <p:cNvPr id="16387" name="矩形"/>
          <p:cNvSpPr>
            <a:spLocks/>
          </p:cNvSpPr>
          <p:nvPr/>
        </p:nvSpPr>
        <p:spPr bwMode="auto">
          <a:xfrm>
            <a:off x="1087438" y="2370138"/>
            <a:ext cx="2687637" cy="7127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54000" tIns="154800"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V7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核心课程</a:t>
            </a:r>
            <a:endParaRPr lang="zh-CN" altLang="en-US" sz="3200" b="0">
              <a:solidFill>
                <a:srgbClr val="000000"/>
              </a:solidFill>
              <a:latin typeface="Verdana" panose="020B0604030504040204" pitchFamily="34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8" name="矩形"/>
          <p:cNvSpPr>
            <a:spLocks/>
          </p:cNvSpPr>
          <p:nvPr/>
        </p:nvSpPr>
        <p:spPr bwMode="auto">
          <a:xfrm>
            <a:off x="3109913" y="1219200"/>
            <a:ext cx="2959100" cy="644525"/>
          </a:xfrm>
          <a:prstGeom prst="rect">
            <a:avLst/>
          </a:prstGeom>
          <a:solidFill>
            <a:srgbClr val="FFFFFF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基础课程</a:t>
            </a:r>
            <a:endParaRPr lang="zh-CN" altLang="en-US" sz="3200" b="0">
              <a:solidFill>
                <a:srgbClr val="000000"/>
              </a:solidFill>
              <a:latin typeface="Verdana" panose="020B0604030504040204" pitchFamily="34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9" name="矩形"/>
          <p:cNvSpPr>
            <a:spLocks/>
          </p:cNvSpPr>
          <p:nvPr/>
        </p:nvSpPr>
        <p:spPr bwMode="auto">
          <a:xfrm>
            <a:off x="711200" y="3795713"/>
            <a:ext cx="1117600" cy="108426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PBA</a:t>
            </a:r>
          </a:p>
        </p:txBody>
      </p:sp>
      <p:sp>
        <p:nvSpPr>
          <p:cNvPr id="16390" name="矩形"/>
          <p:cNvSpPr>
            <a:spLocks/>
          </p:cNvSpPr>
          <p:nvPr/>
        </p:nvSpPr>
        <p:spPr bwMode="auto">
          <a:xfrm>
            <a:off x="6227763" y="3795713"/>
            <a:ext cx="2203450" cy="108426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Assessment</a:t>
            </a:r>
            <a:endParaRPr lang="zh-CN" altLang="en-US" sz="2800" b="0">
              <a:solidFill>
                <a:srgbClr val="000000"/>
              </a:solidFill>
              <a:latin typeface="Verdana" panose="020B0604030504040204" pitchFamily="34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1" name="矩形"/>
          <p:cNvSpPr>
            <a:spLocks/>
          </p:cNvSpPr>
          <p:nvPr/>
        </p:nvSpPr>
        <p:spPr bwMode="auto">
          <a:xfrm>
            <a:off x="5362575" y="2370138"/>
            <a:ext cx="2946400" cy="7588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54000" tIns="154800"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V10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核心课程</a:t>
            </a:r>
            <a:endParaRPr lang="zh-CN" altLang="en-US" sz="3200" b="0">
              <a:solidFill>
                <a:srgbClr val="000000"/>
              </a:solidFill>
              <a:latin typeface="Verdana" panose="020B0604030504040204" pitchFamily="34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2" name="矩形"/>
          <p:cNvSpPr>
            <a:spLocks/>
          </p:cNvSpPr>
          <p:nvPr/>
        </p:nvSpPr>
        <p:spPr bwMode="auto">
          <a:xfrm>
            <a:off x="4860925" y="3795713"/>
            <a:ext cx="1208088" cy="108426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TWT</a:t>
            </a:r>
            <a:endParaRPr lang="en-US" altLang="zh-CN" sz="2800" b="0">
              <a:solidFill>
                <a:srgbClr val="000000"/>
              </a:solidFill>
              <a:latin typeface="Verdana" panose="020B0604030504040204" pitchFamily="34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3" name="矩形"/>
          <p:cNvSpPr>
            <a:spLocks/>
          </p:cNvSpPr>
          <p:nvPr/>
        </p:nvSpPr>
        <p:spPr bwMode="auto">
          <a:xfrm>
            <a:off x="1987550" y="3786188"/>
            <a:ext cx="2714625" cy="10826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Collaboration</a:t>
            </a:r>
          </a:p>
        </p:txBody>
      </p:sp>
      <p:sp>
        <p:nvSpPr>
          <p:cNvPr id="16394" name="矩形"/>
          <p:cNvSpPr>
            <a:spLocks/>
          </p:cNvSpPr>
          <p:nvPr/>
        </p:nvSpPr>
        <p:spPr bwMode="auto">
          <a:xfrm>
            <a:off x="2949575" y="5335588"/>
            <a:ext cx="1752600" cy="114141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Data</a:t>
            </a:r>
          </a:p>
        </p:txBody>
      </p:sp>
      <p:sp>
        <p:nvSpPr>
          <p:cNvPr id="16395" name="矩形"/>
          <p:cNvSpPr>
            <a:spLocks/>
          </p:cNvSpPr>
          <p:nvPr/>
        </p:nvSpPr>
        <p:spPr bwMode="auto">
          <a:xfrm>
            <a:off x="763588" y="5335588"/>
            <a:ext cx="2030412" cy="114141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Leadership</a:t>
            </a:r>
          </a:p>
        </p:txBody>
      </p:sp>
      <p:sp>
        <p:nvSpPr>
          <p:cNvPr id="16396" name="矩形"/>
          <p:cNvSpPr>
            <a:spLocks/>
          </p:cNvSpPr>
          <p:nvPr/>
        </p:nvSpPr>
        <p:spPr bwMode="auto">
          <a:xfrm>
            <a:off x="4860925" y="5335588"/>
            <a:ext cx="1716088" cy="114141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Blend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ed learning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7" name="矩形"/>
          <p:cNvSpPr>
            <a:spLocks/>
          </p:cNvSpPr>
          <p:nvPr/>
        </p:nvSpPr>
        <p:spPr bwMode="auto">
          <a:xfrm>
            <a:off x="395288" y="2036763"/>
            <a:ext cx="4079875" cy="1401762"/>
          </a:xfrm>
          <a:prstGeom prst="rect">
            <a:avLst/>
          </a:prstGeom>
          <a:noFill/>
          <a:ln w="19050">
            <a:solidFill>
              <a:srgbClr val="FFFF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矩形"/>
          <p:cNvSpPr>
            <a:spLocks/>
          </p:cNvSpPr>
          <p:nvPr/>
        </p:nvSpPr>
        <p:spPr bwMode="auto">
          <a:xfrm>
            <a:off x="4741863" y="2036763"/>
            <a:ext cx="4078287" cy="1401762"/>
          </a:xfrm>
          <a:prstGeom prst="rect">
            <a:avLst/>
          </a:prstGeom>
          <a:noFill/>
          <a:ln w="19050">
            <a:solidFill>
              <a:srgbClr val="FFFF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399" name="矩形"/>
          <p:cNvSpPr>
            <a:spLocks/>
          </p:cNvSpPr>
          <p:nvPr/>
        </p:nvSpPr>
        <p:spPr bwMode="auto">
          <a:xfrm>
            <a:off x="666750" y="3675063"/>
            <a:ext cx="7920038" cy="1349375"/>
          </a:xfrm>
          <a:prstGeom prst="rect">
            <a:avLst/>
          </a:prstGeom>
          <a:noFill/>
          <a:ln w="19050">
            <a:solidFill>
              <a:srgbClr val="FFFF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400" name="矩形"/>
          <p:cNvSpPr>
            <a:spLocks/>
          </p:cNvSpPr>
          <p:nvPr/>
        </p:nvSpPr>
        <p:spPr bwMode="auto">
          <a:xfrm>
            <a:off x="666750" y="5219700"/>
            <a:ext cx="7920038" cy="1333500"/>
          </a:xfrm>
          <a:prstGeom prst="rect">
            <a:avLst/>
          </a:prstGeom>
          <a:noFill/>
          <a:ln w="19050">
            <a:solidFill>
              <a:srgbClr val="FFFF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6401" name="曲线"/>
          <p:cNvSpPr>
            <a:spLocks/>
          </p:cNvSpPr>
          <p:nvPr/>
        </p:nvSpPr>
        <p:spPr bwMode="auto">
          <a:xfrm>
            <a:off x="2105025" y="1522413"/>
            <a:ext cx="1004888" cy="495300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0 h 21600"/>
              <a:gd name="T4" fmla="*/ 0 w 21600"/>
              <a:gd name="T5" fmla="*/ 2147483646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/>
            <a:tailEnd type="arrow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2" name="曲线"/>
          <p:cNvSpPr>
            <a:spLocks/>
          </p:cNvSpPr>
          <p:nvPr/>
        </p:nvSpPr>
        <p:spPr bwMode="auto">
          <a:xfrm flipH="1">
            <a:off x="6069013" y="1522413"/>
            <a:ext cx="868362" cy="50482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0 h 21600"/>
              <a:gd name="T4" fmla="*/ 0 w 21600"/>
              <a:gd name="T5" fmla="*/ 2147483646 h 21600"/>
              <a:gd name="T6" fmla="*/ 0 60000 65536"/>
              <a:gd name="T7" fmla="*/ 0 60000 65536"/>
              <a:gd name="T8" fmla="*/ 0 60000 65536"/>
              <a:gd name="T9" fmla="*/ -21600 w 21600"/>
              <a:gd name="T10" fmla="*/ 0 h 21600"/>
              <a:gd name="T11" fmla="*/ 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/>
            <a:tailEnd type="arrow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3" name="直线"/>
          <p:cNvSpPr>
            <a:spLocks/>
          </p:cNvSpPr>
          <p:nvPr/>
        </p:nvSpPr>
        <p:spPr bwMode="auto">
          <a:xfrm>
            <a:off x="4508500" y="2752725"/>
            <a:ext cx="244475" cy="0"/>
          </a:xfrm>
          <a:prstGeom prst="line">
            <a:avLst/>
          </a:prstGeom>
          <a:noFill/>
          <a:ln w="19050">
            <a:solidFill>
              <a:srgbClr val="FFFFFF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直线"/>
          <p:cNvSpPr>
            <a:spLocks/>
          </p:cNvSpPr>
          <p:nvPr/>
        </p:nvSpPr>
        <p:spPr bwMode="auto">
          <a:xfrm>
            <a:off x="2593975" y="3444875"/>
            <a:ext cx="14288" cy="211138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5" name="直线"/>
          <p:cNvSpPr>
            <a:spLocks/>
          </p:cNvSpPr>
          <p:nvPr/>
        </p:nvSpPr>
        <p:spPr bwMode="auto">
          <a:xfrm>
            <a:off x="6719888" y="3455988"/>
            <a:ext cx="14287" cy="20955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6" name="直线"/>
          <p:cNvSpPr>
            <a:spLocks/>
          </p:cNvSpPr>
          <p:nvPr/>
        </p:nvSpPr>
        <p:spPr bwMode="auto">
          <a:xfrm>
            <a:off x="4724400" y="4991100"/>
            <a:ext cx="14288" cy="20955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7" name="矩形"/>
          <p:cNvSpPr>
            <a:spLocks/>
          </p:cNvSpPr>
          <p:nvPr/>
        </p:nvSpPr>
        <p:spPr bwMode="auto">
          <a:xfrm>
            <a:off x="6759575" y="5335588"/>
            <a:ext cx="1698625" cy="114141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Moving into mobile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55670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基础课程结构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4918075" y="2127250"/>
            <a:ext cx="3776663" cy="61118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学会设计项目</a:t>
            </a:r>
            <a:endParaRPr lang="zh-CN" altLang="en-US" sz="240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4918075" y="2852738"/>
            <a:ext cx="3776663" cy="59213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设计教学活动</a:t>
            </a:r>
            <a:endParaRPr lang="zh-CN" altLang="en-US" sz="240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Text Box 7"/>
          <p:cNvSpPr txBox="1">
            <a:spLocks noChangeArrowheads="1"/>
          </p:cNvSpPr>
          <p:nvPr/>
        </p:nvSpPr>
        <p:spPr bwMode="auto">
          <a:xfrm>
            <a:off x="4918075" y="3559175"/>
            <a:ext cx="3776663" cy="5921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 </a:t>
            </a: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设计和制作教学</a:t>
            </a:r>
            <a:r>
              <a:rPr lang="en-US" altLang="zh-CN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PPT</a:t>
            </a:r>
            <a:endParaRPr lang="zh-CN" altLang="en-US" sz="2300" kern="400" spc="-12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4918075" y="4264025"/>
            <a:ext cx="3776663" cy="6127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掌握辅助教学技巧</a:t>
            </a:r>
            <a:endParaRPr lang="zh-CN" altLang="en-US" sz="240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4918075" y="4986338"/>
            <a:ext cx="3776663" cy="6318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 </a:t>
            </a: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设计和制作评价量规</a:t>
            </a:r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4918075" y="5732463"/>
            <a:ext cx="3776663" cy="59213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 </a:t>
            </a: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整理和分享设计成果</a:t>
            </a:r>
          </a:p>
        </p:txBody>
      </p:sp>
      <p:sp>
        <p:nvSpPr>
          <p:cNvPr id="18441" name="Rectangle 33"/>
          <p:cNvSpPr>
            <a:spLocks noChangeArrowheads="1"/>
          </p:cNvSpPr>
          <p:nvPr/>
        </p:nvSpPr>
        <p:spPr bwMode="auto">
          <a:xfrm>
            <a:off x="228600" y="1635125"/>
            <a:ext cx="8610600" cy="48418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Text Box 5"/>
          <p:cNvSpPr txBox="1">
            <a:spLocks noChangeArrowheads="1"/>
          </p:cNvSpPr>
          <p:nvPr/>
        </p:nvSpPr>
        <p:spPr bwMode="auto">
          <a:xfrm>
            <a:off x="414338" y="2143125"/>
            <a:ext cx="4005262" cy="61118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认识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世纪基本技能</a:t>
            </a:r>
            <a:endParaRPr lang="zh-CN" altLang="en-US" sz="240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Text Box 6"/>
          <p:cNvSpPr txBox="1">
            <a:spLocks noChangeArrowheads="1"/>
          </p:cNvSpPr>
          <p:nvPr/>
        </p:nvSpPr>
        <p:spPr bwMode="auto">
          <a:xfrm>
            <a:off x="414338" y="2868613"/>
            <a:ext cx="4005262" cy="59213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获得信息技术素养</a:t>
            </a:r>
            <a:endParaRPr lang="zh-CN" altLang="en-US" sz="240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Text Box 7"/>
          <p:cNvSpPr txBox="1">
            <a:spLocks noChangeArrowheads="1"/>
          </p:cNvSpPr>
          <p:nvPr/>
        </p:nvSpPr>
        <p:spPr bwMode="auto">
          <a:xfrm>
            <a:off x="414338" y="3575050"/>
            <a:ext cx="4005262" cy="5921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培养思辨能力与协作精神</a:t>
            </a:r>
            <a:endParaRPr lang="zh-CN" altLang="en-US" sz="2300" kern="400" spc="-12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414338" y="4279900"/>
            <a:ext cx="4005262" cy="61118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 </a:t>
            </a:r>
            <a:r>
              <a:rPr lang="zh-CN" altLang="en-US" sz="23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探索和应用字处理软件</a:t>
            </a:r>
          </a:p>
        </p:txBody>
      </p:sp>
      <p:sp>
        <p:nvSpPr>
          <p:cNvPr id="18446" name="Text Box 9"/>
          <p:cNvSpPr txBox="1">
            <a:spLocks noChangeArrowheads="1"/>
          </p:cNvSpPr>
          <p:nvPr/>
        </p:nvSpPr>
        <p:spPr bwMode="auto">
          <a:xfrm>
            <a:off x="414338" y="5002213"/>
            <a:ext cx="4005262" cy="6318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探索和应用多媒体</a:t>
            </a:r>
            <a:endParaRPr lang="zh-CN" altLang="en-US" sz="240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414338" y="5748338"/>
            <a:ext cx="4005262" cy="59213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4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4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 </a:t>
            </a:r>
            <a:r>
              <a:rPr lang="zh-CN" altLang="en-US" sz="2400" kern="400" spc="-12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探索和应用电子表格</a:t>
            </a:r>
            <a:endParaRPr lang="zh-CN" altLang="en-US" sz="2400" kern="400" spc="-12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8" name="Text Box 14"/>
          <p:cNvSpPr txBox="1">
            <a:spLocks noChangeArrowheads="1"/>
          </p:cNvSpPr>
          <p:nvPr/>
        </p:nvSpPr>
        <p:spPr bwMode="auto">
          <a:xfrm>
            <a:off x="3060700" y="1277938"/>
            <a:ext cx="3033713" cy="703262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基础课程</a:t>
            </a:r>
            <a:endParaRPr lang="zh-CN" altLang="en-US" sz="2800" b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104235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核心课程结构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4843463" y="1441450"/>
            <a:ext cx="3092450" cy="3524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用项目进行教学</a:t>
            </a:r>
            <a:endParaRPr lang="zh-CN" altLang="en-US" sz="20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4843463" y="2041525"/>
            <a:ext cx="3092450" cy="3397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初步设计我的单元</a:t>
            </a:r>
            <a:endParaRPr lang="zh-CN" altLang="en-US" sz="20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Text Box 7"/>
          <p:cNvSpPr txBox="1">
            <a:spLocks noChangeArrowheads="1"/>
          </p:cNvSpPr>
          <p:nvPr/>
        </p:nvSpPr>
        <p:spPr bwMode="auto">
          <a:xfrm>
            <a:off x="4843463" y="2627313"/>
            <a:ext cx="3092450" cy="3413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尝试整合网络应用</a:t>
            </a:r>
            <a:endParaRPr lang="zh-CN" altLang="en-US" sz="20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4843463" y="3214688"/>
            <a:ext cx="3092450" cy="3524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策划并创建学生范例</a:t>
            </a:r>
            <a:endParaRPr lang="zh-CN" altLang="en-US" sz="20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4843463" y="3813175"/>
            <a:ext cx="3092450" cy="3635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评价学生学习</a:t>
            </a:r>
            <a:endParaRPr lang="zh-CN" altLang="en-US" sz="20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4843463" y="4422775"/>
            <a:ext cx="3092450" cy="3413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支持学生的自主学习</a:t>
            </a:r>
            <a:endParaRPr lang="zh-CN" altLang="en-US" sz="20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Text Box 11"/>
          <p:cNvSpPr txBox="1">
            <a:spLocks noChangeArrowheads="1"/>
          </p:cNvSpPr>
          <p:nvPr/>
        </p:nvSpPr>
        <p:spPr bwMode="auto">
          <a:xfrm>
            <a:off x="4843463" y="5010150"/>
            <a:ext cx="3092450" cy="3413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准备单元实施</a:t>
            </a:r>
            <a:endParaRPr lang="zh-CN" altLang="en-US" sz="20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Text Box 12"/>
          <p:cNvSpPr txBox="1">
            <a:spLocks noChangeArrowheads="1"/>
          </p:cNvSpPr>
          <p:nvPr/>
        </p:nvSpPr>
        <p:spPr bwMode="auto">
          <a:xfrm>
            <a:off x="4843463" y="5597525"/>
            <a:ext cx="3092450" cy="3397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展示单元作品集</a:t>
            </a:r>
            <a:endParaRPr lang="zh-CN" altLang="en-US" sz="20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Text Box 13"/>
          <p:cNvSpPr txBox="1">
            <a:spLocks noChangeArrowheads="1"/>
          </p:cNvSpPr>
          <p:nvPr/>
        </p:nvSpPr>
        <p:spPr bwMode="auto">
          <a:xfrm>
            <a:off x="304800" y="2449513"/>
            <a:ext cx="582613" cy="257333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54000" tIns="154800"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V7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心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程</a:t>
            </a:r>
            <a:endParaRPr lang="zh-CN" altLang="en-US" sz="4000" b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468" name="Text Box 17"/>
          <p:cNvSpPr txBox="1">
            <a:spLocks noChangeArrowheads="1"/>
          </p:cNvSpPr>
          <p:nvPr/>
        </p:nvSpPr>
        <p:spPr bwMode="auto">
          <a:xfrm>
            <a:off x="8124825" y="2449513"/>
            <a:ext cx="714375" cy="257333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54000" tIns="154800"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V10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心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程</a:t>
            </a:r>
            <a:endParaRPr lang="zh-CN" altLang="en-US" sz="2400" b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378" name="Text Box 19"/>
          <p:cNvSpPr txBox="1">
            <a:spLocks noChangeArrowheads="1"/>
          </p:cNvSpPr>
          <p:nvPr/>
        </p:nvSpPr>
        <p:spPr bwMode="auto">
          <a:xfrm>
            <a:off x="1095375" y="1870075"/>
            <a:ext cx="3248025" cy="3667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2000" spc="-14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初步设计你的单元</a:t>
            </a:r>
            <a:endParaRPr lang="zh-CN" altLang="en-US" sz="5400" spc="-14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79" name="Text Box 20"/>
          <p:cNvSpPr txBox="1">
            <a:spLocks noChangeArrowheads="1"/>
          </p:cNvSpPr>
          <p:nvPr/>
        </p:nvSpPr>
        <p:spPr bwMode="auto">
          <a:xfrm>
            <a:off x="1087438" y="2351088"/>
            <a:ext cx="3255962" cy="3540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为单元作品集查找资源</a:t>
            </a:r>
            <a:endParaRPr lang="zh-CN" altLang="en-US" sz="54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80" name="Text Box 21"/>
          <p:cNvSpPr txBox="1">
            <a:spLocks noChangeArrowheads="1"/>
          </p:cNvSpPr>
          <p:nvPr/>
        </p:nvSpPr>
        <p:spPr bwMode="auto">
          <a:xfrm>
            <a:off x="1095375" y="2817813"/>
            <a:ext cx="3248025" cy="3540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创建学生演示文稿</a:t>
            </a:r>
            <a:endParaRPr lang="zh-CN" altLang="en-US" sz="54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81" name="Text Box 22"/>
          <p:cNvSpPr txBox="1">
            <a:spLocks noChangeArrowheads="1"/>
          </p:cNvSpPr>
          <p:nvPr/>
        </p:nvSpPr>
        <p:spPr bwMode="auto">
          <a:xfrm>
            <a:off x="1095375" y="3286125"/>
            <a:ext cx="3248025" cy="3651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创建学生网站</a:t>
            </a:r>
            <a:endParaRPr lang="zh-CN" altLang="en-US" sz="54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82" name="Text Box 23"/>
          <p:cNvSpPr txBox="1">
            <a:spLocks noChangeArrowheads="1"/>
          </p:cNvSpPr>
          <p:nvPr/>
        </p:nvSpPr>
        <p:spPr bwMode="auto">
          <a:xfrm>
            <a:off x="1095375" y="3765550"/>
            <a:ext cx="3248025" cy="3762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创建学生支持材料</a:t>
            </a:r>
            <a:endParaRPr lang="zh-CN" altLang="en-US" sz="54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83" name="Text Box 24"/>
          <p:cNvSpPr txBox="1">
            <a:spLocks noChangeArrowheads="1"/>
          </p:cNvSpPr>
          <p:nvPr/>
        </p:nvSpPr>
        <p:spPr bwMode="auto">
          <a:xfrm>
            <a:off x="1095375" y="4256088"/>
            <a:ext cx="3248025" cy="3540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创建教师支持材料</a:t>
            </a:r>
            <a:endParaRPr lang="zh-CN" altLang="en-US" sz="54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84" name="Text Box 25"/>
          <p:cNvSpPr txBox="1">
            <a:spLocks noChangeArrowheads="1"/>
          </p:cNvSpPr>
          <p:nvPr/>
        </p:nvSpPr>
        <p:spPr bwMode="auto">
          <a:xfrm>
            <a:off x="1095375" y="4724400"/>
            <a:ext cx="3248025" cy="3540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制定单元实施计划</a:t>
            </a:r>
            <a:endParaRPr lang="zh-CN" altLang="en-US" sz="54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85" name="Text Box 26"/>
          <p:cNvSpPr txBox="1">
            <a:spLocks noChangeArrowheads="1"/>
          </p:cNvSpPr>
          <p:nvPr/>
        </p:nvSpPr>
        <p:spPr bwMode="auto">
          <a:xfrm>
            <a:off x="1095375" y="5192713"/>
            <a:ext cx="3248025" cy="3540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整合单元作品集</a:t>
            </a:r>
            <a:endParaRPr lang="zh-CN" altLang="en-US" sz="54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90" name="Text Box 31"/>
          <p:cNvSpPr txBox="1">
            <a:spLocks noChangeArrowheads="1"/>
          </p:cNvSpPr>
          <p:nvPr/>
        </p:nvSpPr>
        <p:spPr bwMode="auto">
          <a:xfrm>
            <a:off x="1095375" y="1392238"/>
            <a:ext cx="3248025" cy="3651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zh-CN" altLang="en-US" sz="2000" spc="-14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开始</a:t>
            </a:r>
            <a:endParaRPr lang="zh-CN" altLang="en-US" sz="5400" spc="-14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391" name="Text Box 32"/>
          <p:cNvSpPr txBox="1">
            <a:spLocks noChangeArrowheads="1"/>
          </p:cNvSpPr>
          <p:nvPr/>
        </p:nvSpPr>
        <p:spPr bwMode="auto">
          <a:xfrm>
            <a:off x="1095375" y="5661025"/>
            <a:ext cx="3248025" cy="3524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000" spc="-14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</a:t>
            </a:r>
            <a:r>
              <a:rPr lang="en-US" altLang="zh-CN" sz="2000" spc="-14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</a:t>
            </a:r>
            <a:r>
              <a:rPr lang="zh-CN" altLang="en-US" sz="2000" spc="-14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展示单元作品集</a:t>
            </a:r>
            <a:endParaRPr lang="zh-CN" altLang="en-US" sz="5400" spc="-14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479" name="Rectangle 33"/>
          <p:cNvSpPr>
            <a:spLocks noChangeArrowheads="1"/>
          </p:cNvSpPr>
          <p:nvPr/>
        </p:nvSpPr>
        <p:spPr bwMode="auto">
          <a:xfrm>
            <a:off x="192088" y="1295400"/>
            <a:ext cx="4267200" cy="48704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480" name="Rectangle 34"/>
          <p:cNvSpPr>
            <a:spLocks noChangeArrowheads="1"/>
          </p:cNvSpPr>
          <p:nvPr/>
        </p:nvSpPr>
        <p:spPr bwMode="auto">
          <a:xfrm>
            <a:off x="4648200" y="1295400"/>
            <a:ext cx="4267200" cy="48704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125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600" b="1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defRPr>
            </a:lvl1pPr>
            <a:lvl2pPr marL="742950" indent="-285750">
              <a:lnSpc>
                <a:spcPct val="125000"/>
              </a:lnSpc>
              <a:spcBef>
                <a:spcPct val="1000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 sz="3600" b="1">
                <a:solidFill>
                  <a:schemeClr val="tx1"/>
                </a:solidFill>
                <a:latin typeface="Verdana" panose="020B0604030504040204" pitchFamily="34" charset="0"/>
                <a:ea typeface="楷体" panose="02010609060101010101" pitchFamily="49" charset="-122"/>
              </a:defRPr>
            </a:lvl2pPr>
            <a:lvl3pPr marL="1143000" indent="-228600">
              <a:lnSpc>
                <a:spcPct val="125000"/>
              </a:lnSpc>
              <a:spcBef>
                <a:spcPct val="1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Ø"/>
              <a:defRPr sz="3600" b="1">
                <a:solidFill>
                  <a:schemeClr val="tx1"/>
                </a:solidFill>
                <a:latin typeface="微软简隶书" pitchFamily="2" charset="-122"/>
                <a:ea typeface="微软简隶书" pitchFamily="2" charset="-122"/>
              </a:defRPr>
            </a:lvl3pPr>
            <a:lvl4pPr marL="1600200" indent="-228600">
              <a:lnSpc>
                <a:spcPct val="125000"/>
              </a:lnSpc>
              <a:spcBef>
                <a:spcPct val="10000"/>
              </a:spcBef>
              <a:buClr>
                <a:schemeClr val="tx2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spcBef>
                <a:spcPct val="1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1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481" name="Line 39"/>
          <p:cNvSpPr>
            <a:spLocks noChangeShapeType="1"/>
          </p:cNvSpPr>
          <p:nvPr/>
        </p:nvSpPr>
        <p:spPr bwMode="auto">
          <a:xfrm>
            <a:off x="4473575" y="3089275"/>
            <a:ext cx="25717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950043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专题课程</a:t>
            </a:r>
            <a:r>
              <a:rPr lang="zh-CN" altLang="en-US" dirty="0"/>
              <a:t>结构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9BF004-23F1-4696-B6B6-E18FCB74C873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014550126"/>
              </p:ext>
            </p:extLst>
          </p:nvPr>
        </p:nvGraphicFramePr>
        <p:xfrm>
          <a:off x="1371600" y="1397000"/>
          <a:ext cx="62484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3775587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95400"/>
            <a:ext cx="8991600" cy="1371600"/>
          </a:xfrm>
        </p:spPr>
        <p:txBody>
          <a:bodyPr/>
          <a:lstStyle/>
          <a:p>
            <a:r>
              <a:rPr lang="zh-CN" altLang="en-US" sz="4800" dirty="0" smtClean="0"/>
              <a:t>课程示例－－设计混合式学习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endParaRPr lang="zh-CN" altLang="en-US" sz="44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i="1" dirty="0" smtClean="0"/>
              <a:t>英特尔专题课程</a:t>
            </a:r>
          </a:p>
        </p:txBody>
      </p:sp>
    </p:spTree>
    <p:extLst>
      <p:ext uri="{BB962C8B-B14F-4D97-AF65-F5344CB8AC3E}">
        <p14:creationId xmlns:p14="http://schemas.microsoft.com/office/powerpoint/2010/main" val="2362663329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ducation_PPT_Template_BLUE">
  <a:themeElements>
    <a:clrScheme name="1_Education_PPT_Template_BLUE 3">
      <a:dk1>
        <a:srgbClr val="F5E647"/>
      </a:dk1>
      <a:lt1>
        <a:srgbClr val="FFFFFF"/>
      </a:lt1>
      <a:dk2>
        <a:srgbClr val="0C2E86"/>
      </a:dk2>
      <a:lt2>
        <a:srgbClr val="FF5C00"/>
      </a:lt2>
      <a:accent1>
        <a:srgbClr val="A6CAE1"/>
      </a:accent1>
      <a:accent2>
        <a:srgbClr val="567EB9"/>
      </a:accent2>
      <a:accent3>
        <a:srgbClr val="AAADC3"/>
      </a:accent3>
      <a:accent4>
        <a:srgbClr val="DADADA"/>
      </a:accent4>
      <a:accent5>
        <a:srgbClr val="D0E1EE"/>
      </a:accent5>
      <a:accent6>
        <a:srgbClr val="4D72A7"/>
      </a:accent6>
      <a:hlink>
        <a:srgbClr val="F5E647"/>
      </a:hlink>
      <a:folHlink>
        <a:srgbClr val="AA014C"/>
      </a:folHlink>
    </a:clrScheme>
    <a:fontScheme name="1_Education_PPT_Template_BLUE">
      <a:majorFont>
        <a:latin typeface="黑体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lnDef>
  </a:objectDefaults>
  <a:extraClrSchemeLst>
    <a:extraClrScheme>
      <a:clrScheme name="1_Education_PPT_Template_BLUE 1">
        <a:dk1>
          <a:srgbClr val="FF5C00"/>
        </a:dk1>
        <a:lt1>
          <a:srgbClr val="FFFFFF"/>
        </a:lt1>
        <a:dk2>
          <a:srgbClr val="0C2E86"/>
        </a:dk2>
        <a:lt2>
          <a:srgbClr val="F5E647"/>
        </a:lt2>
        <a:accent1>
          <a:srgbClr val="A6CAE1"/>
        </a:accent1>
        <a:accent2>
          <a:srgbClr val="567EB9"/>
        </a:accent2>
        <a:accent3>
          <a:srgbClr val="AAADC3"/>
        </a:accent3>
        <a:accent4>
          <a:srgbClr val="DADADA"/>
        </a:accent4>
        <a:accent5>
          <a:srgbClr val="D0E1EE"/>
        </a:accent5>
        <a:accent6>
          <a:srgbClr val="4D72A7"/>
        </a:accent6>
        <a:hlink>
          <a:srgbClr val="0860A8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ucation_PPT_Template_BLUE 2">
        <a:dk1>
          <a:srgbClr val="0860A8"/>
        </a:dk1>
        <a:lt1>
          <a:srgbClr val="FFFFFF"/>
        </a:lt1>
        <a:dk2>
          <a:srgbClr val="F5E647"/>
        </a:dk2>
        <a:lt2>
          <a:srgbClr val="FF5C00"/>
        </a:lt2>
        <a:accent1>
          <a:srgbClr val="A6CAE1"/>
        </a:accent1>
        <a:accent2>
          <a:srgbClr val="567EB9"/>
        </a:accent2>
        <a:accent3>
          <a:srgbClr val="FFFFFF"/>
        </a:accent3>
        <a:accent4>
          <a:srgbClr val="06518F"/>
        </a:accent4>
        <a:accent5>
          <a:srgbClr val="D0E1EE"/>
        </a:accent5>
        <a:accent6>
          <a:srgbClr val="4D72A7"/>
        </a:accent6>
        <a:hlink>
          <a:srgbClr val="0C2E86"/>
        </a:hlink>
        <a:folHlink>
          <a:srgbClr val="AA014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ucation_PPT_Template_BLUE 3">
        <a:dk1>
          <a:srgbClr val="F5E647"/>
        </a:dk1>
        <a:lt1>
          <a:srgbClr val="FFFFFF"/>
        </a:lt1>
        <a:dk2>
          <a:srgbClr val="0C2E86"/>
        </a:dk2>
        <a:lt2>
          <a:srgbClr val="FF5C00"/>
        </a:lt2>
        <a:accent1>
          <a:srgbClr val="A6CAE1"/>
        </a:accent1>
        <a:accent2>
          <a:srgbClr val="567EB9"/>
        </a:accent2>
        <a:accent3>
          <a:srgbClr val="AAADC3"/>
        </a:accent3>
        <a:accent4>
          <a:srgbClr val="DADADA"/>
        </a:accent4>
        <a:accent5>
          <a:srgbClr val="D0E1EE"/>
        </a:accent5>
        <a:accent6>
          <a:srgbClr val="4D72A7"/>
        </a:accent6>
        <a:hlink>
          <a:srgbClr val="F5E647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ucation_PPT_Template_BLUE">
  <a:themeElements>
    <a:clrScheme name="2_Education_PPT_Template_BLUE 5">
      <a:dk1>
        <a:srgbClr val="F5E647"/>
      </a:dk1>
      <a:lt1>
        <a:srgbClr val="FFFFFF"/>
      </a:lt1>
      <a:dk2>
        <a:srgbClr val="0C2E86"/>
      </a:dk2>
      <a:lt2>
        <a:srgbClr val="FF5C00"/>
      </a:lt2>
      <a:accent1>
        <a:srgbClr val="A6CAE1"/>
      </a:accent1>
      <a:accent2>
        <a:srgbClr val="567EB9"/>
      </a:accent2>
      <a:accent3>
        <a:srgbClr val="AAADC3"/>
      </a:accent3>
      <a:accent4>
        <a:srgbClr val="DADADA"/>
      </a:accent4>
      <a:accent5>
        <a:srgbClr val="D0E1EE"/>
      </a:accent5>
      <a:accent6>
        <a:srgbClr val="4D72A7"/>
      </a:accent6>
      <a:hlink>
        <a:srgbClr val="CDF9FB"/>
      </a:hlink>
      <a:folHlink>
        <a:srgbClr val="DDDDDD"/>
      </a:folHlink>
    </a:clrScheme>
    <a:fontScheme name="2_Education_PPT_Template_BLUE">
      <a:majorFont>
        <a:latin typeface="黑体"/>
        <a:ea typeface="黑体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lnDef>
  </a:objectDefaults>
  <a:extraClrSchemeLst>
    <a:extraClrScheme>
      <a:clrScheme name="2_Education_PPT_Template_BLUE 1">
        <a:dk1>
          <a:srgbClr val="FF5C00"/>
        </a:dk1>
        <a:lt1>
          <a:srgbClr val="FFFFFF"/>
        </a:lt1>
        <a:dk2>
          <a:srgbClr val="0C2E86"/>
        </a:dk2>
        <a:lt2>
          <a:srgbClr val="F5E647"/>
        </a:lt2>
        <a:accent1>
          <a:srgbClr val="A6CAE1"/>
        </a:accent1>
        <a:accent2>
          <a:srgbClr val="567EB9"/>
        </a:accent2>
        <a:accent3>
          <a:srgbClr val="AAADC3"/>
        </a:accent3>
        <a:accent4>
          <a:srgbClr val="DADADA"/>
        </a:accent4>
        <a:accent5>
          <a:srgbClr val="D0E1EE"/>
        </a:accent5>
        <a:accent6>
          <a:srgbClr val="4D72A7"/>
        </a:accent6>
        <a:hlink>
          <a:srgbClr val="0860A8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ucation_PPT_Template_BLUE 2">
        <a:dk1>
          <a:srgbClr val="0860A8"/>
        </a:dk1>
        <a:lt1>
          <a:srgbClr val="FFFFFF"/>
        </a:lt1>
        <a:dk2>
          <a:srgbClr val="F5E647"/>
        </a:dk2>
        <a:lt2>
          <a:srgbClr val="FF5C00"/>
        </a:lt2>
        <a:accent1>
          <a:srgbClr val="A6CAE1"/>
        </a:accent1>
        <a:accent2>
          <a:srgbClr val="567EB9"/>
        </a:accent2>
        <a:accent3>
          <a:srgbClr val="FFFFFF"/>
        </a:accent3>
        <a:accent4>
          <a:srgbClr val="06518F"/>
        </a:accent4>
        <a:accent5>
          <a:srgbClr val="D0E1EE"/>
        </a:accent5>
        <a:accent6>
          <a:srgbClr val="4D72A7"/>
        </a:accent6>
        <a:hlink>
          <a:srgbClr val="0C2E86"/>
        </a:hlink>
        <a:folHlink>
          <a:srgbClr val="AA014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ducation_PPT_Template_BLUE 3">
        <a:dk1>
          <a:srgbClr val="F5E647"/>
        </a:dk1>
        <a:lt1>
          <a:srgbClr val="FFFFFF"/>
        </a:lt1>
        <a:dk2>
          <a:srgbClr val="0C2E86"/>
        </a:dk2>
        <a:lt2>
          <a:srgbClr val="FF5C00"/>
        </a:lt2>
        <a:accent1>
          <a:srgbClr val="A6CAE1"/>
        </a:accent1>
        <a:accent2>
          <a:srgbClr val="567EB9"/>
        </a:accent2>
        <a:accent3>
          <a:srgbClr val="AAADC3"/>
        </a:accent3>
        <a:accent4>
          <a:srgbClr val="DADADA"/>
        </a:accent4>
        <a:accent5>
          <a:srgbClr val="D0E1EE"/>
        </a:accent5>
        <a:accent6>
          <a:srgbClr val="4D72A7"/>
        </a:accent6>
        <a:hlink>
          <a:srgbClr val="F5E647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ucation_PPT_Template_BLUE 4">
        <a:dk1>
          <a:srgbClr val="F5E647"/>
        </a:dk1>
        <a:lt1>
          <a:srgbClr val="FFFFFF"/>
        </a:lt1>
        <a:dk2>
          <a:srgbClr val="0C2E86"/>
        </a:dk2>
        <a:lt2>
          <a:srgbClr val="FF5C00"/>
        </a:lt2>
        <a:accent1>
          <a:srgbClr val="A6CAE1"/>
        </a:accent1>
        <a:accent2>
          <a:srgbClr val="567EB9"/>
        </a:accent2>
        <a:accent3>
          <a:srgbClr val="AAADC3"/>
        </a:accent3>
        <a:accent4>
          <a:srgbClr val="DADADA"/>
        </a:accent4>
        <a:accent5>
          <a:srgbClr val="D0E1EE"/>
        </a:accent5>
        <a:accent6>
          <a:srgbClr val="4D72A7"/>
        </a:accent6>
        <a:hlink>
          <a:srgbClr val="5C070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ducation_PPT_Template_BLUE 5">
        <a:dk1>
          <a:srgbClr val="F5E647"/>
        </a:dk1>
        <a:lt1>
          <a:srgbClr val="FFFFFF"/>
        </a:lt1>
        <a:dk2>
          <a:srgbClr val="0C2E86"/>
        </a:dk2>
        <a:lt2>
          <a:srgbClr val="FF5C00"/>
        </a:lt2>
        <a:accent1>
          <a:srgbClr val="A6CAE1"/>
        </a:accent1>
        <a:accent2>
          <a:srgbClr val="567EB9"/>
        </a:accent2>
        <a:accent3>
          <a:srgbClr val="AAADC3"/>
        </a:accent3>
        <a:accent4>
          <a:srgbClr val="DADADA"/>
        </a:accent4>
        <a:accent5>
          <a:srgbClr val="D0E1EE"/>
        </a:accent5>
        <a:accent6>
          <a:srgbClr val="4D72A7"/>
        </a:accent6>
        <a:hlink>
          <a:srgbClr val="CDF9FB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intel-new</Template>
  <TotalTime>2371</TotalTime>
  <Words>745</Words>
  <Application>Microsoft Office PowerPoint</Application>
  <PresentationFormat>全屏显示(4:3)</PresentationFormat>
  <Paragraphs>245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1_Education_PPT_Template_BLUE</vt:lpstr>
      <vt:lpstr>2_Education_PPT_Template_BLUE</vt:lpstr>
      <vt:lpstr>英特尔教师专业发展课程介绍</vt:lpstr>
      <vt:lpstr>确定培训课程的若干路径</vt:lpstr>
      <vt:lpstr>为什么要介绍英特尔课程</vt:lpstr>
      <vt:lpstr>课程特点</vt:lpstr>
      <vt:lpstr>英特尔教师专业发展课程现有体系</vt:lpstr>
      <vt:lpstr>基础课程结构</vt:lpstr>
      <vt:lpstr>核心课程结构</vt:lpstr>
      <vt:lpstr>专题课程结构</vt:lpstr>
      <vt:lpstr>课程示例－－设计混合式学习 </vt:lpstr>
      <vt:lpstr>课程目标之一</vt:lpstr>
      <vt:lpstr>课程目标之二</vt:lpstr>
      <vt:lpstr>本课程基本结构</vt:lpstr>
      <vt:lpstr>混合式学习连续统 </vt:lpstr>
      <vt:lpstr>例析：翻转课堂</vt:lpstr>
      <vt:lpstr>PowerPoint 演示文稿</vt:lpstr>
      <vt:lpstr>混合式学习框架 </vt:lpstr>
      <vt:lpstr>混合式学习活动</vt:lpstr>
      <vt:lpstr>如何设计混合式学习计划</vt:lpstr>
      <vt:lpstr>如何选择混合式学习工具与资源</vt:lpstr>
      <vt:lpstr>如何进行混合式学习评价</vt:lpstr>
      <vt:lpstr>如何实施混合式学习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sss</dc:creator>
  <cp:lastModifiedBy>孙方</cp:lastModifiedBy>
  <cp:revision>385</cp:revision>
  <cp:lastPrinted>1601-01-01T00:00:00Z</cp:lastPrinted>
  <dcterms:created xsi:type="dcterms:W3CDTF">2012-06-11T20:04:15Z</dcterms:created>
  <dcterms:modified xsi:type="dcterms:W3CDTF">2014-10-21T14:09:25Z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