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70" r:id="rId4"/>
    <p:sldId id="273" r:id="rId5"/>
    <p:sldId id="272" r:id="rId6"/>
    <p:sldId id="274" r:id="rId7"/>
    <p:sldId id="271" r:id="rId8"/>
    <p:sldId id="275" r:id="rId9"/>
    <p:sldId id="276" r:id="rId10"/>
    <p:sldId id="277" r:id="rId11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2678E"/>
    <a:srgbClr val="48BFE0"/>
    <a:srgbClr val="79C8EF"/>
    <a:srgbClr val="BDD8E5"/>
    <a:srgbClr val="C3CFE5"/>
    <a:srgbClr val="00A0F0"/>
    <a:srgbClr val="577283"/>
    <a:srgbClr val="567284"/>
    <a:srgbClr val="0072F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3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-456" y="-90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06329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8416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6783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9428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5434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56505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11492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11112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4337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62030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71100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90A5C-9793-46EB-8BB9-1397BE05DB97}" type="datetimeFigureOut">
              <a:rPr lang="zh-CN" altLang="en-US" smtClean="0"/>
              <a:pPr/>
              <a:t>2012/3/20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30129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-14514" y="1837684"/>
            <a:ext cx="9158514" cy="122413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仿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网站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spc="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350" y="1232592"/>
            <a:ext cx="1746785" cy="857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27774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004048" y="1804455"/>
            <a:ext cx="3744416" cy="122413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仿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网站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spc="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068" y="-740618"/>
            <a:ext cx="285752" cy="685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5258" y="-740618"/>
            <a:ext cx="71438" cy="685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83710" y="-740616"/>
            <a:ext cx="14287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8024" y="-740616"/>
            <a:ext cx="21431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2514" y="-740616"/>
            <a:ext cx="7143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28068" y="2259756"/>
            <a:ext cx="285752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7163" y="2259756"/>
            <a:ext cx="71438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84980" y="2259756"/>
            <a:ext cx="142876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8659" y="2259756"/>
            <a:ext cx="214314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4419" y="2259756"/>
            <a:ext cx="71438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9726" y="1804634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谢</a:t>
            </a:r>
            <a:endParaRPr lang="zh-CN" altLang="en-US" sz="6000" dirty="0">
              <a:solidFill>
                <a:srgbClr val="FFC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41814" y="2012928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谢</a:t>
            </a:r>
            <a:endParaRPr lang="zh-CN" altLang="en-US" sz="6000" dirty="0">
              <a:solidFill>
                <a:srgbClr val="FFC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28068" y="-740616"/>
            <a:ext cx="285752" cy="2643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85258" y="-740616"/>
            <a:ext cx="71438" cy="2643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83710" y="-740616"/>
            <a:ext cx="142876" cy="2786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98024" y="-740616"/>
            <a:ext cx="214314" cy="2786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42514" y="-740616"/>
            <a:ext cx="71438" cy="2786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5461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" presetClass="exit" presetSubtype="4" accel="5000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5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5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5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900"/>
                            </p:stCondLst>
                            <p:childTnLst>
                              <p:par>
                                <p:cTn id="9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493466" y="205559"/>
            <a:ext cx="1779180" cy="344537"/>
          </a:xfrm>
          <a:prstGeom prst="roundRect">
            <a:avLst>
              <a:gd name="adj" fmla="val 9369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80312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 cmpd="sng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70" y="1129916"/>
            <a:ext cx="1357914" cy="1671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635" y="3063822"/>
            <a:ext cx="1366789" cy="168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9" name="矩形 48"/>
          <p:cNvSpPr/>
          <p:nvPr/>
        </p:nvSpPr>
        <p:spPr>
          <a:xfrm>
            <a:off x="2987824" y="1451020"/>
            <a:ext cx="5522975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苹果电脑公司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Steve Paul Jobs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Stephen </a:t>
            </a:r>
            <a:r>
              <a:rPr lang="en-US" altLang="zh-CN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Gary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等于</a:t>
            </a:r>
            <a:r>
              <a:rPr lang="en-US" altLang="zh-CN" sz="4400" dirty="0" smtClean="0">
                <a:solidFill>
                  <a:srgbClr val="0072F0"/>
                </a:solidFill>
                <a:latin typeface="微软雅黑" pitchFamily="34" charset="-122"/>
                <a:ea typeface="微软雅黑" pitchFamily="34" charset="-122"/>
              </a:rPr>
              <a:t>1976</a:t>
            </a:r>
            <a:r>
              <a:rPr lang="zh-CN" altLang="en-US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4400" dirty="0">
                <a:solidFill>
                  <a:srgbClr val="0072F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4400" dirty="0">
                <a:solidFill>
                  <a:srgbClr val="0072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日创立</a:t>
            </a:r>
            <a:endParaRPr lang="zh-CN" altLang="en-US" dirty="0">
              <a:solidFill>
                <a:srgbClr val="224F6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101807" y="2651228"/>
            <a:ext cx="1615014" cy="3194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 w="6350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ea typeface="黑体" pitchFamily="49" charset="-122"/>
              </a:rPr>
              <a:t>免费下载 </a:t>
            </a:r>
            <a:r>
              <a:rPr lang="en-US" altLang="zh-CN" sz="1200" dirty="0" smtClean="0">
                <a:ea typeface="黑体" pitchFamily="49" charset="-122"/>
              </a:rPr>
              <a:t>iTunes</a:t>
            </a:r>
            <a:endParaRPr lang="zh-CN" altLang="en-US" sz="1200" dirty="0">
              <a:ea typeface="黑体" pitchFamily="49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415742" y="2651228"/>
            <a:ext cx="1382516" cy="0"/>
          </a:xfrm>
          <a:prstGeom prst="line">
            <a:avLst/>
          </a:prstGeom>
          <a:ln>
            <a:solidFill>
              <a:srgbClr val="FFFFFF">
                <a:alpha val="21961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197418" y="2660383"/>
            <a:ext cx="1370478" cy="0"/>
          </a:xfrm>
          <a:prstGeom prst="line">
            <a:avLst/>
          </a:prstGeom>
          <a:ln>
            <a:solidFill>
              <a:srgbClr val="FFFFFF">
                <a:alpha val="36078"/>
              </a:srgbClr>
            </a:solidFill>
          </a:ln>
          <a:effectLst>
            <a:glow rad="25400">
              <a:schemeClr val="bg1">
                <a:alpha val="15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798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14008E-6 L 0.15329 0.0005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7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 animBg="1"/>
      <p:bldP spid="27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2282820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35315" y="2291511"/>
            <a:ext cx="1564026" cy="1564026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</a:rPr>
              <a:t>Apple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190364" y="3937620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</a:rPr>
              <a:t>iPhone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03353" y="1373302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Mac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815071" y="825209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</a:rPr>
              <a:t>iTunes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739882" y="1921396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</a:rPr>
              <a:t>iPad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896472" y="3726201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iPod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196114" y="2540000"/>
            <a:ext cx="1538515" cy="348343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4804229" y="1843316"/>
            <a:ext cx="290285" cy="537027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452914" y="2148114"/>
            <a:ext cx="1262743" cy="580572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2960684" y="3541486"/>
            <a:ext cx="827545" cy="540150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 flipV="1">
            <a:off x="4949371" y="3628571"/>
            <a:ext cx="413793" cy="453066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055949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292883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0" y="2065412"/>
            <a:ext cx="9155875" cy="2291937"/>
          </a:xfrm>
          <a:custGeom>
            <a:avLst/>
            <a:gdLst>
              <a:gd name="connsiteX0" fmla="*/ 0 w 9155875"/>
              <a:gd name="connsiteY0" fmla="*/ 2291937 h 2291937"/>
              <a:gd name="connsiteX1" fmla="*/ 2909455 w 9155875"/>
              <a:gd name="connsiteY1" fmla="*/ 2291937 h 2291937"/>
              <a:gd name="connsiteX2" fmla="*/ 5807034 w 9155875"/>
              <a:gd name="connsiteY2" fmla="*/ 0 h 2291937"/>
              <a:gd name="connsiteX3" fmla="*/ 9155875 w 9155875"/>
              <a:gd name="connsiteY3" fmla="*/ 0 h 229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875" h="2291937">
                <a:moveTo>
                  <a:pt x="0" y="2291937"/>
                </a:moveTo>
                <a:lnTo>
                  <a:pt x="2909455" y="2291937"/>
                </a:lnTo>
                <a:lnTo>
                  <a:pt x="5807034" y="0"/>
                </a:lnTo>
                <a:lnTo>
                  <a:pt x="9155875" y="0"/>
                </a:lnTo>
              </a:path>
            </a:pathLst>
          </a:custGeom>
          <a:ln w="38100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7283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012770" y="4225652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27584" y="45856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2F0"/>
                </a:solidFill>
              </a:rPr>
              <a:t>1984</a:t>
            </a:r>
            <a:endParaRPr lang="zh-CN" altLang="en-US" dirty="0">
              <a:solidFill>
                <a:srgbClr val="0072F0"/>
              </a:solidFill>
            </a:endParaRPr>
          </a:p>
        </p:txBody>
      </p:sp>
      <p:cxnSp>
        <p:nvCxnSpPr>
          <p:cNvPr id="8" name="直接连接符 7"/>
          <p:cNvCxnSpPr>
            <a:stCxn id="3" idx="0"/>
          </p:cNvCxnSpPr>
          <p:nvPr/>
        </p:nvCxnSpPr>
        <p:spPr>
          <a:xfrm flipV="1">
            <a:off x="1156786" y="3211380"/>
            <a:ext cx="0" cy="1014272"/>
          </a:xfrm>
          <a:prstGeom prst="line">
            <a:avLst/>
          </a:prstGeom>
          <a:ln w="28575">
            <a:solidFill>
              <a:srgbClr val="0072F0"/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20669"/>
            <a:ext cx="2333333" cy="1190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30"/>
          <a:stretch/>
        </p:blipFill>
        <p:spPr>
          <a:xfrm>
            <a:off x="533505" y="1353291"/>
            <a:ext cx="1950263" cy="1646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30" name="直接连接符 29"/>
          <p:cNvCxnSpPr/>
          <p:nvPr/>
        </p:nvCxnSpPr>
        <p:spPr>
          <a:xfrm flipV="1">
            <a:off x="2438540" y="3190253"/>
            <a:ext cx="0" cy="1014272"/>
          </a:xfrm>
          <a:prstGeom prst="line">
            <a:avLst/>
          </a:prstGeom>
          <a:ln w="28575">
            <a:solidFill>
              <a:srgbClr val="0072F0"/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1012770" y="4225652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2123728" y="45856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2F0"/>
                </a:solidFill>
              </a:rPr>
              <a:t>2001</a:t>
            </a:r>
            <a:endParaRPr lang="zh-CN" altLang="en-US" dirty="0">
              <a:solidFill>
                <a:srgbClr val="0072F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277384" y="4225652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508104" y="336155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3851920" y="3068965"/>
            <a:ext cx="0" cy="335571"/>
          </a:xfrm>
          <a:prstGeom prst="line">
            <a:avLst/>
          </a:prstGeom>
          <a:ln w="28575">
            <a:solidFill>
              <a:srgbClr val="0072F0"/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846" r="8282" b="4225"/>
          <a:stretch/>
        </p:blipFill>
        <p:spPr>
          <a:xfrm>
            <a:off x="3563888" y="1463253"/>
            <a:ext cx="766506" cy="1363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909314" y="3225390"/>
            <a:ext cx="2706251" cy="58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You can add your text</a:t>
            </a:r>
          </a:p>
          <a:p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in this way</a:t>
            </a:r>
            <a:endParaRPr lang="zh-CN" altLang="en-US" dirty="0">
              <a:solidFill>
                <a:srgbClr val="224F6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97530" y="385632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2F0"/>
                </a:solidFill>
              </a:rPr>
              <a:t>2007</a:t>
            </a:r>
            <a:endParaRPr lang="zh-CN" altLang="en-US" dirty="0">
              <a:solidFill>
                <a:srgbClr val="0072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47730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049E-8 L 0.13733 0.00028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028 L 0.05312 0.00056 " pathEditMode="relative" rAng="0" ptsTypes="AA">
                                      <p:cBhvr>
                                        <p:cTn id="58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"/>
                            </p:stCondLst>
                            <p:childTnLst>
                              <p:par>
                                <p:cTn id="6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12 0.00056 L 0.15642 -0.12937 " pathEditMode="relative" rAng="0" ptsTypes="AA">
                                      <p:cBhvr>
                                        <p:cTn id="6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-64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31" grpId="0" animBg="1"/>
      <p:bldP spid="33" grpId="0" animBg="1"/>
      <p:bldP spid="33" grpId="1" animBg="1"/>
      <p:bldP spid="3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314947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73852" y="1057300"/>
            <a:ext cx="5596296" cy="389479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Picture speaks louder than words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5" y="1633364"/>
            <a:ext cx="4857750" cy="3219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133179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28337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476023">
            <a:off x="-275591" y="4413963"/>
            <a:ext cx="2932289" cy="428427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并列关系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123728" y="1869063"/>
            <a:ext cx="1800200" cy="18002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iPhone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5127736" y="1869063"/>
            <a:ext cx="1800200" cy="18002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iPad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3843042" y="2769163"/>
            <a:ext cx="1378662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525832" y="4297604"/>
            <a:ext cx="393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Try as simple as possible…</a:t>
            </a:r>
            <a:endParaRPr lang="zh-CN" altLang="en-US" dirty="0">
              <a:solidFill>
                <a:srgbClr val="224F6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05417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6" grpId="0" animBg="1"/>
      <p:bldP spid="3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350783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8751137">
            <a:off x="6721770" y="4235232"/>
            <a:ext cx="2932289" cy="428427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强调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69066" y="1471227"/>
            <a:ext cx="3397926" cy="3380547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iPhone</a:t>
            </a:r>
            <a:endParaRPr lang="zh-CN" altLang="en-US" sz="3200" dirty="0"/>
          </a:p>
        </p:txBody>
      </p:sp>
      <p:sp>
        <p:nvSpPr>
          <p:cNvPr id="27" name="椭圆 26"/>
          <p:cNvSpPr/>
          <p:nvPr/>
        </p:nvSpPr>
        <p:spPr>
          <a:xfrm>
            <a:off x="1731610" y="2711451"/>
            <a:ext cx="900100" cy="9001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iPad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189334" y="2961446"/>
            <a:ext cx="933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77283"/>
                </a:solidFill>
              </a:rPr>
              <a:t>VS</a:t>
            </a:r>
            <a:endParaRPr lang="zh-CN" altLang="en-US" sz="2000" dirty="0">
              <a:solidFill>
                <a:srgbClr val="57728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88630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350674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476023">
            <a:off x="-275591" y="4413963"/>
            <a:ext cx="2932289" cy="428427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递进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1718811" y="1455521"/>
            <a:ext cx="5272069" cy="2515926"/>
          </a:xfrm>
          <a:prstGeom prst="rightArrow">
            <a:avLst>
              <a:gd name="adj1" fmla="val 50000"/>
              <a:gd name="adj2" fmla="val 95243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108974" y="2388597"/>
            <a:ext cx="649774" cy="64977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err="1" smtClean="0"/>
              <a:t>iPad</a:t>
            </a:r>
            <a:endParaRPr lang="zh-CN" altLang="en-US" sz="1200" dirty="0"/>
          </a:p>
        </p:txBody>
      </p:sp>
      <p:sp>
        <p:nvSpPr>
          <p:cNvPr id="29" name="椭圆 28"/>
          <p:cNvSpPr/>
          <p:nvPr/>
        </p:nvSpPr>
        <p:spPr>
          <a:xfrm>
            <a:off x="3512030" y="2209428"/>
            <a:ext cx="1008112" cy="100811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 smtClean="0"/>
              <a:t>iPad</a:t>
            </a:r>
            <a:endParaRPr lang="zh-CN" altLang="en-US" sz="2000" dirty="0"/>
          </a:p>
        </p:txBody>
      </p:sp>
      <p:sp>
        <p:nvSpPr>
          <p:cNvPr id="3" name="椭圆 2"/>
          <p:cNvSpPr/>
          <p:nvPr/>
        </p:nvSpPr>
        <p:spPr>
          <a:xfrm>
            <a:off x="5278530" y="930496"/>
            <a:ext cx="3397926" cy="338054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iPhone</a:t>
            </a:r>
            <a:endParaRPr lang="zh-CN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8171099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27" grpId="0" animBg="1"/>
      <p:bldP spid="29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362675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892022" y="1489348"/>
            <a:ext cx="1359957" cy="26325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2678E"/>
              </a:gs>
              <a:gs pos="0">
                <a:srgbClr val="48BFE0"/>
              </a:gs>
            </a:gsLst>
            <a:lin ang="5400000" scaled="0"/>
          </a:gra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黑体" pitchFamily="49" charset="-122"/>
                <a:ea typeface="黑体" pitchFamily="49" charset="-122"/>
              </a:rPr>
              <a:t>如果你一定要彩色</a:t>
            </a:r>
            <a:endParaRPr lang="zh-CN" altLang="en-US" sz="10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872070" y="1504580"/>
            <a:ext cx="1370478" cy="0"/>
          </a:xfrm>
          <a:prstGeom prst="line">
            <a:avLst/>
          </a:prstGeom>
          <a:ln>
            <a:solidFill>
              <a:srgbClr val="FFFFFF">
                <a:alpha val="36078"/>
              </a:srgbClr>
            </a:solidFill>
          </a:ln>
          <a:effectLst>
            <a:glow rad="25400">
              <a:schemeClr val="bg1">
                <a:alpha val="15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3493287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00B0F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718842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FFFF0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829073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92D05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257697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FFC00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5036321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7030A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23004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174</Words>
  <Application>Microsoft Office PowerPoint</Application>
  <PresentationFormat>全屏显示(16:10)</PresentationFormat>
  <Paragraphs>79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Noah</dc:creator>
  <cp:lastModifiedBy>Microsoft</cp:lastModifiedBy>
  <cp:revision>50</cp:revision>
  <dcterms:created xsi:type="dcterms:W3CDTF">2011-02-19T10:37:15Z</dcterms:created>
  <dcterms:modified xsi:type="dcterms:W3CDTF">2012-03-20T02:33:59Z</dcterms:modified>
</cp:coreProperties>
</file>