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998537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938423"/>
              </p:ext>
            </p:extLst>
          </p:nvPr>
        </p:nvGraphicFramePr>
        <p:xfrm>
          <a:off x="3923928" y="1124744"/>
          <a:ext cx="1331913" cy="367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ChemSketch" r:id="rId4" imgW="1332000" imgH="3678840" progId="ACD.ChemSketch.20">
                  <p:embed/>
                </p:oleObj>
              </mc:Choice>
              <mc:Fallback>
                <p:oleObj name="ChemSketch" r:id="rId4" imgW="1332000" imgH="3678840" progId="ACD.ChemSketch.2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23928" y="1124744"/>
                        <a:ext cx="1331913" cy="3678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6386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ACD/ChemSketch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test</cp:lastModifiedBy>
  <cp:revision>1</cp:revision>
  <dcterms:created xsi:type="dcterms:W3CDTF">2015-04-12T07:16:02Z</dcterms:created>
  <dcterms:modified xsi:type="dcterms:W3CDTF">2015-04-12T07:23:52Z</dcterms:modified>
</cp:coreProperties>
</file>