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2016/12/20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Administrator\Desktop\&#26032;&#24314;&#25991;&#20214;&#22841;%20(2)\&#32593;&#32476;&#27468;&#25163;%20-%20&#12304;&#38050;&#29748;-&#20940;&#38632;&#12305;&#22812;&#30340;&#38050;&#29748;&#26354;&#22235;-&#38632;&#33909;.mp3" TargetMode="External"/><Relationship Id="rId1" Type="http://schemas.openxmlformats.org/officeDocument/2006/relationships/audio" Target="file:///C:\Users\Administrator\Desktop\&#26032;&#24314;&#25991;&#20214;&#22841;%20(2)\&#23478;&#20065;-1.m4a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6416840233446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471" y="0"/>
            <a:ext cx="9196942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00" y="3786190"/>
            <a:ext cx="7143799" cy="9233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欢迎来到我的家乡芜湖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家乡-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991600" y="0"/>
            <a:ext cx="304800" cy="304800"/>
          </a:xfrm>
          <a:prstGeom prst="rect">
            <a:avLst/>
          </a:prstGeom>
        </p:spPr>
      </p:pic>
      <p:pic>
        <p:nvPicPr>
          <p:cNvPr id="6" name="网络歌手 - 【钢琴-凌雨】夜的钢琴曲四-雨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-3048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af81a4c510fd9f9f4e549c0272dd42a2934a4a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0298" y="357166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芜湖别称“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江城</a:t>
            </a:r>
            <a:r>
              <a:rPr lang="zh-CN" altLang="en-US" sz="3600" b="1" dirty="0" smtClean="0"/>
              <a:t>”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b64034f78f0f736c379f32f0855b319ebc4131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199" y="0"/>
            <a:ext cx="92051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571480"/>
            <a:ext cx="767549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芜湖素有“</a:t>
            </a:r>
            <a:r>
              <a:rPr lang="zh-CN" altLang="en-US" sz="3200" dirty="0" smtClean="0">
                <a:solidFill>
                  <a:srgbClr val="FFFF00"/>
                </a:solidFill>
              </a:rPr>
              <a:t>江东名邑</a:t>
            </a:r>
            <a:r>
              <a:rPr lang="zh-CN" altLang="en-US" sz="3200" dirty="0" smtClean="0"/>
              <a:t>”</a:t>
            </a:r>
            <a:r>
              <a:rPr lang="en-US" altLang="zh-CN" sz="3200" dirty="0" smtClean="0"/>
              <a:t>·</a:t>
            </a:r>
            <a:r>
              <a:rPr lang="zh-CN" altLang="en-US" sz="3200" dirty="0" smtClean="0"/>
              <a:t>“</a:t>
            </a:r>
            <a:r>
              <a:rPr lang="zh-CN" altLang="en-US" sz="3200" dirty="0" smtClean="0">
                <a:solidFill>
                  <a:srgbClr val="FFFF00"/>
                </a:solidFill>
              </a:rPr>
              <a:t>吴楚名区</a:t>
            </a:r>
            <a:r>
              <a:rPr lang="zh-CN" altLang="en-US" sz="3200" dirty="0" smtClean="0"/>
              <a:t>”之美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0107_f9a191f5adbfc01e37450b4ngPFzHI4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357166"/>
            <a:ext cx="818685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solidFill>
                  <a:srgbClr val="FF0000"/>
                </a:solidFill>
              </a:rPr>
              <a:t>芜湖地处长三角西南部，南依皖南山系。北望江淮平原</a:t>
            </a:r>
            <a:endParaRPr lang="zh-CN" altLang="en-US" sz="2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98540003201211131403031458126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590" y="428604"/>
            <a:ext cx="88024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方特欢乐世界</a:t>
            </a:r>
            <a:r>
              <a:rPr lang="zh-CN" altLang="en-US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！</a:t>
            </a:r>
            <a:r>
              <a:rPr lang="zh-CN" alt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欢乐没有极限</a:t>
            </a:r>
            <a:r>
              <a:rPr lang="zh-CN" altLang="en-US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！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46</Words>
  <PresentationFormat>全屏显示(4:3)</PresentationFormat>
  <Paragraphs>5</Paragraphs>
  <Slides>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AutoBVT</cp:lastModifiedBy>
  <cp:revision>14</cp:revision>
  <dcterms:created xsi:type="dcterms:W3CDTF">2016-12-19T03:48:20Z</dcterms:created>
  <dcterms:modified xsi:type="dcterms:W3CDTF">2016-12-20T15:10:33Z</dcterms:modified>
</cp:coreProperties>
</file>