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52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65B37-A2F4-4E8E-9BDF-5D37C574901A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A847E-3761-4917-8B4C-DCC4B3636A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547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65B37-A2F4-4E8E-9BDF-5D37C574901A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A847E-3761-4917-8B4C-DCC4B3636A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715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65B37-A2F4-4E8E-9BDF-5D37C574901A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A847E-3761-4917-8B4C-DCC4B3636A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585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65B37-A2F4-4E8E-9BDF-5D37C574901A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A847E-3761-4917-8B4C-DCC4B3636A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489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65B37-A2F4-4E8E-9BDF-5D37C574901A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A847E-3761-4917-8B4C-DCC4B3636A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703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65B37-A2F4-4E8E-9BDF-5D37C574901A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A847E-3761-4917-8B4C-DCC4B3636A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580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65B37-A2F4-4E8E-9BDF-5D37C574901A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A847E-3761-4917-8B4C-DCC4B3636A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405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65B37-A2F4-4E8E-9BDF-5D37C574901A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A847E-3761-4917-8B4C-DCC4B3636A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978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65B37-A2F4-4E8E-9BDF-5D37C574901A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A847E-3761-4917-8B4C-DCC4B3636A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648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65B37-A2F4-4E8E-9BDF-5D37C574901A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A847E-3761-4917-8B4C-DCC4B3636A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517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65B37-A2F4-4E8E-9BDF-5D37C574901A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A847E-3761-4917-8B4C-DCC4B3636A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063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65B37-A2F4-4E8E-9BDF-5D37C574901A}" type="datetimeFigureOut">
              <a:rPr lang="zh-CN" altLang="en-US" smtClean="0"/>
              <a:t>2015/6/8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A847E-3761-4917-8B4C-DCC4B3636A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470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2780928"/>
            <a:ext cx="6236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我爱教育技术，我爱</a:t>
            </a:r>
            <a:r>
              <a:rPr lang="en-US" altLang="zh-CN" sz="40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40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529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8.33333E-7 4.07407E-6 L -0.00243 -0.19862 " pathEditMode="relative" rAng="0" ptsTypes="AA">
                                      <p:cBhvr>
                                        <p:cTn id="6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9931"/>
                                    </p:animMotion>
                                    <p:animRot by="1500000">
                                      <p:cBhvr>
                                        <p:cTn id="7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Company>且行资源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孙方;教育技术论坛</dc:creator>
  <cp:keywords>学教育技术，上教育技术论坛！http:/www.etthink.com</cp:keywords>
  <cp:lastModifiedBy>孙方;教育技术论坛</cp:lastModifiedBy>
  <cp:revision>2</cp:revision>
  <dcterms:created xsi:type="dcterms:W3CDTF">2015-06-08T12:18:51Z</dcterms:created>
  <dcterms:modified xsi:type="dcterms:W3CDTF">2015-06-08T12:32:25Z</dcterms:modified>
</cp:coreProperties>
</file>