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4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FC4BD-7B69-4A2B-963B-5270C6DDE18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3901A2-7267-40C4-8D73-DC74802FF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042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3901A2-7267-40C4-8D73-DC74802FF4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914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7.xml"/><Relationship Id="rId4" Type="http://schemas.microsoft.com/office/2007/relationships/media" Target="../media/media2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wav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wav"/><Relationship Id="rId1" Type="http://schemas.openxmlformats.org/officeDocument/2006/relationships/audio" Target="NULL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jpeg"/><Relationship Id="rId2" Type="http://schemas.microsoft.com/office/2007/relationships/media" Target="../media/media5.wav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00" y="35064"/>
            <a:ext cx="9144000" cy="6858000"/>
          </a:xfrm>
          <a:prstGeom prst="rect">
            <a:avLst/>
          </a:prstGeom>
        </p:spPr>
      </p:pic>
      <p:pic>
        <p:nvPicPr>
          <p:cNvPr id="3" name="冯曦妤-我在那一角落患过伤风 (步步高音乐手机广告曲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76056" y="1340768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63280" y="-171400"/>
            <a:ext cx="648072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zh-CN" altLang="en-US" sz="6600" dirty="0" smtClean="0">
                <a:ln w="3175">
                  <a:solidFill>
                    <a:srgbClr val="FFFF00"/>
                  </a:solidFill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庄周故里</a:t>
            </a:r>
            <a:endParaRPr lang="zh-CN" altLang="en-US" sz="6600" dirty="0">
              <a:ln w="3175">
                <a:solidFill>
                  <a:srgbClr val="FFFF00"/>
                </a:solidFill>
              </a:ln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已录下的声音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100" end="1147.256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307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9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35849" numSld="999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联想\Desktop\02422282d709ff58f95ab28c593fcc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46" y="0"/>
            <a:ext cx="91736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已录下的声音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0" end="1767.256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40070" y="14691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65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600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联想\Desktop\b29ae74c7bc9de29e7bf9de85391626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8913"/>
            <a:ext cx="9152032" cy="687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已录下的声音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0" end="2357.233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04112" y="1070893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15732" y="260648"/>
            <a:ext cx="1107996" cy="2808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万佛塔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6251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联想\Desktop\810b8345095de67b69e5eaafdbbd1fd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44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已录下的声音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00" end="867.2109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53341" y="1556792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4011" y="5780629"/>
            <a:ext cx="3553893" cy="1015663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梦蝶广场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8925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8</Words>
  <Application>Microsoft Office PowerPoint</Application>
  <PresentationFormat>全屏显示(4:3)</PresentationFormat>
  <Paragraphs>4</Paragraphs>
  <Slides>4</Slides>
  <Notes>1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联想</dc:creator>
  <cp:lastModifiedBy>联想</cp:lastModifiedBy>
  <cp:revision>18</cp:revision>
  <dcterms:created xsi:type="dcterms:W3CDTF">2016-04-05T12:05:45Z</dcterms:created>
  <dcterms:modified xsi:type="dcterms:W3CDTF">2016-04-09T13:16:21Z</dcterms:modified>
</cp:coreProperties>
</file>