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9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3" d="100"/>
          <a:sy n="73" d="100"/>
        </p:scale>
        <p:origin x="485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bg1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46" b="15702"/>
          <a:stretch/>
        </p:blipFill>
        <p:spPr bwMode="auto">
          <a:xfrm>
            <a:off x="0" y="0"/>
            <a:ext cx="12236451" cy="680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39800" y="4724797"/>
            <a:ext cx="10312400" cy="1047192"/>
          </a:xfrm>
        </p:spPr>
        <p:txBody>
          <a:bodyPr anchor="b" anchorCtr="1"/>
          <a:lstStyle>
            <a:lvl1pPr algn="ctr">
              <a:lnSpc>
                <a:spcPct val="120000"/>
              </a:lnSpc>
              <a:defRPr sz="4800">
                <a:solidFill>
                  <a:schemeClr val="accent1"/>
                </a:solidFill>
                <a:effectLst/>
              </a:defRPr>
            </a:lvl1pPr>
          </a:lstStyle>
          <a:p>
            <a:pPr lvl="0"/>
            <a:r>
              <a:rPr lang="zh-CN" altLang="en-US" noProof="0"/>
              <a:t>单击此处编辑母版标题样式</a:t>
            </a:r>
            <a:endParaRPr lang="zh-CN" altLang="en-US" noProof="0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39801" y="5771991"/>
            <a:ext cx="10312401" cy="668936"/>
          </a:xfrm>
        </p:spPr>
        <p:txBody>
          <a:bodyPr/>
          <a:lstStyle>
            <a:lvl1pPr marL="0" indent="0" algn="ctr">
              <a:buFontTx/>
              <a:buNone/>
              <a:defRPr sz="2400">
                <a:solidFill>
                  <a:schemeClr val="accent2"/>
                </a:solidFill>
              </a:defRPr>
            </a:lvl1pPr>
          </a:lstStyle>
          <a:p>
            <a:pPr lvl="0"/>
            <a:r>
              <a:rPr lang="zh-CN" altLang="en-US" noProof="0"/>
              <a:t>单击此处编辑母版副标题样式</a:t>
            </a:r>
            <a:endParaRPr lang="zh-CN" altLang="en-US" noProof="0" dirty="0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8FDEDEC2-8F95-49BE-BAE4-2AB4CBBB9F2D}" type="datetimeFigureOut">
              <a:rPr lang="zh-CN" altLang="en-US" smtClean="0"/>
              <a:t>2019/7/21 Sunday</a:t>
            </a:fld>
            <a:endParaRPr lang="zh-CN" alt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zh-CN" alt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8C3EB3B1-DC00-4BA7-8637-0240504FB8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851771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4967">
          <p15:clr>
            <a:srgbClr val="FBAE40"/>
          </p15:clr>
        </p15:guide>
        <p15:guide id="0" orient="horz" pos="2160">
          <p15:clr>
            <a:srgbClr val="FBAE40"/>
          </p15:clr>
        </p15:guide>
        <p15:guide id="3" pos="6623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FDEDEC2-8F95-49BE-BAE4-2AB4CBBB9F2D}" type="datetimeFigureOut">
              <a:rPr lang="zh-CN" altLang="en-US" smtClean="0"/>
              <a:t>2019/7/21 Sunday</a:t>
            </a:fld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C3EB3B1-DC00-4BA7-8637-0240504FB8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57265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55944" y="260351"/>
            <a:ext cx="2742485" cy="589438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5314" y="260351"/>
            <a:ext cx="8078271" cy="589438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FDEDEC2-8F95-49BE-BAE4-2AB4CBBB9F2D}" type="datetimeFigureOut">
              <a:rPr lang="zh-CN" altLang="en-US" smtClean="0"/>
              <a:t>2019/7/21 Sunday</a:t>
            </a:fld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C3EB3B1-DC00-4BA7-8637-0240504FB8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45507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4735" y="1948982"/>
            <a:ext cx="11123696" cy="4653961"/>
          </a:xfrm>
        </p:spPr>
        <p:txBody>
          <a:bodyPr/>
          <a:lstStyle>
            <a:lvl1pPr>
              <a:defRPr sz="2667"/>
            </a:lvl1pPr>
            <a:lvl2pPr>
              <a:defRPr sz="1867">
                <a:solidFill>
                  <a:schemeClr val="tx1">
                    <a:lumMod val="60000"/>
                    <a:lumOff val="40000"/>
                  </a:schemeClr>
                </a:solidFill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FDEDEC2-8F95-49BE-BAE4-2AB4CBBB9F2D}" type="datetimeFigureOut">
              <a:rPr lang="zh-CN" altLang="en-US" smtClean="0"/>
              <a:t>2019/7/21 Sunday</a:t>
            </a:fld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C3EB3B1-DC00-4BA7-8637-0240504FB8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89168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635" y="1709740"/>
            <a:ext cx="10516036" cy="2852737"/>
          </a:xfrm>
        </p:spPr>
        <p:txBody>
          <a:bodyPr anchor="b"/>
          <a:lstStyle>
            <a:lvl1pPr>
              <a:defRPr sz="5999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635" y="4589464"/>
            <a:ext cx="10516036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067" indent="0">
              <a:buNone/>
              <a:defRPr sz="2000"/>
            </a:lvl2pPr>
            <a:lvl3pPr marL="914133" indent="0">
              <a:buNone/>
              <a:defRPr sz="1800"/>
            </a:lvl3pPr>
            <a:lvl4pPr marL="1371200" indent="0">
              <a:buNone/>
              <a:defRPr sz="1600"/>
            </a:lvl4pPr>
            <a:lvl5pPr marL="1828266" indent="0">
              <a:buNone/>
              <a:defRPr sz="1600"/>
            </a:lvl5pPr>
            <a:lvl6pPr marL="2285334" indent="0">
              <a:buNone/>
              <a:defRPr sz="1600"/>
            </a:lvl6pPr>
            <a:lvl7pPr marL="2742399" indent="0">
              <a:buNone/>
              <a:defRPr sz="1600"/>
            </a:lvl7pPr>
            <a:lvl8pPr marL="3199467" indent="0">
              <a:buNone/>
              <a:defRPr sz="1600"/>
            </a:lvl8pPr>
            <a:lvl9pPr marL="3656533" indent="0">
              <a:buNone/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FDEDEC2-8F95-49BE-BAE4-2AB4CBBB9F2D}" type="datetimeFigureOut">
              <a:rPr lang="zh-CN" altLang="en-US" smtClean="0"/>
              <a:t>2019/7/21 Sunday</a:t>
            </a:fld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C3EB3B1-DC00-4BA7-8637-0240504FB8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8723437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5312" y="1412877"/>
            <a:ext cx="5410379" cy="47418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88052" y="1412877"/>
            <a:ext cx="5410379" cy="47418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FDEDEC2-8F95-49BE-BAE4-2AB4CBBB9F2D}" type="datetimeFigureOut">
              <a:rPr lang="zh-CN" altLang="en-US" smtClean="0"/>
              <a:t>2019/7/21 Sunday</a:t>
            </a:fld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C3EB3B1-DC00-4BA7-8637-0240504FB8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28112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571" y="365125"/>
            <a:ext cx="10516036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569" y="1681163"/>
            <a:ext cx="515803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67" indent="0">
              <a:buNone/>
              <a:defRPr sz="2000" b="1"/>
            </a:lvl2pPr>
            <a:lvl3pPr marL="914133" indent="0">
              <a:buNone/>
              <a:defRPr sz="1800" b="1"/>
            </a:lvl3pPr>
            <a:lvl4pPr marL="1371200" indent="0">
              <a:buNone/>
              <a:defRPr sz="1600" b="1"/>
            </a:lvl4pPr>
            <a:lvl5pPr marL="1828266" indent="0">
              <a:buNone/>
              <a:defRPr sz="1600" b="1"/>
            </a:lvl5pPr>
            <a:lvl6pPr marL="2285334" indent="0">
              <a:buNone/>
              <a:defRPr sz="1600" b="1"/>
            </a:lvl6pPr>
            <a:lvl7pPr marL="2742399" indent="0">
              <a:buNone/>
              <a:defRPr sz="1600" b="1"/>
            </a:lvl7pPr>
            <a:lvl8pPr marL="3199467" indent="0">
              <a:buNone/>
              <a:defRPr sz="1600" b="1"/>
            </a:lvl8pPr>
            <a:lvl9pPr marL="3656533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569" y="2505075"/>
            <a:ext cx="5158032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182" y="1681163"/>
            <a:ext cx="5183425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67" indent="0">
              <a:buNone/>
              <a:defRPr sz="2000" b="1"/>
            </a:lvl2pPr>
            <a:lvl3pPr marL="914133" indent="0">
              <a:buNone/>
              <a:defRPr sz="1800" b="1"/>
            </a:lvl3pPr>
            <a:lvl4pPr marL="1371200" indent="0">
              <a:buNone/>
              <a:defRPr sz="1600" b="1"/>
            </a:lvl4pPr>
            <a:lvl5pPr marL="1828266" indent="0">
              <a:buNone/>
              <a:defRPr sz="1600" b="1"/>
            </a:lvl5pPr>
            <a:lvl6pPr marL="2285334" indent="0">
              <a:buNone/>
              <a:defRPr sz="1600" b="1"/>
            </a:lvl6pPr>
            <a:lvl7pPr marL="2742399" indent="0">
              <a:buNone/>
              <a:defRPr sz="1600" b="1"/>
            </a:lvl7pPr>
            <a:lvl8pPr marL="3199467" indent="0">
              <a:buNone/>
              <a:defRPr sz="1600" b="1"/>
            </a:lvl8pPr>
            <a:lvl9pPr marL="3656533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182" y="2505075"/>
            <a:ext cx="5183425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FDEDEC2-8F95-49BE-BAE4-2AB4CBBB9F2D}" type="datetimeFigureOut">
              <a:rPr lang="zh-CN" altLang="en-US" smtClean="0"/>
              <a:t>2019/7/21 Sunday</a:t>
            </a:fld>
            <a:endParaRPr lang="zh-CN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C3EB3B1-DC00-4BA7-8637-0240504FB8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96586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FDEDEC2-8F95-49BE-BAE4-2AB4CBBB9F2D}" type="datetimeFigureOut">
              <a:rPr lang="zh-CN" altLang="en-US" smtClean="0"/>
              <a:t>2019/7/21 Sunday</a:t>
            </a:fld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C3EB3B1-DC00-4BA7-8637-0240504FB8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25146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FDEDEC2-8F95-49BE-BAE4-2AB4CBBB9F2D}" type="datetimeFigureOut">
              <a:rPr lang="zh-CN" altLang="en-US" smtClean="0"/>
              <a:t>2019/7/21 Sunday</a:t>
            </a:fld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C3EB3B1-DC00-4BA7-8637-0240504FB8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99281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570" y="457200"/>
            <a:ext cx="3932801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426" y="987426"/>
            <a:ext cx="6172180" cy="4873625"/>
          </a:xfrm>
        </p:spPr>
        <p:txBody>
          <a:bodyPr/>
          <a:lstStyle>
            <a:lvl1pPr>
              <a:defRPr sz="3199"/>
            </a:lvl1pPr>
            <a:lvl2pPr>
              <a:defRPr sz="2799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570" y="2057401"/>
            <a:ext cx="3932801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67" indent="0">
              <a:buNone/>
              <a:defRPr sz="1400"/>
            </a:lvl2pPr>
            <a:lvl3pPr marL="914133" indent="0">
              <a:buNone/>
              <a:defRPr sz="1200"/>
            </a:lvl3pPr>
            <a:lvl4pPr marL="1371200" indent="0">
              <a:buNone/>
              <a:defRPr sz="1000"/>
            </a:lvl4pPr>
            <a:lvl5pPr marL="1828266" indent="0">
              <a:buNone/>
              <a:defRPr sz="1000"/>
            </a:lvl5pPr>
            <a:lvl6pPr marL="2285334" indent="0">
              <a:buNone/>
              <a:defRPr sz="1000"/>
            </a:lvl6pPr>
            <a:lvl7pPr marL="2742399" indent="0">
              <a:buNone/>
              <a:defRPr sz="1000"/>
            </a:lvl7pPr>
            <a:lvl8pPr marL="3199467" indent="0">
              <a:buNone/>
              <a:defRPr sz="1000"/>
            </a:lvl8pPr>
            <a:lvl9pPr marL="3656533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FDEDEC2-8F95-49BE-BAE4-2AB4CBBB9F2D}" type="datetimeFigureOut">
              <a:rPr lang="zh-CN" altLang="en-US" smtClean="0"/>
              <a:t>2019/7/21 Sunday</a:t>
            </a:fld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C3EB3B1-DC00-4BA7-8637-0240504FB8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6724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570" y="457200"/>
            <a:ext cx="3932801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426" y="987426"/>
            <a:ext cx="6172180" cy="4873625"/>
          </a:xfrm>
        </p:spPr>
        <p:txBody>
          <a:bodyPr/>
          <a:lstStyle>
            <a:lvl1pPr marL="0" indent="0">
              <a:buNone/>
              <a:defRPr sz="3199"/>
            </a:lvl1pPr>
            <a:lvl2pPr marL="457067" indent="0">
              <a:buNone/>
              <a:defRPr sz="2799"/>
            </a:lvl2pPr>
            <a:lvl3pPr marL="914133" indent="0">
              <a:buNone/>
              <a:defRPr sz="2400"/>
            </a:lvl3pPr>
            <a:lvl4pPr marL="1371200" indent="0">
              <a:buNone/>
              <a:defRPr sz="2000"/>
            </a:lvl4pPr>
            <a:lvl5pPr marL="1828266" indent="0">
              <a:buNone/>
              <a:defRPr sz="2000"/>
            </a:lvl5pPr>
            <a:lvl6pPr marL="2285334" indent="0">
              <a:buNone/>
              <a:defRPr sz="2000"/>
            </a:lvl6pPr>
            <a:lvl7pPr marL="2742399" indent="0">
              <a:buNone/>
              <a:defRPr sz="2000"/>
            </a:lvl7pPr>
            <a:lvl8pPr marL="3199467" indent="0">
              <a:buNone/>
              <a:defRPr sz="2000"/>
            </a:lvl8pPr>
            <a:lvl9pPr marL="3656533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570" y="2057401"/>
            <a:ext cx="3932801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67" indent="0">
              <a:buNone/>
              <a:defRPr sz="1400"/>
            </a:lvl2pPr>
            <a:lvl3pPr marL="914133" indent="0">
              <a:buNone/>
              <a:defRPr sz="1200"/>
            </a:lvl3pPr>
            <a:lvl4pPr marL="1371200" indent="0">
              <a:buNone/>
              <a:defRPr sz="1000"/>
            </a:lvl4pPr>
            <a:lvl5pPr marL="1828266" indent="0">
              <a:buNone/>
              <a:defRPr sz="1000"/>
            </a:lvl5pPr>
            <a:lvl6pPr marL="2285334" indent="0">
              <a:buNone/>
              <a:defRPr sz="1000"/>
            </a:lvl6pPr>
            <a:lvl7pPr marL="2742399" indent="0">
              <a:buNone/>
              <a:defRPr sz="1000"/>
            </a:lvl7pPr>
            <a:lvl8pPr marL="3199467" indent="0">
              <a:buNone/>
              <a:defRPr sz="1000"/>
            </a:lvl8pPr>
            <a:lvl9pPr marL="3656533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FDEDEC2-8F95-49BE-BAE4-2AB4CBBB9F2D}" type="datetimeFigureOut">
              <a:rPr lang="zh-CN" altLang="en-US" smtClean="0"/>
              <a:t>2019/7/21 Sunday</a:t>
            </a:fld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C3EB3B1-DC00-4BA7-8637-0240504FB8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50900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bg2"/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169"/>
          <a:stretch/>
        </p:blipFill>
        <p:spPr bwMode="auto">
          <a:xfrm>
            <a:off x="1" y="-31750"/>
            <a:ext cx="12240684" cy="69066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442" y="6245225"/>
            <a:ext cx="2845647" cy="4762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smtClean="0"/>
            </a:lvl1pPr>
          </a:lstStyle>
          <a:p>
            <a:fld id="{8FDEDEC2-8F95-49BE-BAE4-2AB4CBBB9F2D}" type="datetimeFigureOut">
              <a:rPr lang="zh-CN" altLang="en-US" smtClean="0"/>
              <a:t>2019/7/21 Sunday</a:t>
            </a:fld>
            <a:endParaRPr lang="zh-CN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6103" y="6245225"/>
            <a:ext cx="3859795" cy="4762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smtClean="0"/>
            </a:lvl1pPr>
          </a:lstStyle>
          <a:p>
            <a:endParaRPr lang="zh-CN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6914" y="6245225"/>
            <a:ext cx="2845645" cy="4762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/>
            </a:lvl1pPr>
          </a:lstStyle>
          <a:p>
            <a:fld id="{8C3EB3B1-DC00-4BA7-8637-0240504FB83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74735" y="1227012"/>
            <a:ext cx="11123696" cy="7136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74735" y="1982849"/>
            <a:ext cx="11123696" cy="46539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</p:txBody>
      </p:sp>
    </p:spTree>
    <p:extLst>
      <p:ext uri="{BB962C8B-B14F-4D97-AF65-F5344CB8AC3E}">
        <p14:creationId xmlns:p14="http://schemas.microsoft.com/office/powerpoint/2010/main" val="31918733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399">
          <a:solidFill>
            <a:schemeClr val="bg1"/>
          </a:solidFill>
          <a:latin typeface="Arial Black" panose="020B0A04020102020204" pitchFamily="34" charset="0"/>
          <a:ea typeface="微软雅黑" panose="020B0503020204020204" pitchFamily="34" charset="-122"/>
          <a:cs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399">
          <a:solidFill>
            <a:schemeClr val="bg1"/>
          </a:solidFill>
          <a:latin typeface="Arial Black" panose="020B0A04020102020204" pitchFamily="34" charset="0"/>
          <a:ea typeface="微软雅黑" panose="020B0503020204020204" pitchFamily="34" charset="-122"/>
          <a:cs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399">
          <a:solidFill>
            <a:schemeClr val="bg1"/>
          </a:solidFill>
          <a:latin typeface="Arial Black" panose="020B0A04020102020204" pitchFamily="34" charset="0"/>
          <a:ea typeface="微软雅黑" panose="020B0503020204020204" pitchFamily="34" charset="-122"/>
          <a:cs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399">
          <a:solidFill>
            <a:schemeClr val="bg1"/>
          </a:solidFill>
          <a:latin typeface="Arial Black" panose="020B0A04020102020204" pitchFamily="34" charset="0"/>
          <a:ea typeface="微软雅黑" panose="020B0503020204020204" pitchFamily="34" charset="-122"/>
          <a:cs typeface="宋体" panose="02010600030101010101" pitchFamily="2" charset="-122"/>
        </a:defRPr>
      </a:lvl5pPr>
      <a:lvl6pPr marL="457067" algn="ctr" rtl="0" eaLnBrk="1" fontAlgn="base" hangingPunct="1">
        <a:spcBef>
          <a:spcPct val="0"/>
        </a:spcBef>
        <a:spcAft>
          <a:spcPct val="0"/>
        </a:spcAft>
        <a:defRPr sz="4399">
          <a:solidFill>
            <a:schemeClr val="bg1"/>
          </a:solidFill>
          <a:latin typeface="Arial" panose="020B0604020202020204" pitchFamily="34" charset="0"/>
          <a:ea typeface="微软雅黑" panose="020B0503020204020204" pitchFamily="34" charset="-122"/>
          <a:cs typeface="宋体" panose="02010600030101010101" pitchFamily="2" charset="-122"/>
        </a:defRPr>
      </a:lvl6pPr>
      <a:lvl7pPr marL="914133" algn="ctr" rtl="0" eaLnBrk="1" fontAlgn="base" hangingPunct="1">
        <a:spcBef>
          <a:spcPct val="0"/>
        </a:spcBef>
        <a:spcAft>
          <a:spcPct val="0"/>
        </a:spcAft>
        <a:defRPr sz="4399">
          <a:solidFill>
            <a:schemeClr val="bg1"/>
          </a:solidFill>
          <a:latin typeface="Arial" panose="020B0604020202020204" pitchFamily="34" charset="0"/>
          <a:ea typeface="微软雅黑" panose="020B0503020204020204" pitchFamily="34" charset="-122"/>
          <a:cs typeface="宋体" panose="02010600030101010101" pitchFamily="2" charset="-122"/>
        </a:defRPr>
      </a:lvl7pPr>
      <a:lvl8pPr marL="1371200" algn="ctr" rtl="0" eaLnBrk="1" fontAlgn="base" hangingPunct="1">
        <a:spcBef>
          <a:spcPct val="0"/>
        </a:spcBef>
        <a:spcAft>
          <a:spcPct val="0"/>
        </a:spcAft>
        <a:defRPr sz="4399">
          <a:solidFill>
            <a:schemeClr val="bg1"/>
          </a:solidFill>
          <a:latin typeface="Arial" panose="020B0604020202020204" pitchFamily="34" charset="0"/>
          <a:ea typeface="微软雅黑" panose="020B0503020204020204" pitchFamily="34" charset="-122"/>
          <a:cs typeface="宋体" panose="02010600030101010101" pitchFamily="2" charset="-122"/>
        </a:defRPr>
      </a:lvl8pPr>
      <a:lvl9pPr marL="1828266" algn="ctr" rtl="0" eaLnBrk="1" fontAlgn="base" hangingPunct="1">
        <a:spcBef>
          <a:spcPct val="0"/>
        </a:spcBef>
        <a:spcAft>
          <a:spcPct val="0"/>
        </a:spcAft>
        <a:defRPr sz="4399">
          <a:solidFill>
            <a:schemeClr val="bg1"/>
          </a:solidFill>
          <a:latin typeface="Arial" panose="020B0604020202020204" pitchFamily="34" charset="0"/>
          <a:ea typeface="微软雅黑" panose="020B0503020204020204" pitchFamily="34" charset="-122"/>
          <a:cs typeface="宋体" panose="02010600030101010101" pitchFamily="2" charset="-122"/>
        </a:defRPr>
      </a:lvl9pPr>
    </p:titleStyle>
    <p:bodyStyle>
      <a:lvl1pPr marL="457189" indent="-457189" algn="l" rtl="0" eaLnBrk="1" fontAlgn="base" hangingPunct="1">
        <a:spcBef>
          <a:spcPts val="1800"/>
        </a:spcBef>
        <a:spcAft>
          <a:spcPct val="0"/>
        </a:spcAft>
        <a:buClr>
          <a:schemeClr val="accent1"/>
        </a:buClr>
        <a:buSzPct val="70000"/>
        <a:buFont typeface="Wingdings 2" panose="05020102010507070707" pitchFamily="18" charset="2"/>
        <a:buChar char=""/>
        <a:defRPr sz="2667" kern="1200">
          <a:solidFill>
            <a:schemeClr val="accent1"/>
          </a:solidFill>
          <a:latin typeface="+mn-lt"/>
          <a:ea typeface="+mn-ea"/>
          <a:cs typeface="+mn-cs"/>
        </a:defRPr>
      </a:lvl1pPr>
      <a:lvl2pPr marL="357084" indent="-357084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 "/>
        <a:defRPr sz="1867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2pPr>
      <a:lvl3pPr marL="1142666" indent="-228533" algn="l" rtl="0" eaLnBrk="1" fontAlgn="base" hangingPunct="1">
        <a:spcBef>
          <a:spcPct val="20000"/>
        </a:spcBef>
        <a:spcAft>
          <a:spcPct val="0"/>
        </a:spcAft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3pPr>
      <a:lvl4pPr marL="1599733" indent="-228533" algn="l" rtl="0" eaLnBrk="1" fontAlgn="base" hangingPunct="1">
        <a:spcBef>
          <a:spcPct val="20000"/>
        </a:spcBef>
        <a:spcAft>
          <a:spcPct val="0"/>
        </a:spcAft>
        <a:buChar char="–"/>
        <a:defRPr sz="1400" kern="1200">
          <a:solidFill>
            <a:schemeClr val="bg1"/>
          </a:solidFill>
          <a:latin typeface="+mn-lt"/>
          <a:ea typeface="+mn-ea"/>
          <a:cs typeface="+mn-cs"/>
        </a:defRPr>
      </a:lvl4pPr>
      <a:lvl5pPr marL="2056801" indent="-228533" algn="l" rtl="0" eaLnBrk="1" fontAlgn="base" hangingPunct="1">
        <a:spcBef>
          <a:spcPct val="20000"/>
        </a:spcBef>
        <a:spcAft>
          <a:spcPct val="0"/>
        </a:spcAft>
        <a:buChar char="»"/>
        <a:defRPr sz="1400" kern="1200">
          <a:solidFill>
            <a:schemeClr val="bg1"/>
          </a:solidFill>
          <a:latin typeface="+mn-lt"/>
          <a:ea typeface="+mn-ea"/>
          <a:cs typeface="+mn-cs"/>
        </a:defRPr>
      </a:lvl5pPr>
      <a:lvl6pPr marL="2513866" indent="-228533" algn="l" defTabSz="91413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934" indent="-228533" algn="l" defTabSz="91413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000" indent="-228533" algn="l" defTabSz="91413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067" indent="-228533" algn="l" defTabSz="91413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1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67" algn="l" defTabSz="9141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33" algn="l" defTabSz="9141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00" algn="l" defTabSz="9141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266" algn="l" defTabSz="9141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334" algn="l" defTabSz="9141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399" algn="l" defTabSz="9141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467" algn="l" defTabSz="9141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533" algn="l" defTabSz="9141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A-图片 5" descr="图片包含 天空, 不同, 户外&#10;&#10;已生成极高可信度的说明">
            <a:extLst>
              <a:ext uri="{FF2B5EF4-FFF2-40B4-BE49-F238E27FC236}">
                <a16:creationId xmlns:a16="http://schemas.microsoft.com/office/drawing/2014/main" id="{56E35CA8-06BF-4328-8A74-F0744C41BE6C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45" b="31063" l="34600" r="64500">
                        <a14:foregroundMark x1="43400" y1="8447" x2="50700" y2="20845"/>
                        <a14:foregroundMark x1="50700" y1="20845" x2="49800" y2="13079"/>
                        <a14:foregroundMark x1="49800" y1="13079" x2="45000" y2="8174"/>
                        <a14:foregroundMark x1="45000" y1="8174" x2="44300" y2="8038"/>
                        <a14:foregroundMark x1="44400" y1="6676" x2="42728" y2="2820"/>
                        <a14:foregroundMark x1="40616" y1="3397" x2="39900" y2="5041"/>
                        <a14:foregroundMark x1="43800" y1="2316" x2="46200" y2="8583"/>
                        <a14:foregroundMark x1="46200" y1="8583" x2="50500" y2="13079"/>
                        <a14:foregroundMark x1="50500" y1="13079" x2="52000" y2="16757"/>
                        <a14:foregroundMark x1="44700" y1="25204" x2="60100" y2="22071"/>
                        <a14:foregroundMark x1="60100" y1="22071" x2="64500" y2="22071"/>
                        <a14:foregroundMark x1="34600" y1="22752" x2="37500" y2="23161"/>
                        <a14:backgroundMark x1="41300" y1="954" x2="43600" y2="95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292" r="32058" b="65405"/>
          <a:stretch/>
        </p:blipFill>
        <p:spPr>
          <a:xfrm>
            <a:off x="1469822" y="742013"/>
            <a:ext cx="3237470" cy="2372497"/>
          </a:xfrm>
          <a:prstGeom prst="rect">
            <a:avLst/>
          </a:prstGeom>
        </p:spPr>
      </p:pic>
      <p:pic>
        <p:nvPicPr>
          <p:cNvPr id="7" name="图片 6" descr="图片包含 天空, 不同, 户外&#10;&#10;已生成极高可信度的说明">
            <a:extLst>
              <a:ext uri="{FF2B5EF4-FFF2-40B4-BE49-F238E27FC236}">
                <a16:creationId xmlns:a16="http://schemas.microsoft.com/office/drawing/2014/main" id="{BA35FDD7-7F5A-4287-9505-C1335D9F720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3515" b="65123" l="68900" r="99000">
                        <a14:foregroundMark x1="79200" y1="55450" x2="81700" y2="63488"/>
                        <a14:foregroundMark x1="80500" y1="58447" x2="81400" y2="64986"/>
                        <a14:foregroundMark x1="80100" y1="59946" x2="80400" y2="63896"/>
                        <a14:foregroundMark x1="85400" y1="50272" x2="84800" y2="61035"/>
                        <a14:foregroundMark x1="86000" y1="49046" x2="87100" y2="56131"/>
                        <a14:foregroundMark x1="87100" y1="56131" x2="87000" y2="49183"/>
                        <a14:foregroundMark x1="87300" y1="50545" x2="89000" y2="57766"/>
                        <a14:foregroundMark x1="93800" y1="47003" x2="99000" y2="47275"/>
                        <a14:foregroundMark x1="95400" y1="47956" x2="94200" y2="45640"/>
                        <a14:foregroundMark x1="69100" y1="47956" x2="68900" y2="4863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7799" t="29609" b="30816"/>
          <a:stretch/>
        </p:blipFill>
        <p:spPr>
          <a:xfrm>
            <a:off x="1469822" y="1029474"/>
            <a:ext cx="3008670" cy="2714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0501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4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1.48148E-6 L 0.5651 -0.1419 " pathEditMode="relative" rAng="0" ptsTypes="AA">
                                      <p:cBhvr>
                                        <p:cTn id="9" dur="4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255" y="-7106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1" presetClass="exit" presetSubtype="0" repeatCount="indefinite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4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3.33333E-6 L 0.5651 -0.1419 " pathEditMode="relative" rAng="0" ptsTypes="AA">
                                      <p:cBhvr>
                                        <p:cTn id="14" dur="4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255" y="-71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4"/>
</p:tagLst>
</file>

<file path=ppt/theme/theme1.xml><?xml version="1.0" encoding="utf-8"?>
<a:theme xmlns:a="http://schemas.openxmlformats.org/drawingml/2006/main" name="卡通2">
  <a:themeElements>
    <a:clrScheme name="自定义 1">
      <a:dk1>
        <a:srgbClr val="595959"/>
      </a:dk1>
      <a:lt1>
        <a:sysClr val="window" lastClr="FFFFFF"/>
      </a:lt1>
      <a:dk2>
        <a:srgbClr val="595959"/>
      </a:dk2>
      <a:lt2>
        <a:srgbClr val="FFFFFF"/>
      </a:lt2>
      <a:accent1>
        <a:srgbClr val="039FD7"/>
      </a:accent1>
      <a:accent2>
        <a:srgbClr val="ECC54A"/>
      </a:accent2>
      <a:accent3>
        <a:srgbClr val="099BFF"/>
      </a:accent3>
      <a:accent4>
        <a:srgbClr val="82C767"/>
      </a:accent4>
      <a:accent5>
        <a:srgbClr val="6699FF"/>
      </a:accent5>
      <a:accent6>
        <a:srgbClr val="A5C249"/>
      </a:accent6>
      <a:hlink>
        <a:srgbClr val="F49100"/>
      </a:hlink>
      <a:folHlink>
        <a:srgbClr val="85DFD0"/>
      </a:folHlink>
    </a:clrScheme>
    <a:fontScheme name="自定义 6">
      <a:majorFont>
        <a:latin typeface="Arial"/>
        <a:ea typeface="幼圆"/>
        <a:cs typeface=""/>
      </a:majorFont>
      <a:minorFont>
        <a:latin typeface="Arial"/>
        <a:ea typeface="幼圆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卡通2" id="{8CD2FEE7-1357-4364-B0DC-D8B6FE2B75CA}" vid="{1EDA9766-2922-4FD8-B296-ABF126F9E10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5" baseType="lpstr">
      <vt:lpstr>Arial</vt:lpstr>
      <vt:lpstr>Arial Black</vt:lpstr>
      <vt:lpstr>Wingdings 2</vt:lpstr>
      <vt:lpstr>卡通2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1808809135@qq.com</dc:creator>
  <cp:lastModifiedBy>1808809135@qq.com</cp:lastModifiedBy>
  <cp:revision>1</cp:revision>
  <dcterms:created xsi:type="dcterms:W3CDTF">2019-07-21T03:50:19Z</dcterms:created>
  <dcterms:modified xsi:type="dcterms:W3CDTF">2019-07-21T03:51:12Z</dcterms:modified>
</cp:coreProperties>
</file>