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7" r:id="rId2"/>
    <p:sldId id="287" r:id="rId3"/>
    <p:sldId id="286" r:id="rId4"/>
    <p:sldId id="285" r:id="rId5"/>
    <p:sldId id="284" r:id="rId6"/>
    <p:sldId id="283" r:id="rId7"/>
    <p:sldId id="282" r:id="rId8"/>
    <p:sldId id="281" r:id="rId9"/>
    <p:sldId id="280" r:id="rId10"/>
    <p:sldId id="279" r:id="rId11"/>
    <p:sldId id="278" r:id="rId12"/>
    <p:sldId id="277" r:id="rId13"/>
    <p:sldId id="276" r:id="rId14"/>
    <p:sldId id="275" r:id="rId15"/>
    <p:sldId id="274" r:id="rId16"/>
    <p:sldId id="273" r:id="rId17"/>
    <p:sldId id="272" r:id="rId18"/>
    <p:sldId id="271" r:id="rId19"/>
    <p:sldId id="270" r:id="rId20"/>
    <p:sldId id="269" r:id="rId21"/>
    <p:sldId id="268" r:id="rId22"/>
    <p:sldId id="267" r:id="rId23"/>
    <p:sldId id="266" r:id="rId24"/>
    <p:sldId id="265" r:id="rId25"/>
    <p:sldId id="264" r:id="rId26"/>
    <p:sldId id="263" r:id="rId27"/>
    <p:sldId id="262" r:id="rId28"/>
    <p:sldId id="261" r:id="rId29"/>
    <p:sldId id="260" r:id="rId30"/>
    <p:sldId id="259" r:id="rId31"/>
    <p:sldId id="258"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89C98F-C5E5-40E3-999C-712ACD93A63E}" type="datetimeFigureOut">
              <a:rPr lang="zh-CN" altLang="en-US" smtClean="0"/>
              <a:t>2012/6/8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8A608F-3BAF-419F-8F19-62DE145F75FD}" type="slidenum">
              <a:rPr lang="zh-CN" altLang="en-US" smtClean="0"/>
              <a:t>‹#›</a:t>
            </a:fld>
            <a:endParaRPr lang="zh-CN" altLang="en-US"/>
          </a:p>
        </p:txBody>
      </p:sp>
    </p:spTree>
    <p:extLst>
      <p:ext uri="{BB962C8B-B14F-4D97-AF65-F5344CB8AC3E}">
        <p14:creationId xmlns:p14="http://schemas.microsoft.com/office/powerpoint/2010/main" val="1389348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D36F8B9-EFE9-49B1-B469-0DEE19B2ABE5}" type="slidenum">
              <a:rPr lang="zh-CN" altLang="en-US" smtClean="0"/>
              <a:t>9</a:t>
            </a:fld>
            <a:endParaRPr lang="zh-CN" altLang="en-US"/>
          </a:p>
        </p:txBody>
      </p:sp>
    </p:spTree>
    <p:extLst>
      <p:ext uri="{BB962C8B-B14F-4D97-AF65-F5344CB8AC3E}">
        <p14:creationId xmlns:p14="http://schemas.microsoft.com/office/powerpoint/2010/main" val="3067566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D36F8B9-EFE9-49B1-B469-0DEE19B2ABE5}" type="slidenum">
              <a:rPr lang="zh-CN" altLang="en-US" smtClean="0"/>
              <a:t>16</a:t>
            </a:fld>
            <a:endParaRPr lang="zh-CN" altLang="en-US"/>
          </a:p>
        </p:txBody>
      </p:sp>
    </p:spTree>
    <p:extLst>
      <p:ext uri="{BB962C8B-B14F-4D97-AF65-F5344CB8AC3E}">
        <p14:creationId xmlns:p14="http://schemas.microsoft.com/office/powerpoint/2010/main" val="1941294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8EB73E-062C-4099-9DEB-06ECF7288B30}" type="slidenum">
              <a:rPr lang="zh-CN" altLang="en-US" smtClean="0"/>
              <a:t>22</a:t>
            </a:fld>
            <a:endParaRPr lang="zh-CN" altLang="en-US"/>
          </a:p>
        </p:txBody>
      </p:sp>
    </p:spTree>
    <p:extLst>
      <p:ext uri="{BB962C8B-B14F-4D97-AF65-F5344CB8AC3E}">
        <p14:creationId xmlns:p14="http://schemas.microsoft.com/office/powerpoint/2010/main" val="3099753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D36F8B9-EFE9-49B1-B469-0DEE19B2ABE5}" type="slidenum">
              <a:rPr lang="zh-CN" altLang="en-US" smtClean="0"/>
              <a:t>23</a:t>
            </a:fld>
            <a:endParaRPr lang="zh-CN" altLang="en-US"/>
          </a:p>
        </p:txBody>
      </p:sp>
    </p:spTree>
    <p:extLst>
      <p:ext uri="{BB962C8B-B14F-4D97-AF65-F5344CB8AC3E}">
        <p14:creationId xmlns:p14="http://schemas.microsoft.com/office/powerpoint/2010/main" val="267735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BB8F5D2-DEEA-4E76-9FFE-461166C94D31}" type="datetimeFigureOut">
              <a:rPr lang="zh-CN" altLang="en-US" smtClean="0"/>
              <a:t>2012/6/8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962416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BB8F5D2-DEEA-4E76-9FFE-461166C94D31}" type="datetimeFigureOut">
              <a:rPr lang="zh-CN" altLang="en-US" smtClean="0"/>
              <a:t>2012/6/8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3462440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BB8F5D2-DEEA-4E76-9FFE-461166C94D31}" type="datetimeFigureOut">
              <a:rPr lang="zh-CN" altLang="en-US" smtClean="0"/>
              <a:t>2012/6/8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34689723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6924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BB8F5D2-DEEA-4E76-9FFE-461166C94D31}" type="datetimeFigureOut">
              <a:rPr lang="zh-CN" altLang="en-US" smtClean="0"/>
              <a:t>2012/6/8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3844415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BB8F5D2-DEEA-4E76-9FFE-461166C94D31}" type="datetimeFigureOut">
              <a:rPr lang="zh-CN" altLang="en-US" smtClean="0"/>
              <a:t>2012/6/8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2213297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BB8F5D2-DEEA-4E76-9FFE-461166C94D31}" type="datetimeFigureOut">
              <a:rPr lang="zh-CN" altLang="en-US" smtClean="0"/>
              <a:t>2012/6/8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1215366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BB8F5D2-DEEA-4E76-9FFE-461166C94D31}" type="datetimeFigureOut">
              <a:rPr lang="zh-CN" altLang="en-US" smtClean="0"/>
              <a:t>2012/6/8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4095627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BB8F5D2-DEEA-4E76-9FFE-461166C94D31}" type="datetimeFigureOut">
              <a:rPr lang="zh-CN" altLang="en-US" smtClean="0"/>
              <a:t>2012/6/8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1852224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BB8F5D2-DEEA-4E76-9FFE-461166C94D31}" type="datetimeFigureOut">
              <a:rPr lang="zh-CN" altLang="en-US" smtClean="0"/>
              <a:t>2012/6/8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2922527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BB8F5D2-DEEA-4E76-9FFE-461166C94D31}" type="datetimeFigureOut">
              <a:rPr lang="zh-CN" altLang="en-US" smtClean="0"/>
              <a:t>2012/6/8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1133898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BB8F5D2-DEEA-4E76-9FFE-461166C94D31}" type="datetimeFigureOut">
              <a:rPr lang="zh-CN" altLang="en-US" smtClean="0"/>
              <a:t>2012/6/8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34357496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B8F5D2-DEEA-4E76-9FFE-461166C94D31}" type="datetimeFigureOut">
              <a:rPr lang="zh-CN" altLang="en-US" smtClean="0"/>
              <a:t>2012/6/8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D93525-D3F6-40AB-9D64-7096723E148B}" type="slidenum">
              <a:rPr lang="zh-CN" altLang="en-US" smtClean="0"/>
              <a:t>‹#›</a:t>
            </a:fld>
            <a:endParaRPr lang="zh-CN" altLang="en-US"/>
          </a:p>
        </p:txBody>
      </p:sp>
    </p:spTree>
    <p:extLst>
      <p:ext uri="{BB962C8B-B14F-4D97-AF65-F5344CB8AC3E}">
        <p14:creationId xmlns:p14="http://schemas.microsoft.com/office/powerpoint/2010/main" val="17021121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2170" y="2297113"/>
            <a:ext cx="734782" cy="867743"/>
            <a:chOff x="5511220" y="2287588"/>
            <a:chExt cx="734782" cy="867743"/>
          </a:xfrm>
        </p:grpSpPr>
        <p:sp>
          <p:nvSpPr>
            <p:cNvPr id="3" name="椭圆 2"/>
            <p:cNvSpPr/>
            <p:nvPr/>
          </p:nvSpPr>
          <p:spPr>
            <a:xfrm>
              <a:off x="5511220" y="3001806"/>
              <a:ext cx="734782" cy="153525"/>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4" name="Oval 19"/>
            <p:cNvSpPr>
              <a:spLocks noChangeArrowheads="1"/>
            </p:cNvSpPr>
            <p:nvPr/>
          </p:nvSpPr>
          <p:spPr bwMode="auto">
            <a:xfrm>
              <a:off x="5511899" y="2287588"/>
              <a:ext cx="733425" cy="733425"/>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5" name="未知"/>
            <p:cNvSpPr>
              <a:spLocks/>
            </p:cNvSpPr>
            <p:nvPr/>
          </p:nvSpPr>
          <p:spPr bwMode="auto">
            <a:xfrm>
              <a:off x="5597463" y="2306638"/>
              <a:ext cx="565150" cy="2762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6" name="组合 5"/>
          <p:cNvGrpSpPr/>
          <p:nvPr/>
        </p:nvGrpSpPr>
        <p:grpSpPr>
          <a:xfrm>
            <a:off x="2508381" y="2287588"/>
            <a:ext cx="781624" cy="906462"/>
            <a:chOff x="2508381" y="2287588"/>
            <a:chExt cx="781624" cy="906462"/>
          </a:xfrm>
        </p:grpSpPr>
        <p:sp>
          <p:nvSpPr>
            <p:cNvPr id="7" name="椭圆 6"/>
            <p:cNvSpPr/>
            <p:nvPr/>
          </p:nvSpPr>
          <p:spPr>
            <a:xfrm>
              <a:off x="2508381" y="3037784"/>
              <a:ext cx="781624" cy="156266"/>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8" name="Oval 19"/>
            <p:cNvSpPr>
              <a:spLocks noChangeArrowheads="1"/>
            </p:cNvSpPr>
            <p:nvPr/>
          </p:nvSpPr>
          <p:spPr bwMode="auto">
            <a:xfrm>
              <a:off x="2532063" y="2287588"/>
              <a:ext cx="733425" cy="733425"/>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9" name="未知"/>
            <p:cNvSpPr>
              <a:spLocks/>
            </p:cNvSpPr>
            <p:nvPr/>
          </p:nvSpPr>
          <p:spPr bwMode="auto">
            <a:xfrm>
              <a:off x="2616200" y="2306638"/>
              <a:ext cx="566738" cy="2762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10" name="TextBox 9"/>
          <p:cNvSpPr txBox="1"/>
          <p:nvPr/>
        </p:nvSpPr>
        <p:spPr>
          <a:xfrm>
            <a:off x="212875" y="215523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1" name="TextBox 10"/>
          <p:cNvSpPr txBox="1"/>
          <p:nvPr/>
        </p:nvSpPr>
        <p:spPr>
          <a:xfrm>
            <a:off x="6256559" y="2214812"/>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2" name="TextBox 11"/>
          <p:cNvSpPr txBox="1"/>
          <p:nvPr/>
        </p:nvSpPr>
        <p:spPr>
          <a:xfrm>
            <a:off x="574675" y="5320579"/>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3" name="TextBox 12"/>
          <p:cNvSpPr txBox="1"/>
          <p:nvPr/>
        </p:nvSpPr>
        <p:spPr>
          <a:xfrm>
            <a:off x="5846763" y="530120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4" name="Rectangle 5"/>
          <p:cNvSpPr>
            <a:spLocks noChangeArrowheads="1"/>
          </p:cNvSpPr>
          <p:nvPr/>
        </p:nvSpPr>
        <p:spPr bwMode="gray">
          <a:xfrm rot="1620000" flipH="1" flipV="1">
            <a:off x="2963863" y="2949575"/>
            <a:ext cx="1095375" cy="112713"/>
          </a:xfrm>
          <a:prstGeom prst="roundRect">
            <a:avLst>
              <a:gd name="adj" fmla="val 47781"/>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 name="Rectangle 5"/>
          <p:cNvSpPr>
            <a:spLocks noChangeArrowheads="1"/>
          </p:cNvSpPr>
          <p:nvPr/>
        </p:nvSpPr>
        <p:spPr bwMode="gray">
          <a:xfrm rot="19800000" flipV="1">
            <a:off x="4695825" y="2974975"/>
            <a:ext cx="1093788" cy="114300"/>
          </a:xfrm>
          <a:prstGeom prst="roundRect">
            <a:avLst>
              <a:gd name="adj" fmla="val 49219"/>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6" name="组合 15"/>
          <p:cNvGrpSpPr/>
          <p:nvPr/>
        </p:nvGrpSpPr>
        <p:grpSpPr>
          <a:xfrm>
            <a:off x="3304354" y="2579688"/>
            <a:ext cx="2143946" cy="2154571"/>
            <a:chOff x="3304354" y="2579688"/>
            <a:chExt cx="2143946" cy="2154571"/>
          </a:xfrm>
        </p:grpSpPr>
        <p:sp>
          <p:nvSpPr>
            <p:cNvPr id="17" name="椭圆 16"/>
            <p:cNvSpPr/>
            <p:nvPr/>
          </p:nvSpPr>
          <p:spPr>
            <a:xfrm>
              <a:off x="3304354" y="4332747"/>
              <a:ext cx="2143946" cy="40151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8" name="Oval 19"/>
            <p:cNvSpPr>
              <a:spLocks noChangeArrowheads="1"/>
            </p:cNvSpPr>
            <p:nvPr/>
          </p:nvSpPr>
          <p:spPr bwMode="auto">
            <a:xfrm>
              <a:off x="3452813" y="2579688"/>
              <a:ext cx="1858962" cy="1858962"/>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9" name="未知"/>
            <p:cNvSpPr>
              <a:spLocks/>
            </p:cNvSpPr>
            <p:nvPr/>
          </p:nvSpPr>
          <p:spPr bwMode="auto">
            <a:xfrm>
              <a:off x="3665538" y="2605088"/>
              <a:ext cx="1435100" cy="7000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20" name="Rectangle 5"/>
          <p:cNvSpPr>
            <a:spLocks noChangeArrowheads="1"/>
          </p:cNvSpPr>
          <p:nvPr/>
        </p:nvSpPr>
        <p:spPr bwMode="gray">
          <a:xfrm rot="19800000" flipV="1">
            <a:off x="2497315" y="4096752"/>
            <a:ext cx="1377119" cy="114300"/>
          </a:xfrm>
          <a:prstGeom prst="roundRect">
            <a:avLst>
              <a:gd name="adj" fmla="val 39062"/>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1" name="Rectangle 5"/>
          <p:cNvSpPr>
            <a:spLocks noChangeArrowheads="1"/>
          </p:cNvSpPr>
          <p:nvPr/>
        </p:nvSpPr>
        <p:spPr bwMode="gray">
          <a:xfrm rot="1620000" flipH="1" flipV="1">
            <a:off x="4944703" y="4057649"/>
            <a:ext cx="1137060" cy="112713"/>
          </a:xfrm>
          <a:prstGeom prst="roundRect">
            <a:avLst>
              <a:gd name="adj" fmla="val 41138"/>
            </a:avLst>
          </a:prstGeom>
          <a:gradFill rotWithShape="1">
            <a:gsLst>
              <a:gs pos="0">
                <a:sysClr val="window" lastClr="FFFFFF">
                  <a:lumMod val="50000"/>
                </a:sysClr>
              </a:gs>
              <a:gs pos="100000">
                <a:sysClr val="window" lastClr="FFFFFF">
                  <a:lumMod val="95000"/>
                </a:sys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22" name="组合 21"/>
          <p:cNvGrpSpPr/>
          <p:nvPr/>
        </p:nvGrpSpPr>
        <p:grpSpPr>
          <a:xfrm>
            <a:off x="1844675" y="4135438"/>
            <a:ext cx="1016000" cy="1216891"/>
            <a:chOff x="1844675" y="4135438"/>
            <a:chExt cx="1016000" cy="1216891"/>
          </a:xfrm>
        </p:grpSpPr>
        <p:sp>
          <p:nvSpPr>
            <p:cNvPr id="23" name="椭圆 22"/>
            <p:cNvSpPr/>
            <p:nvPr/>
          </p:nvSpPr>
          <p:spPr>
            <a:xfrm>
              <a:off x="1907172" y="5134968"/>
              <a:ext cx="891045" cy="217361"/>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4" name="Oval 19"/>
            <p:cNvSpPr>
              <a:spLocks noChangeArrowheads="1"/>
            </p:cNvSpPr>
            <p:nvPr/>
          </p:nvSpPr>
          <p:spPr bwMode="auto">
            <a:xfrm>
              <a:off x="1844675" y="4135438"/>
              <a:ext cx="1016000" cy="1016000"/>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25" name="未知"/>
            <p:cNvSpPr>
              <a:spLocks/>
            </p:cNvSpPr>
            <p:nvPr/>
          </p:nvSpPr>
          <p:spPr bwMode="auto">
            <a:xfrm>
              <a:off x="1960563" y="4155313"/>
              <a:ext cx="784225" cy="3825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6" name="组合 25"/>
          <p:cNvGrpSpPr/>
          <p:nvPr/>
        </p:nvGrpSpPr>
        <p:grpSpPr>
          <a:xfrm>
            <a:off x="5884863" y="4059238"/>
            <a:ext cx="1016000" cy="1242435"/>
            <a:chOff x="5846763" y="4135438"/>
            <a:chExt cx="1016000" cy="1242435"/>
          </a:xfrm>
        </p:grpSpPr>
        <p:sp>
          <p:nvSpPr>
            <p:cNvPr id="27" name="椭圆 26"/>
            <p:cNvSpPr/>
            <p:nvPr/>
          </p:nvSpPr>
          <p:spPr>
            <a:xfrm>
              <a:off x="5907745" y="5142779"/>
              <a:ext cx="895054"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8" name="Oval 19"/>
            <p:cNvSpPr>
              <a:spLocks noChangeArrowheads="1"/>
            </p:cNvSpPr>
            <p:nvPr/>
          </p:nvSpPr>
          <p:spPr bwMode="auto">
            <a:xfrm>
              <a:off x="5846763" y="4135438"/>
              <a:ext cx="1016000" cy="1016000"/>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29" name="未知"/>
            <p:cNvSpPr>
              <a:spLocks/>
            </p:cNvSpPr>
            <p:nvPr/>
          </p:nvSpPr>
          <p:spPr bwMode="auto">
            <a:xfrm>
              <a:off x="5974525" y="4157663"/>
              <a:ext cx="784225" cy="38258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Tree>
    <p:extLst>
      <p:ext uri="{BB962C8B-B14F-4D97-AF65-F5344CB8AC3E}">
        <p14:creationId xmlns:p14="http://schemas.microsoft.com/office/powerpoint/2010/main" val="3350942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a:spLocks noChangeArrowheads="1"/>
          </p:cNvSpPr>
          <p:nvPr/>
        </p:nvSpPr>
        <p:spPr bwMode="auto">
          <a:xfrm>
            <a:off x="2857488" y="1283481"/>
            <a:ext cx="3529012" cy="3529012"/>
          </a:xfrm>
          <a:prstGeom prst="ellipse">
            <a:avLst/>
          </a:prstGeom>
          <a:gradFill rotWithShape="1">
            <a:gsLst>
              <a:gs pos="0">
                <a:sysClr val="windowText" lastClr="000000"/>
              </a:gs>
              <a:gs pos="100000">
                <a:srgbClr val="292929"/>
              </a:gs>
            </a:gsLst>
            <a:lin ang="5400000" scaled="1"/>
          </a:gradFill>
          <a:ln w="9525">
            <a:noFill/>
            <a:round/>
            <a:headEnd/>
            <a:tailEnd/>
          </a:ln>
          <a:effectLst/>
          <a:scene3d>
            <a:camera prst="orthographicFront"/>
            <a:lightRig rig="threePt" dir="t"/>
          </a:scene3d>
          <a:sp3d>
            <a:bevelT/>
          </a:sp3d>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3" name="Oval 6"/>
          <p:cNvSpPr>
            <a:spLocks noChangeArrowheads="1"/>
          </p:cNvSpPr>
          <p:nvPr/>
        </p:nvSpPr>
        <p:spPr bwMode="auto">
          <a:xfrm>
            <a:off x="3073388" y="1499381"/>
            <a:ext cx="3097212" cy="3097212"/>
          </a:xfrm>
          <a:prstGeom prst="ellipse">
            <a:avLst/>
          </a:prstGeom>
          <a:solidFill>
            <a:sysClr val="window" lastClr="FFFFFF"/>
          </a:solidFill>
          <a:ln w="952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4" name="AutoShape 8"/>
          <p:cNvSpPr>
            <a:spLocks noChangeArrowheads="1"/>
          </p:cNvSpPr>
          <p:nvPr/>
        </p:nvSpPr>
        <p:spPr bwMode="auto">
          <a:xfrm>
            <a:off x="3146413" y="1572406"/>
            <a:ext cx="2952750" cy="2952750"/>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gradFill rotWithShape="1">
            <a:gsLst>
              <a:gs pos="0">
                <a:srgbClr val="A379BB"/>
              </a:gs>
              <a:gs pos="100000">
                <a:srgbClr val="A379BB">
                  <a:lumMod val="60000"/>
                  <a:lumOff val="40000"/>
                </a:srgbClr>
              </a:gs>
            </a:gsLst>
            <a:lin ang="0" scaled="1"/>
          </a:gradFill>
          <a:ln w="9525">
            <a:noFill/>
            <a:miter lim="800000"/>
            <a:headEnd/>
            <a:tailEnd/>
          </a:ln>
          <a:effectLst>
            <a:innerShdw blurRad="63500" dist="50800" dir="16200000">
              <a:prstClr val="black">
                <a:alpha val="50000"/>
              </a:prstClr>
            </a:inn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5" name="AutoShape 9"/>
          <p:cNvSpPr>
            <a:spLocks noChangeArrowheads="1"/>
          </p:cNvSpPr>
          <p:nvPr/>
        </p:nvSpPr>
        <p:spPr bwMode="auto">
          <a:xfrm rot="10800000">
            <a:off x="3146413" y="1572406"/>
            <a:ext cx="2952750" cy="2952750"/>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gradFill rotWithShape="1">
            <a:gsLst>
              <a:gs pos="0">
                <a:srgbClr val="EAEAEA"/>
              </a:gs>
              <a:gs pos="100000">
                <a:srgbClr val="ADADAD"/>
              </a:gs>
            </a:gsLst>
            <a:lin ang="0" scaled="1"/>
          </a:gradFill>
          <a:ln w="9525">
            <a:noFill/>
            <a:miter lim="800000"/>
            <a:headEnd/>
            <a:tailEnd/>
          </a:ln>
          <a:effectLst>
            <a:innerShdw blurRad="63500" dist="50800" dir="5400000">
              <a:prstClr val="black">
                <a:alpha val="50000"/>
              </a:prstClr>
            </a:inn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SG" dirty="0">
              <a:latin typeface="微软雅黑" pitchFamily="34" charset="-122"/>
            </a:endParaRPr>
          </a:p>
        </p:txBody>
      </p:sp>
      <p:sp>
        <p:nvSpPr>
          <p:cNvPr id="6" name="Rectangle 10"/>
          <p:cNvSpPr>
            <a:spLocks noChangeArrowheads="1"/>
          </p:cNvSpPr>
          <p:nvPr/>
        </p:nvSpPr>
        <p:spPr bwMode="auto">
          <a:xfrm>
            <a:off x="3073388" y="3012268"/>
            <a:ext cx="865187" cy="71438"/>
          </a:xfrm>
          <a:prstGeom prst="rect">
            <a:avLst/>
          </a:prstGeom>
          <a:solidFill>
            <a:sysClr val="window" lastClr="FFFFFF"/>
          </a:solidFill>
          <a:ln w="9525">
            <a:noFill/>
            <a:miter lim="800000"/>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7" name="Oval 28"/>
          <p:cNvSpPr>
            <a:spLocks noChangeArrowheads="1"/>
          </p:cNvSpPr>
          <p:nvPr/>
        </p:nvSpPr>
        <p:spPr bwMode="auto">
          <a:xfrm>
            <a:off x="3578213" y="1643843"/>
            <a:ext cx="2087562" cy="1368425"/>
          </a:xfrm>
          <a:prstGeom prst="ellipse">
            <a:avLst/>
          </a:prstGeom>
          <a:gradFill rotWithShape="1">
            <a:gsLst>
              <a:gs pos="0">
                <a:sysClr val="window" lastClr="FFFFFF">
                  <a:alpha val="39999"/>
                </a:sysClr>
              </a:gs>
              <a:gs pos="100000">
                <a:sysClr val="window" lastClr="FFFFFF">
                  <a:gamma/>
                  <a:tint val="79216"/>
                  <a:invGamma/>
                  <a:alpha val="0"/>
                </a:sysClr>
              </a:gs>
            </a:gsLst>
            <a:lin ang="5400000" scaled="1"/>
          </a:gradFill>
          <a:ln w="952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8" name="Oval 7"/>
          <p:cNvSpPr>
            <a:spLocks noChangeArrowheads="1"/>
          </p:cNvSpPr>
          <p:nvPr/>
        </p:nvSpPr>
        <p:spPr bwMode="auto">
          <a:xfrm>
            <a:off x="3938575" y="2364568"/>
            <a:ext cx="1368425" cy="1368425"/>
          </a:xfrm>
          <a:prstGeom prst="ellipse">
            <a:avLst/>
          </a:prstGeom>
          <a:gradFill rotWithShape="1">
            <a:gsLst>
              <a:gs pos="0">
                <a:sysClr val="windowText" lastClr="000000"/>
              </a:gs>
              <a:gs pos="100000">
                <a:sysClr val="windowText" lastClr="000000">
                  <a:gamma/>
                  <a:tint val="79216"/>
                  <a:invGamma/>
                </a:sysClr>
              </a:gs>
            </a:gsLst>
            <a:lin ang="5400000" scaled="1"/>
          </a:gradFill>
          <a:ln w="9525">
            <a:noFill/>
            <a:round/>
            <a:headEnd/>
            <a:tailEnd/>
          </a:ln>
          <a:effectLst/>
          <a:scene3d>
            <a:camera prst="orthographicFront"/>
            <a:lightRig rig="threePt" dir="t"/>
          </a:scene3d>
          <a:sp3d>
            <a:bevelT w="152400" h="50800" prst="softRound"/>
          </a:sp3d>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9" name="Rectangle 11"/>
          <p:cNvSpPr>
            <a:spLocks noChangeArrowheads="1"/>
          </p:cNvSpPr>
          <p:nvPr/>
        </p:nvSpPr>
        <p:spPr bwMode="auto">
          <a:xfrm>
            <a:off x="5357818" y="3012268"/>
            <a:ext cx="739757" cy="57163"/>
          </a:xfrm>
          <a:prstGeom prst="rect">
            <a:avLst/>
          </a:prstGeom>
          <a:solidFill>
            <a:sysClr val="window" lastClr="FFFFFF"/>
          </a:solidFill>
          <a:ln w="9525">
            <a:noFill/>
            <a:miter lim="800000"/>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10" name="Oval 12"/>
          <p:cNvSpPr>
            <a:spLocks noChangeArrowheads="1"/>
          </p:cNvSpPr>
          <p:nvPr/>
        </p:nvSpPr>
        <p:spPr bwMode="auto">
          <a:xfrm>
            <a:off x="4081450" y="2436006"/>
            <a:ext cx="1081088" cy="877887"/>
          </a:xfrm>
          <a:prstGeom prst="ellipse">
            <a:avLst/>
          </a:prstGeom>
          <a:gradFill rotWithShape="1">
            <a:gsLst>
              <a:gs pos="0">
                <a:sysClr val="window" lastClr="FFFFFF">
                  <a:alpha val="89999"/>
                </a:sysClr>
              </a:gs>
              <a:gs pos="100000">
                <a:sysClr val="window" lastClr="FFFFFF">
                  <a:gamma/>
                  <a:tint val="79216"/>
                  <a:invGamma/>
                  <a:alpha val="0"/>
                </a:sysClr>
              </a:gs>
            </a:gsLst>
            <a:lin ang="5400000" scaled="1"/>
          </a:gradFill>
          <a:ln w="952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11" name="Oval 24"/>
          <p:cNvSpPr>
            <a:spLocks noChangeArrowheads="1"/>
          </p:cNvSpPr>
          <p:nvPr/>
        </p:nvSpPr>
        <p:spPr bwMode="auto">
          <a:xfrm>
            <a:off x="2357422" y="4926819"/>
            <a:ext cx="4248151" cy="647700"/>
          </a:xfrm>
          <a:prstGeom prst="ellipse">
            <a:avLst/>
          </a:prstGeom>
          <a:gradFill rotWithShape="1">
            <a:gsLst>
              <a:gs pos="0">
                <a:sysClr val="windowText" lastClr="000000">
                  <a:lumMod val="50000"/>
                  <a:lumOff val="50000"/>
                </a:sysClr>
              </a:gs>
              <a:gs pos="100000">
                <a:sysClr val="windowText" lastClr="000000">
                  <a:gamma/>
                  <a:shade val="0"/>
                  <a:invGamma/>
                  <a:alpha val="0"/>
                </a:sysClr>
              </a:gs>
            </a:gsLst>
            <a:path path="shape">
              <a:fillToRect l="50000" t="50000" r="50000" b="50000"/>
            </a:path>
          </a:gradFill>
          <a:ln w="317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cxnSp>
        <p:nvCxnSpPr>
          <p:cNvPr id="12" name="Straight Arrow Connector 29"/>
          <p:cNvCxnSpPr/>
          <p:nvPr/>
        </p:nvCxnSpPr>
        <p:spPr>
          <a:xfrm>
            <a:off x="1500166" y="2997993"/>
            <a:ext cx="1000132" cy="1588"/>
          </a:xfrm>
          <a:prstGeom prst="straightConnector1">
            <a:avLst/>
          </a:prstGeom>
          <a:noFill/>
          <a:ln w="9525" cap="flat" cmpd="sng" algn="ctr">
            <a:solidFill>
              <a:srgbClr val="A379BB">
                <a:lumMod val="75000"/>
              </a:srgbClr>
            </a:solidFill>
            <a:prstDash val="solid"/>
            <a:headEnd type="none" w="med" len="med"/>
            <a:tailEnd type="triangle" w="med" len="med"/>
          </a:ln>
          <a:effectLst/>
        </p:spPr>
      </p:cxnSp>
      <p:cxnSp>
        <p:nvCxnSpPr>
          <p:cNvPr id="13" name="Straight Arrow Connector 30"/>
          <p:cNvCxnSpPr/>
          <p:nvPr/>
        </p:nvCxnSpPr>
        <p:spPr>
          <a:xfrm flipH="1">
            <a:off x="6643702" y="3069431"/>
            <a:ext cx="1000132" cy="1588"/>
          </a:xfrm>
          <a:prstGeom prst="straightConnector1">
            <a:avLst/>
          </a:prstGeom>
          <a:noFill/>
          <a:ln w="9525" cap="flat" cmpd="sng" algn="ctr">
            <a:solidFill>
              <a:srgbClr val="A379BB">
                <a:lumMod val="75000"/>
              </a:srgbClr>
            </a:solidFill>
            <a:prstDash val="solid"/>
            <a:headEnd type="none" w="med" len="med"/>
            <a:tailEnd type="triangle" w="med" len="med"/>
          </a:ln>
          <a:effectLst/>
        </p:spPr>
      </p:cxnSp>
      <p:sp>
        <p:nvSpPr>
          <p:cNvPr id="14" name="圆角矩形 13"/>
          <p:cNvSpPr/>
          <p:nvPr/>
        </p:nvSpPr>
        <p:spPr>
          <a:xfrm>
            <a:off x="214282" y="1926423"/>
            <a:ext cx="1285884" cy="2143140"/>
          </a:xfrm>
          <a:prstGeom prst="round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输入文本</a:t>
            </a:r>
            <a:endParaRPr kumimoji="0" lang="zh-CN" altLang="en-US"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5" name="圆角矩形 14"/>
          <p:cNvSpPr/>
          <p:nvPr/>
        </p:nvSpPr>
        <p:spPr>
          <a:xfrm>
            <a:off x="7643834" y="1926423"/>
            <a:ext cx="1285884" cy="2143140"/>
          </a:xfrm>
          <a:prstGeom prst="round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输入文本</a:t>
            </a:r>
            <a:endParaRPr kumimoji="0" lang="zh-CN" altLang="en-US"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988214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61558" y="4262364"/>
            <a:ext cx="2286000"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3" name="TextBox 2"/>
          <p:cNvSpPr txBox="1"/>
          <p:nvPr/>
        </p:nvSpPr>
        <p:spPr>
          <a:xfrm>
            <a:off x="4979988" y="1830169"/>
            <a:ext cx="2286000"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4" name="TextBox 3"/>
          <p:cNvSpPr txBox="1"/>
          <p:nvPr/>
        </p:nvSpPr>
        <p:spPr>
          <a:xfrm>
            <a:off x="3004660" y="5174992"/>
            <a:ext cx="2286000"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grpSp>
        <p:nvGrpSpPr>
          <p:cNvPr id="5" name="组合 4"/>
          <p:cNvGrpSpPr/>
          <p:nvPr/>
        </p:nvGrpSpPr>
        <p:grpSpPr>
          <a:xfrm>
            <a:off x="1974850" y="1820441"/>
            <a:ext cx="3851808" cy="4000753"/>
            <a:chOff x="1974850" y="1820441"/>
            <a:chExt cx="3851808" cy="4000753"/>
          </a:xfrm>
        </p:grpSpPr>
        <p:grpSp>
          <p:nvGrpSpPr>
            <p:cNvPr id="6" name="组合 5"/>
            <p:cNvGrpSpPr/>
            <p:nvPr/>
          </p:nvGrpSpPr>
          <p:grpSpPr>
            <a:xfrm>
              <a:off x="4141093" y="1820441"/>
              <a:ext cx="694122" cy="765262"/>
              <a:chOff x="2051050" y="4567238"/>
              <a:chExt cx="1016000" cy="1120130"/>
            </a:xfrm>
          </p:grpSpPr>
          <p:sp>
            <p:nvSpPr>
              <p:cNvPr id="23" name="椭圆 22"/>
              <p:cNvSpPr/>
              <p:nvPr/>
            </p:nvSpPr>
            <p:spPr>
              <a:xfrm>
                <a:off x="2060662" y="549889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4" name="Oval 19"/>
              <p:cNvSpPr>
                <a:spLocks noChangeArrowheads="1"/>
              </p:cNvSpPr>
              <p:nvPr/>
            </p:nvSpPr>
            <p:spPr bwMode="auto">
              <a:xfrm>
                <a:off x="2051050" y="45672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25" name="未知"/>
              <p:cNvSpPr>
                <a:spLocks/>
              </p:cNvSpPr>
              <p:nvPr/>
            </p:nvSpPr>
            <p:spPr bwMode="auto">
              <a:xfrm>
                <a:off x="2184402" y="4594495"/>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7" name="Rectangle 5"/>
            <p:cNvSpPr>
              <a:spLocks noChangeArrowheads="1"/>
            </p:cNvSpPr>
            <p:nvPr/>
          </p:nvSpPr>
          <p:spPr bwMode="gray">
            <a:xfrm rot="19260000" flipV="1">
              <a:off x="3381375" y="2606675"/>
              <a:ext cx="1093788" cy="98425"/>
            </a:xfrm>
            <a:prstGeom prst="roundRect">
              <a:avLst>
                <a:gd name="adj" fmla="val 38275"/>
              </a:avLst>
            </a:prstGeom>
            <a:gradFill rotWithShape="1">
              <a:gsLst>
                <a:gs pos="833">
                  <a:srgbClr val="A9A9A9"/>
                </a:gs>
                <a:gs pos="31000">
                  <a:srgbClr val="F9F9F9"/>
                </a:gs>
                <a:gs pos="100000">
                  <a:srgbClr val="5F5F5F"/>
                </a:gs>
              </a:gsLst>
              <a:lin ang="16200000" scaled="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8" name="组合 7"/>
            <p:cNvGrpSpPr/>
            <p:nvPr/>
          </p:nvGrpSpPr>
          <p:grpSpPr>
            <a:xfrm>
              <a:off x="2581274" y="2414588"/>
              <a:ext cx="1419226" cy="1571365"/>
              <a:chOff x="2581274" y="2414588"/>
              <a:chExt cx="1419226" cy="1571365"/>
            </a:xfrm>
          </p:grpSpPr>
          <p:sp>
            <p:nvSpPr>
              <p:cNvPr id="19" name="椭圆 18"/>
              <p:cNvSpPr/>
              <p:nvPr/>
            </p:nvSpPr>
            <p:spPr>
              <a:xfrm>
                <a:off x="2581274" y="3720165"/>
                <a:ext cx="1419226" cy="26578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nvGrpSpPr>
              <p:cNvPr id="20" name="组合 19"/>
              <p:cNvGrpSpPr/>
              <p:nvPr/>
            </p:nvGrpSpPr>
            <p:grpSpPr>
              <a:xfrm>
                <a:off x="2606675" y="2414588"/>
                <a:ext cx="1368425" cy="1368425"/>
                <a:chOff x="2606675" y="2414588"/>
                <a:chExt cx="1368425" cy="1368425"/>
              </a:xfrm>
            </p:grpSpPr>
            <p:sp>
              <p:nvSpPr>
                <p:cNvPr id="21" name="Oval 19"/>
                <p:cNvSpPr>
                  <a:spLocks noChangeArrowheads="1"/>
                </p:cNvSpPr>
                <p:nvPr/>
              </p:nvSpPr>
              <p:spPr bwMode="auto">
                <a:xfrm>
                  <a:off x="2606675" y="2414588"/>
                  <a:ext cx="1368425" cy="1368425"/>
                </a:xfrm>
                <a:prstGeom prst="ellipse">
                  <a:avLst/>
                </a:prstGeom>
                <a:gradFill rotWithShape="1">
                  <a:gsLst>
                    <a:gs pos="0">
                      <a:srgbClr val="CA981C">
                        <a:lumMod val="40000"/>
                        <a:lumOff val="60000"/>
                      </a:srgbClr>
                    </a:gs>
                    <a:gs pos="100000">
                      <a:srgbClr val="CA981C"/>
                    </a:gs>
                  </a:gsLst>
                  <a:path path="shape">
                    <a:fillToRect l="50000" t="50000" r="50000" b="50000"/>
                  </a:path>
                </a:gradFill>
                <a:ln w="9525">
                  <a:solidFill>
                    <a:srgbClr val="CA981C"/>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22" name="未知"/>
                <p:cNvSpPr>
                  <a:spLocks/>
                </p:cNvSpPr>
                <p:nvPr/>
              </p:nvSpPr>
              <p:spPr bwMode="auto">
                <a:xfrm>
                  <a:off x="2720975" y="2454275"/>
                  <a:ext cx="1139825" cy="5556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sp>
          <p:nvSpPr>
            <p:cNvPr id="9" name="Rectangle 5"/>
            <p:cNvSpPr>
              <a:spLocks noChangeArrowheads="1"/>
            </p:cNvSpPr>
            <p:nvPr/>
          </p:nvSpPr>
          <p:spPr bwMode="gray">
            <a:xfrm rot="17520000" flipV="1">
              <a:off x="2264691" y="3999244"/>
              <a:ext cx="1150420" cy="107950"/>
            </a:xfrm>
            <a:prstGeom prst="roundRect">
              <a:avLst>
                <a:gd name="adj" fmla="val 25282"/>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0" name="组合 9"/>
            <p:cNvGrpSpPr/>
            <p:nvPr/>
          </p:nvGrpSpPr>
          <p:grpSpPr>
            <a:xfrm>
              <a:off x="1974850" y="4538712"/>
              <a:ext cx="1016000" cy="1282482"/>
              <a:chOff x="1974850" y="4538712"/>
              <a:chExt cx="1016000" cy="1282482"/>
            </a:xfrm>
          </p:grpSpPr>
          <p:sp>
            <p:nvSpPr>
              <p:cNvPr id="16" name="椭圆 15"/>
              <p:cNvSpPr/>
              <p:nvPr/>
            </p:nvSpPr>
            <p:spPr>
              <a:xfrm>
                <a:off x="1984462" y="5632722"/>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7" name="Oval 19"/>
              <p:cNvSpPr>
                <a:spLocks noChangeArrowheads="1"/>
              </p:cNvSpPr>
              <p:nvPr/>
            </p:nvSpPr>
            <p:spPr bwMode="auto">
              <a:xfrm>
                <a:off x="1974850" y="4538712"/>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8" name="未知"/>
              <p:cNvSpPr>
                <a:spLocks/>
              </p:cNvSpPr>
              <p:nvPr/>
            </p:nvSpPr>
            <p:spPr bwMode="auto">
              <a:xfrm>
                <a:off x="2108202" y="4565969"/>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11" name="Rectangle 5"/>
            <p:cNvSpPr>
              <a:spLocks noChangeArrowheads="1"/>
            </p:cNvSpPr>
            <p:nvPr/>
          </p:nvSpPr>
          <p:spPr bwMode="gray">
            <a:xfrm rot="12840000" flipV="1">
              <a:off x="3572936" y="3783150"/>
              <a:ext cx="1360858" cy="107950"/>
            </a:xfrm>
            <a:prstGeom prst="roundRect">
              <a:avLst>
                <a:gd name="adj" fmla="val 37465"/>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2" name="组合 11"/>
            <p:cNvGrpSpPr/>
            <p:nvPr/>
          </p:nvGrpSpPr>
          <p:grpSpPr>
            <a:xfrm>
              <a:off x="4604284" y="3918707"/>
              <a:ext cx="1222374" cy="1389668"/>
              <a:chOff x="2051050" y="4567238"/>
              <a:chExt cx="1016000" cy="1155050"/>
            </a:xfrm>
          </p:grpSpPr>
          <p:sp>
            <p:nvSpPr>
              <p:cNvPr id="13" name="椭圆 12"/>
              <p:cNvSpPr/>
              <p:nvPr/>
            </p:nvSpPr>
            <p:spPr>
              <a:xfrm>
                <a:off x="2060662" y="553381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4" name="Oval 19"/>
              <p:cNvSpPr>
                <a:spLocks noChangeArrowheads="1"/>
              </p:cNvSpPr>
              <p:nvPr/>
            </p:nvSpPr>
            <p:spPr bwMode="auto">
              <a:xfrm>
                <a:off x="2051050" y="45672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endParaRPr>
              </a:p>
            </p:txBody>
          </p:sp>
          <p:sp>
            <p:nvSpPr>
              <p:cNvPr id="15" name="未知"/>
              <p:cNvSpPr>
                <a:spLocks/>
              </p:cNvSpPr>
              <p:nvPr/>
            </p:nvSpPr>
            <p:spPr bwMode="auto">
              <a:xfrm>
                <a:off x="2184402" y="4594495"/>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spTree>
    <p:extLst>
      <p:ext uri="{BB962C8B-B14F-4D97-AF65-F5344CB8AC3E}">
        <p14:creationId xmlns:p14="http://schemas.microsoft.com/office/powerpoint/2010/main" val="3588435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3725" y="1398588"/>
            <a:ext cx="7956550" cy="4060825"/>
            <a:chOff x="539750" y="1773238"/>
            <a:chExt cx="7956550" cy="4060825"/>
          </a:xfrm>
        </p:grpSpPr>
        <p:sp>
          <p:nvSpPr>
            <p:cNvPr id="3" name="矩形 3"/>
            <p:cNvSpPr/>
            <p:nvPr/>
          </p:nvSpPr>
          <p:spPr bwMode="auto">
            <a:xfrm>
              <a:off x="539750" y="1773238"/>
              <a:ext cx="7956550" cy="1973262"/>
            </a:xfrm>
            <a:custGeom>
              <a:avLst/>
              <a:gdLst/>
              <a:ahLst/>
              <a:cxnLst/>
              <a:rect l="l" t="t" r="r" b="b"/>
              <a:pathLst>
                <a:path w="7956748" h="1973684">
                  <a:moveTo>
                    <a:pt x="0" y="0"/>
                  </a:moveTo>
                  <a:lnTo>
                    <a:pt x="7956748" y="0"/>
                  </a:lnTo>
                  <a:lnTo>
                    <a:pt x="7956748" y="1973684"/>
                  </a:lnTo>
                  <a:lnTo>
                    <a:pt x="4627854" y="1973684"/>
                  </a:lnTo>
                  <a:cubicBezTo>
                    <a:pt x="4601985" y="1638469"/>
                    <a:pt x="4320865" y="1375705"/>
                    <a:pt x="3978374" y="1375705"/>
                  </a:cubicBezTo>
                  <a:cubicBezTo>
                    <a:pt x="3635883" y="1375705"/>
                    <a:pt x="3354763" y="1638469"/>
                    <a:pt x="3328895" y="1973684"/>
                  </a:cubicBezTo>
                  <a:lnTo>
                    <a:pt x="0" y="1973684"/>
                  </a:lnTo>
                  <a:close/>
                </a:path>
              </a:pathLst>
            </a:custGeom>
            <a:gradFill>
              <a:gsLst>
                <a:gs pos="33000">
                  <a:srgbClr val="F9F9F9"/>
                </a:gs>
                <a:gs pos="100000">
                  <a:srgbClr val="D7D7D7"/>
                </a:gs>
              </a:gsLst>
              <a:lin ang="168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矩形 4"/>
            <p:cNvSpPr/>
            <p:nvPr/>
          </p:nvSpPr>
          <p:spPr bwMode="auto">
            <a:xfrm>
              <a:off x="539750" y="3860800"/>
              <a:ext cx="7956550" cy="1973263"/>
            </a:xfrm>
            <a:custGeom>
              <a:avLst/>
              <a:gdLst/>
              <a:ahLst/>
              <a:cxnLst/>
              <a:rect l="l" t="t" r="r" b="b"/>
              <a:pathLst>
                <a:path w="7956748" h="1973684">
                  <a:moveTo>
                    <a:pt x="0" y="0"/>
                  </a:moveTo>
                  <a:lnTo>
                    <a:pt x="3328895" y="0"/>
                  </a:lnTo>
                  <a:cubicBezTo>
                    <a:pt x="3354763" y="335215"/>
                    <a:pt x="3635883" y="597979"/>
                    <a:pt x="3978374" y="597979"/>
                  </a:cubicBezTo>
                  <a:cubicBezTo>
                    <a:pt x="4320865" y="597979"/>
                    <a:pt x="4601985" y="335215"/>
                    <a:pt x="4627854" y="0"/>
                  </a:cubicBezTo>
                  <a:lnTo>
                    <a:pt x="7956748" y="0"/>
                  </a:lnTo>
                  <a:lnTo>
                    <a:pt x="7956748" y="1973684"/>
                  </a:lnTo>
                  <a:lnTo>
                    <a:pt x="0" y="197368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椭圆 4"/>
            <p:cNvSpPr/>
            <p:nvPr/>
          </p:nvSpPr>
          <p:spPr bwMode="auto">
            <a:xfrm>
              <a:off x="3976688" y="3249613"/>
              <a:ext cx="1108075" cy="1108075"/>
            </a:xfrm>
            <a:prstGeom prst="ellipse">
              <a:avLst/>
            </a:prstGeom>
            <a:gradFill>
              <a:gsLst>
                <a:gs pos="0">
                  <a:srgbClr val="F68426">
                    <a:lumMod val="60000"/>
                    <a:lumOff val="40000"/>
                  </a:srgbClr>
                </a:gs>
                <a:gs pos="100000">
                  <a:srgbClr val="F68426"/>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TextBox 17"/>
            <p:cNvSpPr txBox="1">
              <a:spLocks noChangeArrowheads="1"/>
            </p:cNvSpPr>
            <p:nvPr/>
          </p:nvSpPr>
          <p:spPr bwMode="auto">
            <a:xfrm>
              <a:off x="4068763" y="3536950"/>
              <a:ext cx="930275"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Arial" charset="0"/>
                  <a:ea typeface="微软雅黑" pitchFamily="34" charset="-122"/>
                </a:rPr>
                <a:t>文字</a:t>
              </a:r>
            </a:p>
          </p:txBody>
        </p:sp>
        <p:sp>
          <p:nvSpPr>
            <p:cNvPr id="7" name="TextBox 6"/>
            <p:cNvSpPr txBox="1"/>
            <p:nvPr/>
          </p:nvSpPr>
          <p:spPr>
            <a:xfrm>
              <a:off x="670967" y="2332941"/>
              <a:ext cx="2028825" cy="646331"/>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sp>
          <p:nvSpPr>
            <p:cNvPr id="8" name="TextBox 7"/>
            <p:cNvSpPr txBox="1"/>
            <p:nvPr/>
          </p:nvSpPr>
          <p:spPr>
            <a:xfrm>
              <a:off x="3503612" y="2349259"/>
              <a:ext cx="2028825" cy="613694"/>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sp>
          <p:nvSpPr>
            <p:cNvPr id="9" name="TextBox 8"/>
            <p:cNvSpPr txBox="1"/>
            <p:nvPr/>
          </p:nvSpPr>
          <p:spPr>
            <a:xfrm>
              <a:off x="6337990" y="2349259"/>
              <a:ext cx="2028825" cy="613694"/>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sp>
          <p:nvSpPr>
            <p:cNvPr id="10" name="TextBox 9"/>
            <p:cNvSpPr txBox="1"/>
            <p:nvPr/>
          </p:nvSpPr>
          <p:spPr>
            <a:xfrm>
              <a:off x="670967" y="4636818"/>
              <a:ext cx="2028825" cy="646331"/>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sp>
          <p:nvSpPr>
            <p:cNvPr id="11" name="TextBox 10"/>
            <p:cNvSpPr txBox="1"/>
            <p:nvPr/>
          </p:nvSpPr>
          <p:spPr>
            <a:xfrm>
              <a:off x="3503612" y="4653136"/>
              <a:ext cx="2028825" cy="613694"/>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sp>
          <p:nvSpPr>
            <p:cNvPr id="12" name="TextBox 11"/>
            <p:cNvSpPr txBox="1"/>
            <p:nvPr/>
          </p:nvSpPr>
          <p:spPr>
            <a:xfrm>
              <a:off x="6337990" y="4653136"/>
              <a:ext cx="2028825" cy="613694"/>
            </a:xfrm>
            <a:prstGeom prst="rect">
              <a:avLst/>
            </a:prstGeom>
            <a:noFill/>
          </p:spPr>
          <p:txBody>
            <a:bodyPr wrap="square" rtlCol="0" anchor="ctr">
              <a:spAutoFit/>
            </a:bodyPr>
            <a:lstStyle>
              <a:defPPr>
                <a:defRPr lang="zh-CN"/>
              </a:defPPr>
              <a:lvl1pPr>
                <a:lnSpc>
                  <a:spcPct val="150000"/>
                </a:lnSpc>
                <a:defRPr sz="1200">
                  <a:solidFill>
                    <a:srgbClr val="7D7D7D"/>
                  </a:solidFill>
                  <a:latin typeface="微软雅黑" pitchFamily="34" charset="-122"/>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此处</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添加文字</a:t>
              </a:r>
            </a:p>
          </p:txBody>
        </p:sp>
      </p:grpSp>
    </p:spTree>
    <p:extLst>
      <p:ext uri="{BB962C8B-B14F-4D97-AF65-F5344CB8AC3E}">
        <p14:creationId xmlns:p14="http://schemas.microsoft.com/office/powerpoint/2010/main" val="1467288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网线"/>
          <p:cNvGrpSpPr/>
          <p:nvPr/>
        </p:nvGrpSpPr>
        <p:grpSpPr>
          <a:xfrm>
            <a:off x="1937437" y="1332541"/>
            <a:ext cx="3986578" cy="4192919"/>
            <a:chOff x="1937437" y="1332541"/>
            <a:chExt cx="3986578" cy="4192919"/>
          </a:xfrm>
        </p:grpSpPr>
        <p:sp>
          <p:nvSpPr>
            <p:cNvPr id="3" name="Line 16"/>
            <p:cNvSpPr>
              <a:spLocks noChangeShapeType="1"/>
            </p:cNvSpPr>
            <p:nvPr/>
          </p:nvSpPr>
          <p:spPr bwMode="gray">
            <a:xfrm>
              <a:off x="1937437" y="3430781"/>
              <a:ext cx="3986578" cy="0"/>
            </a:xfrm>
            <a:prstGeom prst="line">
              <a:avLst/>
            </a:prstGeom>
            <a:noFill/>
            <a:ln w="28575">
              <a:solidFill>
                <a:srgbClr val="808080">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 name="Line 17"/>
            <p:cNvSpPr>
              <a:spLocks noChangeShapeType="1"/>
            </p:cNvSpPr>
            <p:nvPr/>
          </p:nvSpPr>
          <p:spPr bwMode="gray">
            <a:xfrm>
              <a:off x="3930726" y="1332541"/>
              <a:ext cx="0" cy="4192919"/>
            </a:xfrm>
            <a:prstGeom prst="line">
              <a:avLst/>
            </a:prstGeom>
            <a:noFill/>
            <a:ln w="28575">
              <a:solidFill>
                <a:srgbClr val="808080">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 name="Oval 10"/>
            <p:cNvSpPr>
              <a:spLocks noChangeArrowheads="1"/>
            </p:cNvSpPr>
            <p:nvPr/>
          </p:nvSpPr>
          <p:spPr bwMode="gray">
            <a:xfrm>
              <a:off x="2332889" y="1808118"/>
              <a:ext cx="3192112" cy="3216828"/>
            </a:xfrm>
            <a:prstGeom prst="ellipse">
              <a:avLst/>
            </a:prstGeom>
            <a:noFill/>
            <a:ln w="9525">
              <a:solidFill>
                <a:srgbClr val="B2B2B2">
                  <a:alpha val="50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6" name="Oval 15"/>
            <p:cNvSpPr>
              <a:spLocks noChangeArrowheads="1"/>
            </p:cNvSpPr>
            <p:nvPr/>
          </p:nvSpPr>
          <p:spPr bwMode="auto">
            <a:xfrm>
              <a:off x="2135163" y="1601500"/>
              <a:ext cx="3608939" cy="3642531"/>
            </a:xfrm>
            <a:prstGeom prst="ellipse">
              <a:avLst/>
            </a:prstGeom>
            <a:noFill/>
            <a:ln w="19050">
              <a:solidFill>
                <a:srgbClr val="B2B2B2">
                  <a:alpha val="50000"/>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7" name="标题"/>
          <p:cNvGrpSpPr>
            <a:grpSpLocks/>
          </p:cNvGrpSpPr>
          <p:nvPr/>
        </p:nvGrpSpPr>
        <p:grpSpPr bwMode="auto">
          <a:xfrm>
            <a:off x="2587616" y="2087766"/>
            <a:ext cx="2668407" cy="2721656"/>
            <a:chOff x="579" y="1589"/>
            <a:chExt cx="1358" cy="1358"/>
          </a:xfrm>
        </p:grpSpPr>
        <p:sp>
          <p:nvSpPr>
            <p:cNvPr id="8" name="Oval 12"/>
            <p:cNvSpPr>
              <a:spLocks noChangeArrowheads="1"/>
            </p:cNvSpPr>
            <p:nvPr/>
          </p:nvSpPr>
          <p:spPr bwMode="gray">
            <a:xfrm>
              <a:off x="579" y="1589"/>
              <a:ext cx="1358" cy="1358"/>
            </a:xfrm>
            <a:prstGeom prst="ellipse">
              <a:avLst/>
            </a:prstGeom>
            <a:gradFill rotWithShape="1">
              <a:gsLst>
                <a:gs pos="0">
                  <a:srgbClr val="6DAA2D">
                    <a:lumMod val="60000"/>
                    <a:lumOff val="40000"/>
                  </a:srgbClr>
                </a:gs>
                <a:gs pos="100000">
                  <a:srgbClr val="6DAA2D">
                    <a:lumMod val="50000"/>
                  </a:srgbClr>
                </a:gs>
              </a:gsLst>
              <a:lin ang="2700000" scaled="1"/>
            </a:gradFill>
            <a:ln w="38100">
              <a:solidFill>
                <a:srgbClr val="F8F8F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 name="Oval 13"/>
            <p:cNvSpPr>
              <a:spLocks noChangeArrowheads="1"/>
            </p:cNvSpPr>
            <p:nvPr/>
          </p:nvSpPr>
          <p:spPr bwMode="gray">
            <a:xfrm>
              <a:off x="635" y="1642"/>
              <a:ext cx="1245" cy="1246"/>
            </a:xfrm>
            <a:prstGeom prst="ellipse">
              <a:avLst/>
            </a:prstGeom>
            <a:gradFill rotWithShape="1">
              <a:gsLst>
                <a:gs pos="0">
                  <a:srgbClr val="6DAA2D"/>
                </a:gs>
                <a:gs pos="100000">
                  <a:srgbClr val="6DAA2D">
                    <a:lumMod val="60000"/>
                    <a:lumOff val="40000"/>
                  </a:srgbClr>
                </a:gs>
              </a:gsLst>
              <a:lin ang="2700000" scaled="1"/>
            </a:gradFill>
            <a:ln>
              <a:noFill/>
            </a:ln>
            <a:effectLst>
              <a:outerShdw algn="ctr" rotWithShape="0">
                <a:srgbClr val="000000">
                  <a:alpha val="50000"/>
                </a:srgbClr>
              </a:outerShdw>
            </a:effectLst>
            <a:extLst>
              <a:ext uri="{91240B29-F687-4F45-9708-019B960494DF}">
                <a14:hiddenLine xmlns:a14="http://schemas.microsoft.com/office/drawing/2010/main" w="9525">
                  <a:solidFill>
                    <a:srgbClr val="DDDDDD"/>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0" name="Oval 14"/>
            <p:cNvSpPr>
              <a:spLocks noChangeArrowheads="1"/>
            </p:cNvSpPr>
            <p:nvPr/>
          </p:nvSpPr>
          <p:spPr bwMode="gray">
            <a:xfrm>
              <a:off x="865" y="1880"/>
              <a:ext cx="797" cy="798"/>
            </a:xfrm>
            <a:prstGeom prst="ellipse">
              <a:avLst/>
            </a:prstGeom>
            <a:gradFill rotWithShape="1">
              <a:gsLst>
                <a:gs pos="0">
                  <a:srgbClr val="6DAA2D">
                    <a:lumMod val="75000"/>
                  </a:srgbClr>
                </a:gs>
                <a:gs pos="100000">
                  <a:srgbClr val="6DAA2D"/>
                </a:gs>
              </a:gsLst>
              <a:lin ang="5400000" scaled="1"/>
            </a:gradFill>
            <a:ln>
              <a:noFill/>
            </a:ln>
            <a:effectLst/>
            <a:extLst>
              <a:ext uri="{91240B29-F687-4F45-9708-019B960494DF}">
                <a14:hiddenLine xmlns:a14="http://schemas.microsoft.com/office/drawing/2010/main" w="9525">
                  <a:solidFill>
                    <a:srgbClr val="B2B2B2"/>
                  </a:solidFill>
                  <a:round/>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FFFFF"/>
                  </a:solidFill>
                  <a:effectLst/>
                  <a:uLnTx/>
                  <a:uFillTx/>
                  <a:ea typeface="微软雅黑" pitchFamily="34" charset="-122"/>
                </a:rPr>
                <a:t>标题</a:t>
              </a:r>
              <a:endParaRPr kumimoji="0" lang="zh-CN" altLang="en-US" sz="2800" b="1" i="0" u="none" strike="noStrike" kern="0" cap="none" spc="0" normalizeH="0" baseline="0" noProof="0" dirty="0">
                <a:ln>
                  <a:noFill/>
                </a:ln>
                <a:solidFill>
                  <a:srgbClr val="FFFFFF"/>
                </a:solidFill>
                <a:effectLst/>
                <a:uLnTx/>
                <a:uFillTx/>
                <a:ea typeface="微软雅黑" pitchFamily="34" charset="-122"/>
              </a:endParaRPr>
            </a:p>
          </p:txBody>
        </p:sp>
      </p:grpSp>
      <p:sp>
        <p:nvSpPr>
          <p:cNvPr id="11" name="文本5"/>
          <p:cNvSpPr>
            <a:spLocks noChangeArrowheads="1"/>
          </p:cNvSpPr>
          <p:nvPr/>
        </p:nvSpPr>
        <p:spPr bwMode="black">
          <a:xfrm>
            <a:off x="5037894" y="4884268"/>
            <a:ext cx="2337083"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r>
              <a:rPr lang="zh-CN" altLang="en-US" kern="0" smtClean="0">
                <a:solidFill>
                  <a:srgbClr val="888888"/>
                </a:solidFill>
                <a:ea typeface="微软雅黑" pitchFamily="34" charset="-122"/>
              </a:rPr>
              <a:t>此处添加文本</a:t>
            </a:r>
            <a:r>
              <a:rPr lang="en-US" altLang="zh-CN" kern="0" smtClean="0">
                <a:solidFill>
                  <a:srgbClr val="888888"/>
                </a:solidFill>
                <a:ea typeface="微软雅黑" pitchFamily="34" charset="-122"/>
              </a:rPr>
              <a:t>5</a:t>
            </a:r>
            <a:endParaRPr lang="en-US" altLang="zh-CN" kern="0" dirty="0">
              <a:solidFill>
                <a:srgbClr val="888888"/>
              </a:solidFill>
              <a:ea typeface="微软雅黑" pitchFamily="34" charset="-122"/>
            </a:endParaRPr>
          </a:p>
        </p:txBody>
      </p:sp>
      <p:sp>
        <p:nvSpPr>
          <p:cNvPr id="12" name="文本4"/>
          <p:cNvSpPr>
            <a:spLocks noChangeArrowheads="1"/>
          </p:cNvSpPr>
          <p:nvPr/>
        </p:nvSpPr>
        <p:spPr bwMode="black">
          <a:xfrm>
            <a:off x="5752637" y="4168230"/>
            <a:ext cx="2337083"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r>
              <a:rPr lang="zh-CN" altLang="en-US" kern="0" smtClean="0">
                <a:solidFill>
                  <a:srgbClr val="888888"/>
                </a:solidFill>
                <a:ea typeface="微软雅黑" pitchFamily="34" charset="-122"/>
              </a:rPr>
              <a:t>此处添加文本</a:t>
            </a:r>
            <a:r>
              <a:rPr lang="en-US" altLang="zh-CN" kern="0" smtClean="0">
                <a:solidFill>
                  <a:srgbClr val="888888"/>
                </a:solidFill>
                <a:ea typeface="微软雅黑" pitchFamily="34" charset="-122"/>
              </a:rPr>
              <a:t>4</a:t>
            </a:r>
            <a:endParaRPr lang="en-US" altLang="zh-CN" kern="0" dirty="0">
              <a:solidFill>
                <a:srgbClr val="888888"/>
              </a:solidFill>
              <a:ea typeface="微软雅黑" pitchFamily="34" charset="-122"/>
            </a:endParaRPr>
          </a:p>
        </p:txBody>
      </p:sp>
      <p:sp>
        <p:nvSpPr>
          <p:cNvPr id="13" name="文本3"/>
          <p:cNvSpPr>
            <a:spLocks noChangeArrowheads="1"/>
          </p:cNvSpPr>
          <p:nvPr/>
        </p:nvSpPr>
        <p:spPr bwMode="black">
          <a:xfrm>
            <a:off x="6023834" y="3264295"/>
            <a:ext cx="2335302"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r>
              <a:rPr lang="zh-CN" altLang="en-US" kern="0" dirty="0" smtClean="0">
                <a:solidFill>
                  <a:srgbClr val="888888"/>
                </a:solidFill>
                <a:ea typeface="微软雅黑" pitchFamily="34" charset="-122"/>
              </a:rPr>
              <a:t>此处添加文本</a:t>
            </a:r>
            <a:r>
              <a:rPr lang="en-US" altLang="zh-CN" kern="0" dirty="0" smtClean="0">
                <a:solidFill>
                  <a:srgbClr val="888888"/>
                </a:solidFill>
                <a:ea typeface="微软雅黑" pitchFamily="34" charset="-122"/>
              </a:rPr>
              <a:t>3</a:t>
            </a:r>
            <a:endParaRPr lang="en-US" altLang="zh-CN" kern="0" dirty="0">
              <a:solidFill>
                <a:srgbClr val="888888"/>
              </a:solidFill>
              <a:ea typeface="微软雅黑" pitchFamily="34" charset="-122"/>
            </a:endParaRPr>
          </a:p>
        </p:txBody>
      </p:sp>
      <p:sp>
        <p:nvSpPr>
          <p:cNvPr id="14" name="文本2"/>
          <p:cNvSpPr>
            <a:spLocks noChangeArrowheads="1"/>
          </p:cNvSpPr>
          <p:nvPr/>
        </p:nvSpPr>
        <p:spPr bwMode="black">
          <a:xfrm>
            <a:off x="5756604" y="2385731"/>
            <a:ext cx="2335302"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r>
              <a:rPr lang="zh-CN" altLang="en-US" kern="0" smtClean="0">
                <a:solidFill>
                  <a:srgbClr val="888888"/>
                </a:solidFill>
                <a:ea typeface="微软雅黑" pitchFamily="34" charset="-122"/>
              </a:rPr>
              <a:t>此处添加文本</a:t>
            </a:r>
            <a:r>
              <a:rPr lang="en-US" altLang="zh-CN" kern="0" smtClean="0">
                <a:solidFill>
                  <a:srgbClr val="888888"/>
                </a:solidFill>
                <a:ea typeface="微软雅黑" pitchFamily="34" charset="-122"/>
              </a:rPr>
              <a:t>2</a:t>
            </a:r>
            <a:endParaRPr lang="en-US" altLang="zh-CN" kern="0" dirty="0">
              <a:solidFill>
                <a:srgbClr val="888888"/>
              </a:solidFill>
              <a:ea typeface="微软雅黑" pitchFamily="34" charset="-122"/>
            </a:endParaRPr>
          </a:p>
        </p:txBody>
      </p:sp>
      <p:sp>
        <p:nvSpPr>
          <p:cNvPr id="15" name="文本1"/>
          <p:cNvSpPr>
            <a:spLocks noChangeArrowheads="1"/>
          </p:cNvSpPr>
          <p:nvPr/>
        </p:nvSpPr>
        <p:spPr bwMode="black">
          <a:xfrm>
            <a:off x="4984859" y="1597974"/>
            <a:ext cx="2337083"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smtClean="0">
                <a:ln>
                  <a:noFill/>
                </a:ln>
                <a:solidFill>
                  <a:srgbClr val="888888"/>
                </a:solidFill>
                <a:effectLst/>
                <a:uLnTx/>
                <a:uFillTx/>
                <a:ea typeface="微软雅黑" pitchFamily="34" charset="-122"/>
              </a:rPr>
              <a:t>此处添加文本</a:t>
            </a:r>
            <a:r>
              <a:rPr kumimoji="0" lang="en-US" altLang="zh-CN" sz="1800" i="0" u="none" strike="noStrike" kern="0" cap="none" spc="0" normalizeH="0" baseline="0" noProof="0" smtClean="0">
                <a:ln>
                  <a:noFill/>
                </a:ln>
                <a:solidFill>
                  <a:srgbClr val="888888"/>
                </a:solidFill>
                <a:effectLst/>
                <a:uLnTx/>
                <a:uFillTx/>
                <a:ea typeface="微软雅黑" pitchFamily="34" charset="-122"/>
              </a:rPr>
              <a:t>1</a:t>
            </a:r>
            <a:endParaRPr kumimoji="0" lang="en-US" altLang="zh-CN" sz="1800" i="0" u="none" strike="noStrike" kern="0" cap="none" spc="0" normalizeH="0" baseline="0" noProof="0" dirty="0">
              <a:ln>
                <a:noFill/>
              </a:ln>
              <a:solidFill>
                <a:srgbClr val="888888"/>
              </a:solidFill>
              <a:effectLst/>
              <a:uLnTx/>
              <a:uFillTx/>
              <a:ea typeface="微软雅黑" pitchFamily="34" charset="-122"/>
            </a:endParaRPr>
          </a:p>
        </p:txBody>
      </p:sp>
      <p:grpSp>
        <p:nvGrpSpPr>
          <p:cNvPr id="16" name="圆圈1"/>
          <p:cNvGrpSpPr>
            <a:grpSpLocks/>
          </p:cNvGrpSpPr>
          <p:nvPr/>
        </p:nvGrpSpPr>
        <p:grpSpPr bwMode="auto">
          <a:xfrm>
            <a:off x="4570217" y="1581908"/>
            <a:ext cx="381201" cy="381174"/>
            <a:chOff x="2928" y="2208"/>
            <a:chExt cx="262" cy="262"/>
          </a:xfrm>
        </p:grpSpPr>
        <p:sp>
          <p:nvSpPr>
            <p:cNvPr id="17" name="Oval 19"/>
            <p:cNvSpPr>
              <a:spLocks noChangeArrowheads="1"/>
            </p:cNvSpPr>
            <p:nvPr/>
          </p:nvSpPr>
          <p:spPr bwMode="gray">
            <a:xfrm>
              <a:off x="2928" y="2208"/>
              <a:ext cx="262" cy="262"/>
            </a:xfrm>
            <a:prstGeom prst="ellipse">
              <a:avLst/>
            </a:prstGeom>
            <a:gradFill rotWithShape="1">
              <a:gsLst>
                <a:gs pos="0">
                  <a:srgbClr val="6DAA2D">
                    <a:lumMod val="60000"/>
                    <a:lumOff val="40000"/>
                  </a:srgbClr>
                </a:gs>
                <a:gs pos="100000">
                  <a:srgbClr val="6DAA2D">
                    <a:lumMod val="50000"/>
                  </a:srgbClr>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8" name="Oval 20"/>
            <p:cNvSpPr>
              <a:spLocks noChangeArrowheads="1"/>
            </p:cNvSpPr>
            <p:nvPr/>
          </p:nvSpPr>
          <p:spPr bwMode="gray">
            <a:xfrm>
              <a:off x="2953" y="2230"/>
              <a:ext cx="218" cy="218"/>
            </a:xfrm>
            <a:prstGeom prst="ellipse">
              <a:avLst/>
            </a:prstGeom>
            <a:gradFill rotWithShape="1">
              <a:gsLst>
                <a:gs pos="0">
                  <a:srgbClr val="6DAA2D"/>
                </a:gs>
                <a:gs pos="100000">
                  <a:srgbClr val="6DAA2D">
                    <a:lumMod val="60000"/>
                    <a:lumOff val="40000"/>
                  </a:srgbClr>
                </a:gs>
              </a:gsLst>
              <a:lin ang="2700000" scaled="1"/>
            </a:gradFill>
            <a:ln>
              <a:noFill/>
            </a:ln>
            <a:effectLst/>
            <a:extLst>
              <a:ext uri="{91240B29-F687-4F45-9708-019B960494DF}">
                <a14:hiddenLine xmlns:a14="http://schemas.microsoft.com/office/drawing/2010/main" w="12700">
                  <a:solidFill>
                    <a:srgbClr val="DDDDDD"/>
                  </a:solidFill>
                  <a:round/>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9" name="圆圈2"/>
          <p:cNvGrpSpPr>
            <a:grpSpLocks/>
          </p:cNvGrpSpPr>
          <p:nvPr/>
        </p:nvGrpSpPr>
        <p:grpSpPr bwMode="auto">
          <a:xfrm>
            <a:off x="5368246" y="2372756"/>
            <a:ext cx="381201" cy="381174"/>
            <a:chOff x="2928" y="2208"/>
            <a:chExt cx="262" cy="262"/>
          </a:xfrm>
        </p:grpSpPr>
        <p:sp>
          <p:nvSpPr>
            <p:cNvPr id="20" name="Oval 28"/>
            <p:cNvSpPr>
              <a:spLocks noChangeArrowheads="1"/>
            </p:cNvSpPr>
            <p:nvPr/>
          </p:nvSpPr>
          <p:spPr bwMode="gray">
            <a:xfrm>
              <a:off x="2928" y="2208"/>
              <a:ext cx="262" cy="262"/>
            </a:xfrm>
            <a:prstGeom prst="ellipse">
              <a:avLst/>
            </a:prstGeom>
            <a:gradFill rotWithShape="1">
              <a:gsLst>
                <a:gs pos="0">
                  <a:srgbClr val="6DAA2D">
                    <a:lumMod val="60000"/>
                    <a:lumOff val="40000"/>
                  </a:srgbClr>
                </a:gs>
                <a:gs pos="100000">
                  <a:srgbClr val="6DAA2D">
                    <a:lumMod val="50000"/>
                  </a:srgbClr>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1" name="Oval 29"/>
            <p:cNvSpPr>
              <a:spLocks noChangeArrowheads="1"/>
            </p:cNvSpPr>
            <p:nvPr/>
          </p:nvSpPr>
          <p:spPr bwMode="gray">
            <a:xfrm>
              <a:off x="2950" y="2230"/>
              <a:ext cx="218" cy="218"/>
            </a:xfrm>
            <a:prstGeom prst="ellipse">
              <a:avLst/>
            </a:prstGeom>
            <a:gradFill rotWithShape="1">
              <a:gsLst>
                <a:gs pos="0">
                  <a:srgbClr val="6DAA2D"/>
                </a:gs>
                <a:gs pos="100000">
                  <a:srgbClr val="6DAA2D">
                    <a:lumMod val="60000"/>
                    <a:lumOff val="40000"/>
                  </a:srgbClr>
                </a:gs>
              </a:gsLst>
              <a:lin ang="2700000" scaled="1"/>
            </a:gradFill>
            <a:ln>
              <a:noFill/>
            </a:ln>
            <a:effectLst/>
            <a:extLst>
              <a:ext uri="{91240B29-F687-4F45-9708-019B960494DF}">
                <a14:hiddenLine xmlns:a14="http://schemas.microsoft.com/office/drawing/2010/main" w="12700">
                  <a:solidFill>
                    <a:srgbClr val="DDDDDD"/>
                  </a:solidFill>
                  <a:round/>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2" name="圆圈3"/>
          <p:cNvGrpSpPr>
            <a:grpSpLocks/>
          </p:cNvGrpSpPr>
          <p:nvPr/>
        </p:nvGrpSpPr>
        <p:grpSpPr bwMode="auto">
          <a:xfrm>
            <a:off x="5628317" y="3234850"/>
            <a:ext cx="381201" cy="381174"/>
            <a:chOff x="2928" y="2208"/>
            <a:chExt cx="262" cy="262"/>
          </a:xfrm>
        </p:grpSpPr>
        <p:sp>
          <p:nvSpPr>
            <p:cNvPr id="23" name="Oval 31"/>
            <p:cNvSpPr>
              <a:spLocks noChangeArrowheads="1"/>
            </p:cNvSpPr>
            <p:nvPr/>
          </p:nvSpPr>
          <p:spPr bwMode="gray">
            <a:xfrm>
              <a:off x="2928" y="2208"/>
              <a:ext cx="262" cy="262"/>
            </a:xfrm>
            <a:prstGeom prst="ellipse">
              <a:avLst/>
            </a:prstGeom>
            <a:gradFill rotWithShape="1">
              <a:gsLst>
                <a:gs pos="0">
                  <a:srgbClr val="6DAA2D">
                    <a:lumMod val="60000"/>
                    <a:lumOff val="40000"/>
                  </a:srgbClr>
                </a:gs>
                <a:gs pos="100000">
                  <a:srgbClr val="6DAA2D">
                    <a:lumMod val="50000"/>
                  </a:srgbClr>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4" name="Oval 32"/>
            <p:cNvSpPr>
              <a:spLocks noChangeArrowheads="1"/>
            </p:cNvSpPr>
            <p:nvPr/>
          </p:nvSpPr>
          <p:spPr bwMode="gray">
            <a:xfrm>
              <a:off x="2950" y="2230"/>
              <a:ext cx="218" cy="218"/>
            </a:xfrm>
            <a:prstGeom prst="ellipse">
              <a:avLst/>
            </a:prstGeom>
            <a:gradFill rotWithShape="1">
              <a:gsLst>
                <a:gs pos="0">
                  <a:srgbClr val="6DAA2D"/>
                </a:gs>
                <a:gs pos="100000">
                  <a:srgbClr val="6DAA2D">
                    <a:lumMod val="60000"/>
                    <a:lumOff val="40000"/>
                  </a:srgbClr>
                </a:gs>
              </a:gsLst>
              <a:lin ang="2700000" scaled="1"/>
            </a:gradFill>
            <a:ln>
              <a:noFill/>
            </a:ln>
            <a:effectLst/>
            <a:extLst>
              <a:ext uri="{91240B29-F687-4F45-9708-019B960494DF}">
                <a14:hiddenLine xmlns:a14="http://schemas.microsoft.com/office/drawing/2010/main" w="12700">
                  <a:solidFill>
                    <a:srgbClr val="DDDDDD"/>
                  </a:solidFill>
                  <a:round/>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5" name="圆圈4"/>
          <p:cNvGrpSpPr>
            <a:grpSpLocks/>
          </p:cNvGrpSpPr>
          <p:nvPr/>
        </p:nvGrpSpPr>
        <p:grpSpPr bwMode="auto">
          <a:xfrm>
            <a:off x="5357558" y="4150383"/>
            <a:ext cx="381201" cy="381174"/>
            <a:chOff x="2928" y="2208"/>
            <a:chExt cx="262" cy="262"/>
          </a:xfrm>
        </p:grpSpPr>
        <p:sp>
          <p:nvSpPr>
            <p:cNvPr id="26" name="Oval 34"/>
            <p:cNvSpPr>
              <a:spLocks noChangeArrowheads="1"/>
            </p:cNvSpPr>
            <p:nvPr/>
          </p:nvSpPr>
          <p:spPr bwMode="gray">
            <a:xfrm>
              <a:off x="2928" y="2208"/>
              <a:ext cx="262" cy="262"/>
            </a:xfrm>
            <a:prstGeom prst="ellipse">
              <a:avLst/>
            </a:prstGeom>
            <a:gradFill rotWithShape="1">
              <a:gsLst>
                <a:gs pos="0">
                  <a:srgbClr val="6DAA2D">
                    <a:lumMod val="60000"/>
                    <a:lumOff val="40000"/>
                  </a:srgbClr>
                </a:gs>
                <a:gs pos="100000">
                  <a:srgbClr val="6DAA2D">
                    <a:lumMod val="50000"/>
                  </a:srgbClr>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7" name="Oval 35"/>
            <p:cNvSpPr>
              <a:spLocks noChangeArrowheads="1"/>
            </p:cNvSpPr>
            <p:nvPr/>
          </p:nvSpPr>
          <p:spPr bwMode="gray">
            <a:xfrm>
              <a:off x="2951" y="2230"/>
              <a:ext cx="218" cy="218"/>
            </a:xfrm>
            <a:prstGeom prst="ellipse">
              <a:avLst/>
            </a:prstGeom>
            <a:gradFill rotWithShape="1">
              <a:gsLst>
                <a:gs pos="0">
                  <a:srgbClr val="6DAA2D"/>
                </a:gs>
                <a:gs pos="100000">
                  <a:srgbClr val="6DAA2D">
                    <a:lumMod val="60000"/>
                    <a:lumOff val="40000"/>
                  </a:srgbClr>
                </a:gs>
              </a:gsLst>
              <a:lin ang="2700000" scaled="1"/>
            </a:gradFill>
            <a:ln>
              <a:noFill/>
            </a:ln>
            <a:effectLst/>
            <a:extLst>
              <a:ext uri="{91240B29-F687-4F45-9708-019B960494DF}">
                <a14:hiddenLine xmlns:a14="http://schemas.microsoft.com/office/drawing/2010/main" w="12700">
                  <a:solidFill>
                    <a:srgbClr val="DDDDDD"/>
                  </a:solidFill>
                  <a:round/>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8" name="圆圈5"/>
          <p:cNvGrpSpPr>
            <a:grpSpLocks/>
          </p:cNvGrpSpPr>
          <p:nvPr/>
        </p:nvGrpSpPr>
        <p:grpSpPr bwMode="auto">
          <a:xfrm>
            <a:off x="4655720" y="4848609"/>
            <a:ext cx="381201" cy="381174"/>
            <a:chOff x="2928" y="2208"/>
            <a:chExt cx="262" cy="262"/>
          </a:xfrm>
        </p:grpSpPr>
        <p:sp>
          <p:nvSpPr>
            <p:cNvPr id="29" name="Oval 37"/>
            <p:cNvSpPr>
              <a:spLocks noChangeArrowheads="1"/>
            </p:cNvSpPr>
            <p:nvPr/>
          </p:nvSpPr>
          <p:spPr bwMode="gray">
            <a:xfrm>
              <a:off x="2928" y="2208"/>
              <a:ext cx="262" cy="262"/>
            </a:xfrm>
            <a:prstGeom prst="ellipse">
              <a:avLst/>
            </a:prstGeom>
            <a:gradFill rotWithShape="1">
              <a:gsLst>
                <a:gs pos="0">
                  <a:srgbClr val="000000">
                    <a:gamma/>
                    <a:tint val="28627"/>
                    <a:invGamma/>
                  </a:srgbClr>
                </a:gs>
                <a:gs pos="100000">
                  <a:srgbClr val="000000"/>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0" name="Oval 38"/>
            <p:cNvSpPr>
              <a:spLocks noChangeArrowheads="1"/>
            </p:cNvSpPr>
            <p:nvPr/>
          </p:nvSpPr>
          <p:spPr bwMode="gray">
            <a:xfrm>
              <a:off x="2949" y="2230"/>
              <a:ext cx="218" cy="218"/>
            </a:xfrm>
            <a:prstGeom prst="ellipse">
              <a:avLst/>
            </a:prstGeom>
            <a:gradFill rotWithShape="1">
              <a:gsLst>
                <a:gs pos="0">
                  <a:srgbClr val="6DAA2D"/>
                </a:gs>
                <a:gs pos="100000">
                  <a:srgbClr val="6DAA2D">
                    <a:lumMod val="60000"/>
                    <a:lumOff val="40000"/>
                  </a:srgbClr>
                </a:gs>
              </a:gsLst>
              <a:lin ang="2700000" scaled="1"/>
            </a:gradFill>
            <a:ln>
              <a:noFill/>
            </a:ln>
            <a:effectLst/>
            <a:extLst>
              <a:ext uri="{91240B29-F687-4F45-9708-019B960494DF}">
                <a14:hiddenLine xmlns:a14="http://schemas.microsoft.com/office/drawing/2010/main" w="12700">
                  <a:solidFill>
                    <a:srgbClr val="DDDDDD"/>
                  </a:solidFill>
                  <a:round/>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Tree>
    <p:extLst>
      <p:ext uri="{BB962C8B-B14F-4D97-AF65-F5344CB8AC3E}">
        <p14:creationId xmlns:p14="http://schemas.microsoft.com/office/powerpoint/2010/main" val="2242476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90"/>
                                          </p:val>
                                        </p:tav>
                                        <p:tav tm="100000">
                                          <p:val>
                                            <p:fltVal val="0"/>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0513" y="1339057"/>
            <a:ext cx="8562975" cy="4179887"/>
            <a:chOff x="252413" y="1700213"/>
            <a:chExt cx="8562975" cy="4179887"/>
          </a:xfrm>
        </p:grpSpPr>
        <p:sp>
          <p:nvSpPr>
            <p:cNvPr id="3" name="矩形 4"/>
            <p:cNvSpPr/>
            <p:nvPr/>
          </p:nvSpPr>
          <p:spPr bwMode="auto">
            <a:xfrm>
              <a:off x="252413" y="3848100"/>
              <a:ext cx="4122737" cy="2032000"/>
            </a:xfrm>
            <a:custGeom>
              <a:avLst/>
              <a:gdLst/>
              <a:ahLst/>
              <a:cxnLst/>
              <a:rect l="l" t="t" r="r" b="b"/>
              <a:pathLst>
                <a:path w="4123655" h="2031752">
                  <a:moveTo>
                    <a:pt x="0" y="0"/>
                  </a:moveTo>
                  <a:lnTo>
                    <a:pt x="3538038" y="0"/>
                  </a:lnTo>
                  <a:cubicBezTo>
                    <a:pt x="3562809" y="332141"/>
                    <a:pt x="3805448" y="603439"/>
                    <a:pt x="4123655" y="671441"/>
                  </a:cubicBezTo>
                  <a:lnTo>
                    <a:pt x="2867694" y="2031752"/>
                  </a:lnTo>
                  <a:lnTo>
                    <a:pt x="0" y="203175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720000" rIns="180000" bIns="180000" anchor="b"/>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6"/>
            <p:cNvSpPr/>
            <p:nvPr/>
          </p:nvSpPr>
          <p:spPr bwMode="auto">
            <a:xfrm>
              <a:off x="4692650" y="3848100"/>
              <a:ext cx="4122738" cy="2032000"/>
            </a:xfrm>
            <a:custGeom>
              <a:avLst/>
              <a:gdLst/>
              <a:ahLst/>
              <a:cxnLst/>
              <a:rect l="l" t="t" r="r" b="b"/>
              <a:pathLst>
                <a:path w="4123655" h="2031752">
                  <a:moveTo>
                    <a:pt x="585618" y="0"/>
                  </a:moveTo>
                  <a:lnTo>
                    <a:pt x="4123655" y="0"/>
                  </a:lnTo>
                  <a:lnTo>
                    <a:pt x="4123655" y="2031752"/>
                  </a:lnTo>
                  <a:lnTo>
                    <a:pt x="1255960" y="2031752"/>
                  </a:lnTo>
                  <a:lnTo>
                    <a:pt x="0" y="671442"/>
                  </a:lnTo>
                  <a:cubicBezTo>
                    <a:pt x="318207" y="603440"/>
                    <a:pt x="560846" y="332142"/>
                    <a:pt x="585618"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720000" rIns="180000" bIns="180000" anchor="b"/>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7"/>
            <p:cNvSpPr/>
            <p:nvPr/>
          </p:nvSpPr>
          <p:spPr bwMode="auto">
            <a:xfrm>
              <a:off x="252413" y="1700213"/>
              <a:ext cx="4100512" cy="2032000"/>
            </a:xfrm>
            <a:custGeom>
              <a:avLst/>
              <a:gdLst/>
              <a:ahLst/>
              <a:cxnLst/>
              <a:rect l="l" t="t" r="r" b="b"/>
              <a:pathLst>
                <a:path w="4101796" h="2031752">
                  <a:moveTo>
                    <a:pt x="0" y="0"/>
                  </a:moveTo>
                  <a:lnTo>
                    <a:pt x="2839571" y="0"/>
                  </a:lnTo>
                  <a:lnTo>
                    <a:pt x="4101796" y="1367096"/>
                  </a:lnTo>
                  <a:cubicBezTo>
                    <a:pt x="3794170" y="1441090"/>
                    <a:pt x="3562211" y="1707411"/>
                    <a:pt x="3538038" y="2031752"/>
                  </a:cubicBezTo>
                  <a:lnTo>
                    <a:pt x="0" y="203175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p:txBody>
        </p:sp>
        <p:sp>
          <p:nvSpPr>
            <p:cNvPr id="6" name="矩形 8"/>
            <p:cNvSpPr/>
            <p:nvPr/>
          </p:nvSpPr>
          <p:spPr bwMode="auto">
            <a:xfrm>
              <a:off x="4702175" y="1700213"/>
              <a:ext cx="4113213" cy="2032000"/>
            </a:xfrm>
            <a:custGeom>
              <a:avLst/>
              <a:gdLst/>
              <a:ahLst/>
              <a:cxnLst/>
              <a:rect l="l" t="t" r="r" b="b"/>
              <a:pathLst>
                <a:path w="4113473" h="2031752">
                  <a:moveTo>
                    <a:pt x="1258878" y="0"/>
                  </a:moveTo>
                  <a:lnTo>
                    <a:pt x="4113473" y="0"/>
                  </a:lnTo>
                  <a:lnTo>
                    <a:pt x="4113473" y="2031752"/>
                  </a:lnTo>
                  <a:lnTo>
                    <a:pt x="575436" y="2031752"/>
                  </a:lnTo>
                  <a:cubicBezTo>
                    <a:pt x="550942" y="1703235"/>
                    <a:pt x="313296" y="1434242"/>
                    <a:pt x="0" y="1363472"/>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t"/>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椭圆 6"/>
            <p:cNvSpPr/>
            <p:nvPr/>
          </p:nvSpPr>
          <p:spPr bwMode="auto">
            <a:xfrm>
              <a:off x="3921125" y="3178175"/>
              <a:ext cx="1225550" cy="1223963"/>
            </a:xfrm>
            <a:prstGeom prst="ellipse">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96245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7825" y="2014538"/>
            <a:ext cx="8388350" cy="2828925"/>
            <a:chOff x="395288" y="2492375"/>
            <a:chExt cx="8388350" cy="2828925"/>
          </a:xfrm>
        </p:grpSpPr>
        <p:sp>
          <p:nvSpPr>
            <p:cNvPr id="3" name="矩形 4"/>
            <p:cNvSpPr/>
            <p:nvPr/>
          </p:nvSpPr>
          <p:spPr bwMode="auto">
            <a:xfrm>
              <a:off x="2438400" y="2492375"/>
              <a:ext cx="2071688" cy="2828925"/>
            </a:xfrm>
            <a:custGeom>
              <a:avLst/>
              <a:gdLst/>
              <a:ahLst/>
              <a:cxnLst/>
              <a:rect l="l" t="t" r="r" b="b"/>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a:t>
              </a:r>
            </a:p>
          </p:txBody>
        </p:sp>
        <p:sp>
          <p:nvSpPr>
            <p:cNvPr id="4" name="矩形 5"/>
            <p:cNvSpPr/>
            <p:nvPr/>
          </p:nvSpPr>
          <p:spPr bwMode="auto">
            <a:xfrm>
              <a:off x="4637088" y="2492375"/>
              <a:ext cx="2055812" cy="2828925"/>
            </a:xfrm>
            <a:custGeom>
              <a:avLst/>
              <a:gdLst/>
              <a:ahLst/>
              <a:cxnLst/>
              <a:rect l="l" t="t" r="r" b="b"/>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6"/>
            <p:cNvSpPr/>
            <p:nvPr/>
          </p:nvSpPr>
          <p:spPr bwMode="auto">
            <a:xfrm>
              <a:off x="6819900" y="2492375"/>
              <a:ext cx="1963738" cy="2828925"/>
            </a:xfrm>
            <a:custGeom>
              <a:avLst/>
              <a:gdLst/>
              <a:ahLst/>
              <a:cxnLst/>
              <a:rect l="l" t="t" r="r" b="b"/>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540000" rIns="180000" anchor="ct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椭圆 5"/>
            <p:cNvSpPr/>
            <p:nvPr/>
          </p:nvSpPr>
          <p:spPr bwMode="auto">
            <a:xfrm>
              <a:off x="1971675" y="3503613"/>
              <a:ext cx="806450" cy="806450"/>
            </a:xfrm>
            <a:prstGeom prst="ellipse">
              <a:avLst/>
            </a:prstGeom>
            <a:gradFill>
              <a:gsLst>
                <a:gs pos="0">
                  <a:srgbClr val="A379BB">
                    <a:lumMod val="60000"/>
                    <a:lumOff val="40000"/>
                  </a:srgbClr>
                </a:gs>
                <a:gs pos="100000">
                  <a:srgbClr val="A379BB"/>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椭圆 6"/>
            <p:cNvSpPr/>
            <p:nvPr/>
          </p:nvSpPr>
          <p:spPr bwMode="auto">
            <a:xfrm>
              <a:off x="4170363" y="3503613"/>
              <a:ext cx="806450" cy="806450"/>
            </a:xfrm>
            <a:prstGeom prst="ellipse">
              <a:avLst/>
            </a:prstGeom>
            <a:gradFill>
              <a:gsLst>
                <a:gs pos="0">
                  <a:srgbClr val="A379BB">
                    <a:lumMod val="60000"/>
                    <a:lumOff val="40000"/>
                  </a:srgbClr>
                </a:gs>
                <a:gs pos="100000">
                  <a:srgbClr val="A379BB"/>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椭圆 7"/>
            <p:cNvSpPr/>
            <p:nvPr/>
          </p:nvSpPr>
          <p:spPr bwMode="auto">
            <a:xfrm>
              <a:off x="6353175" y="3503613"/>
              <a:ext cx="806450" cy="806450"/>
            </a:xfrm>
            <a:prstGeom prst="ellipse">
              <a:avLst/>
            </a:prstGeom>
            <a:gradFill>
              <a:gsLst>
                <a:gs pos="0">
                  <a:srgbClr val="A379BB">
                    <a:lumMod val="60000"/>
                    <a:lumOff val="40000"/>
                  </a:srgbClr>
                </a:gs>
                <a:gs pos="100000">
                  <a:srgbClr val="A379BB"/>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9" name="矩形 3"/>
            <p:cNvSpPr/>
            <p:nvPr/>
          </p:nvSpPr>
          <p:spPr bwMode="auto">
            <a:xfrm>
              <a:off x="395288" y="2492375"/>
              <a:ext cx="1916112" cy="2828925"/>
            </a:xfrm>
            <a:custGeom>
              <a:avLst/>
              <a:gdLst/>
              <a:ahLst/>
              <a:cxnLst/>
              <a:rect l="l" t="t" r="r" b="b"/>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rIns="45000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5544311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308991" y="2161320"/>
            <a:ext cx="2513076" cy="2513644"/>
            <a:chOff x="3865855" y="346698"/>
            <a:chExt cx="1459921" cy="1460252"/>
          </a:xfrm>
        </p:grpSpPr>
        <p:sp>
          <p:nvSpPr>
            <p:cNvPr id="83" name="Oval 19"/>
            <p:cNvSpPr>
              <a:spLocks noChangeArrowheads="1"/>
            </p:cNvSpPr>
            <p:nvPr/>
          </p:nvSpPr>
          <p:spPr bwMode="auto">
            <a:xfrm>
              <a:off x="3865855" y="346698"/>
              <a:ext cx="1459921" cy="1460252"/>
            </a:xfrm>
            <a:prstGeom prst="ellipse">
              <a:avLst/>
            </a:prstGeom>
            <a:gradFill rotWithShape="1">
              <a:gsLst>
                <a:gs pos="0">
                  <a:schemeClr val="accent6">
                    <a:lumMod val="40000"/>
                    <a:lumOff val="60000"/>
                  </a:schemeClr>
                </a:gs>
                <a:gs pos="100000">
                  <a:schemeClr val="accent6"/>
                </a:gs>
              </a:gsLst>
              <a:path path="shape">
                <a:fillToRect l="50000" t="50000" r="50000" b="50000"/>
              </a:path>
            </a:gradFill>
            <a:ln w="9525">
              <a:solidFill>
                <a:schemeClr val="accent6"/>
              </a:solidFill>
              <a:round/>
              <a:headEnd/>
              <a:tailEnd/>
            </a:ln>
            <a:effectLst/>
          </p:spPr>
          <p:txBody>
            <a:bodyPr anchor="ctr"/>
            <a:lstStyle/>
            <a:p>
              <a:pPr algn="ctr" fontAlgn="auto">
                <a:lnSpc>
                  <a:spcPct val="120000"/>
                </a:lnSpc>
                <a:spcBef>
                  <a:spcPts val="0"/>
                </a:spcBef>
                <a:spcAft>
                  <a:spcPts val="0"/>
                </a:spcAft>
              </a:pPr>
              <a:r>
                <a:rPr lang="zh-CN" altLang="en-US" sz="2800" b="1" kern="0" dirty="0" smtClean="0">
                  <a:solidFill>
                    <a:schemeClr val="bg1"/>
                  </a:solidFill>
                  <a:latin typeface="Arial" pitchFamily="34" charset="0"/>
                  <a:ea typeface="微软雅黑" pitchFamily="34" charset="-122"/>
                </a:rPr>
                <a:t>标题</a:t>
              </a:r>
              <a:endParaRPr lang="zh-CN" altLang="en-US" sz="2800" b="1" kern="0" dirty="0">
                <a:solidFill>
                  <a:schemeClr val="bg1"/>
                </a:solidFill>
                <a:latin typeface="Arial" pitchFamily="34" charset="0"/>
                <a:ea typeface="微软雅黑" pitchFamily="34" charset="-122"/>
              </a:endParaRPr>
            </a:p>
          </p:txBody>
        </p:sp>
        <p:sp>
          <p:nvSpPr>
            <p:cNvPr id="84" name="未知"/>
            <p:cNvSpPr>
              <a:spLocks/>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fontAlgn="auto">
                <a:spcBef>
                  <a:spcPts val="0"/>
                </a:spcBef>
                <a:spcAft>
                  <a:spcPts val="0"/>
                </a:spcAft>
                <a:defRPr/>
              </a:pPr>
              <a:endParaRPr lang="zh-CN" altLang="en-US" kern="0" dirty="0">
                <a:solidFill>
                  <a:sysClr val="windowText" lastClr="000000"/>
                </a:solidFill>
                <a:ea typeface="微软雅黑" pitchFamily="34" charset="-122"/>
              </a:endParaRPr>
            </a:p>
          </p:txBody>
        </p:sp>
      </p:grpSp>
      <p:grpSp>
        <p:nvGrpSpPr>
          <p:cNvPr id="89" name="组合 88"/>
          <p:cNvGrpSpPr/>
          <p:nvPr/>
        </p:nvGrpSpPr>
        <p:grpSpPr>
          <a:xfrm>
            <a:off x="2814886" y="1470807"/>
            <a:ext cx="3015495" cy="1948572"/>
            <a:chOff x="2313756" y="1461451"/>
            <a:chExt cx="3015495" cy="1948572"/>
          </a:xfrm>
        </p:grpSpPr>
        <p:sp>
          <p:nvSpPr>
            <p:cNvPr id="69" name="五边形 68"/>
            <p:cNvSpPr/>
            <p:nvPr/>
          </p:nvSpPr>
          <p:spPr>
            <a:xfrm>
              <a:off x="3235514" y="1461451"/>
              <a:ext cx="2093737" cy="1948572"/>
            </a:xfrm>
            <a:custGeom>
              <a:avLst/>
              <a:gdLst/>
              <a:ahLst/>
              <a:cxnLst/>
              <a:rect l="l" t="t" r="r" b="b"/>
              <a:pathLst>
                <a:path w="2093737" h="1948572">
                  <a:moveTo>
                    <a:pt x="410661" y="0"/>
                  </a:moveTo>
                  <a:lnTo>
                    <a:pt x="403048" y="89244"/>
                  </a:lnTo>
                  <a:cubicBezTo>
                    <a:pt x="1348228" y="250036"/>
                    <a:pt x="2166899" y="906214"/>
                    <a:pt x="2088537" y="1948572"/>
                  </a:cubicBezTo>
                  <a:cubicBezTo>
                    <a:pt x="2035788" y="1043690"/>
                    <a:pt x="1338985" y="524989"/>
                    <a:pt x="392786" y="406731"/>
                  </a:cubicBezTo>
                  <a:lnTo>
                    <a:pt x="394045" y="505361"/>
                  </a:lnTo>
                  <a:lnTo>
                    <a:pt x="0" y="250439"/>
                  </a:lnTo>
                  <a:close/>
                </a:path>
              </a:pathLst>
            </a:custGeom>
            <a:gradFill>
              <a:gsLst>
                <a:gs pos="33000">
                  <a:srgbClr val="F9F9F9"/>
                </a:gs>
                <a:gs pos="100000">
                  <a:srgbClr val="D7D7D7"/>
                </a:gs>
              </a:gsLst>
              <a:lin ang="5400000" scaled="0"/>
            </a:gradFill>
            <a:ln w="3175">
              <a:solidFill>
                <a:srgbClr val="D7D7D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endParaRPr lang="zh-CN" altLang="en-US" sz="1200">
                <a:solidFill>
                  <a:srgbClr val="4D4D4D"/>
                </a:solidFill>
                <a:latin typeface="微软雅黑" pitchFamily="34" charset="-122"/>
                <a:ea typeface="微软雅黑" pitchFamily="34" charset="-122"/>
              </a:endParaRPr>
            </a:p>
          </p:txBody>
        </p:sp>
        <p:sp>
          <p:nvSpPr>
            <p:cNvPr id="76" name="TextBox 75"/>
            <p:cNvSpPr txBox="1"/>
            <p:nvPr/>
          </p:nvSpPr>
          <p:spPr>
            <a:xfrm>
              <a:off x="2313756" y="1592627"/>
              <a:ext cx="921758" cy="276999"/>
            </a:xfrm>
            <a:prstGeom prst="rect">
              <a:avLst/>
            </a:prstGeom>
            <a:noFill/>
          </p:spPr>
          <p:txBody>
            <a:bodyPr wrap="square" rtlCol="0" anchor="ctr">
              <a:spAutoFit/>
            </a:bodyPr>
            <a:lstStyle/>
            <a:p>
              <a:pPr algn="ctr"/>
              <a:r>
                <a:rPr lang="zh-CN" altLang="en-US" sz="1200" b="1" smtClean="0">
                  <a:solidFill>
                    <a:srgbClr val="949494"/>
                  </a:solidFill>
                  <a:latin typeface="微软雅黑" pitchFamily="34" charset="-122"/>
                  <a:ea typeface="微软雅黑" pitchFamily="34" charset="-122"/>
                </a:rPr>
                <a:t>添加文本</a:t>
              </a:r>
              <a:r>
                <a:rPr lang="en-US" altLang="zh-CN" sz="1200" b="1" smtClean="0">
                  <a:solidFill>
                    <a:srgbClr val="949494"/>
                  </a:solidFill>
                  <a:latin typeface="微软雅黑" pitchFamily="34" charset="-122"/>
                  <a:ea typeface="微软雅黑" pitchFamily="34" charset="-122"/>
                </a:rPr>
                <a:t>1</a:t>
              </a:r>
              <a:endParaRPr lang="zh-CN" altLang="en-US" sz="1200" b="1" dirty="0">
                <a:solidFill>
                  <a:srgbClr val="949494"/>
                </a:solidFill>
                <a:latin typeface="微软雅黑" pitchFamily="34" charset="-122"/>
                <a:ea typeface="微软雅黑" pitchFamily="34" charset="-122"/>
              </a:endParaRPr>
            </a:p>
          </p:txBody>
        </p:sp>
      </p:grpSp>
      <p:grpSp>
        <p:nvGrpSpPr>
          <p:cNvPr id="88" name="组合 87"/>
          <p:cNvGrpSpPr/>
          <p:nvPr/>
        </p:nvGrpSpPr>
        <p:grpSpPr>
          <a:xfrm>
            <a:off x="2199820" y="2074002"/>
            <a:ext cx="2735583" cy="1871795"/>
            <a:chOff x="2052188" y="2569239"/>
            <a:chExt cx="2735583" cy="1871795"/>
          </a:xfrm>
        </p:grpSpPr>
        <p:sp>
          <p:nvSpPr>
            <p:cNvPr id="68" name="五边形 67"/>
            <p:cNvSpPr/>
            <p:nvPr/>
          </p:nvSpPr>
          <p:spPr>
            <a:xfrm>
              <a:off x="2416077" y="2569239"/>
              <a:ext cx="2371694" cy="1589591"/>
            </a:xfrm>
            <a:custGeom>
              <a:avLst/>
              <a:gdLst/>
              <a:ahLst/>
              <a:cxnLst/>
              <a:rect l="l" t="t" r="r" b="b"/>
              <a:pathLst>
                <a:path w="2371694" h="1589591">
                  <a:moveTo>
                    <a:pt x="1668582" y="1965"/>
                  </a:moveTo>
                  <a:cubicBezTo>
                    <a:pt x="1893761" y="-9512"/>
                    <a:pt x="2129912" y="28867"/>
                    <a:pt x="2371694" y="128026"/>
                  </a:cubicBezTo>
                  <a:cubicBezTo>
                    <a:pt x="1494800" y="-101431"/>
                    <a:pt x="786162" y="400981"/>
                    <a:pt x="381300" y="1264326"/>
                  </a:cubicBezTo>
                  <a:lnTo>
                    <a:pt x="475492" y="1293606"/>
                  </a:lnTo>
                  <a:lnTo>
                    <a:pt x="111280" y="1589591"/>
                  </a:lnTo>
                  <a:lnTo>
                    <a:pt x="0" y="1121639"/>
                  </a:lnTo>
                  <a:lnTo>
                    <a:pt x="82523" y="1156457"/>
                  </a:lnTo>
                  <a:cubicBezTo>
                    <a:pt x="416272" y="519533"/>
                    <a:pt x="993048" y="36396"/>
                    <a:pt x="1668582" y="1965"/>
                  </a:cubicBezTo>
                  <a:close/>
                </a:path>
              </a:pathLst>
            </a:custGeom>
            <a:gradFill>
              <a:gsLst>
                <a:gs pos="33000">
                  <a:srgbClr val="F9F9F9"/>
                </a:gs>
                <a:gs pos="100000">
                  <a:srgbClr val="D7D7D7"/>
                </a:gs>
              </a:gsLst>
              <a:lin ang="5400000" scaled="0"/>
            </a:gradFill>
            <a:ln w="3175">
              <a:solidFill>
                <a:srgbClr val="D7D7D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endParaRPr lang="zh-CN" altLang="en-US" sz="1200">
                <a:solidFill>
                  <a:srgbClr val="4D4D4D"/>
                </a:solidFill>
                <a:latin typeface="微软雅黑" pitchFamily="34" charset="-122"/>
                <a:ea typeface="微软雅黑" pitchFamily="34" charset="-122"/>
              </a:endParaRPr>
            </a:p>
          </p:txBody>
        </p:sp>
        <p:sp>
          <p:nvSpPr>
            <p:cNvPr id="77" name="TextBox 76"/>
            <p:cNvSpPr txBox="1"/>
            <p:nvPr/>
          </p:nvSpPr>
          <p:spPr>
            <a:xfrm>
              <a:off x="2052188" y="4164035"/>
              <a:ext cx="921758" cy="276999"/>
            </a:xfrm>
            <a:prstGeom prst="rect">
              <a:avLst/>
            </a:prstGeom>
            <a:noFill/>
          </p:spPr>
          <p:txBody>
            <a:bodyPr wrap="square" rtlCol="0" anchor="ctr">
              <a:spAutoFit/>
            </a:bodyPr>
            <a:lstStyle/>
            <a:p>
              <a:pPr algn="ctr"/>
              <a:r>
                <a:rPr lang="zh-CN" altLang="en-US" sz="1200" b="1" smtClean="0">
                  <a:solidFill>
                    <a:srgbClr val="949494"/>
                  </a:solidFill>
                  <a:latin typeface="微软雅黑" pitchFamily="34" charset="-122"/>
                  <a:ea typeface="微软雅黑" pitchFamily="34" charset="-122"/>
                </a:rPr>
                <a:t>添加文本</a:t>
              </a:r>
              <a:r>
                <a:rPr lang="en-US" altLang="zh-CN" sz="1200" b="1" smtClean="0">
                  <a:solidFill>
                    <a:srgbClr val="949494"/>
                  </a:solidFill>
                  <a:latin typeface="微软雅黑" pitchFamily="34" charset="-122"/>
                  <a:ea typeface="微软雅黑" pitchFamily="34" charset="-122"/>
                </a:rPr>
                <a:t>2</a:t>
              </a:r>
              <a:endParaRPr lang="zh-CN" altLang="en-US" sz="1200" b="1" dirty="0">
                <a:solidFill>
                  <a:srgbClr val="949494"/>
                </a:solidFill>
                <a:latin typeface="微软雅黑" pitchFamily="34" charset="-122"/>
                <a:ea typeface="微软雅黑" pitchFamily="34" charset="-122"/>
              </a:endParaRPr>
            </a:p>
          </p:txBody>
        </p:sp>
      </p:grpSp>
      <p:grpSp>
        <p:nvGrpSpPr>
          <p:cNvPr id="87" name="组合 86"/>
          <p:cNvGrpSpPr/>
          <p:nvPr/>
        </p:nvGrpSpPr>
        <p:grpSpPr>
          <a:xfrm>
            <a:off x="3140213" y="2693094"/>
            <a:ext cx="2035917" cy="2739929"/>
            <a:chOff x="3554384" y="2987043"/>
            <a:chExt cx="2035917" cy="2739929"/>
          </a:xfrm>
        </p:grpSpPr>
        <p:sp>
          <p:nvSpPr>
            <p:cNvPr id="67" name="五边形 66"/>
            <p:cNvSpPr/>
            <p:nvPr/>
          </p:nvSpPr>
          <p:spPr>
            <a:xfrm>
              <a:off x="3554384" y="2987043"/>
              <a:ext cx="1081319" cy="2601430"/>
            </a:xfrm>
            <a:custGeom>
              <a:avLst/>
              <a:gdLst/>
              <a:ahLst/>
              <a:cxnLst/>
              <a:rect l="l" t="t" r="r" b="b"/>
              <a:pathLst>
                <a:path w="1081319" h="2601430">
                  <a:moveTo>
                    <a:pt x="389795" y="0"/>
                  </a:moveTo>
                  <a:cubicBezTo>
                    <a:pt x="-99407" y="763070"/>
                    <a:pt x="159434" y="1592278"/>
                    <a:pt x="855415" y="2244113"/>
                  </a:cubicBezTo>
                  <a:lnTo>
                    <a:pt x="912369" y="2163580"/>
                  </a:lnTo>
                  <a:lnTo>
                    <a:pt x="1081319" y="2601430"/>
                  </a:lnTo>
                  <a:lnTo>
                    <a:pt x="601883" y="2562658"/>
                  </a:lnTo>
                  <a:lnTo>
                    <a:pt x="660499" y="2494933"/>
                  </a:lnTo>
                  <a:cubicBezTo>
                    <a:pt x="-9657" y="1809287"/>
                    <a:pt x="-286284" y="797226"/>
                    <a:pt x="389795" y="0"/>
                  </a:cubicBezTo>
                  <a:close/>
                </a:path>
              </a:pathLst>
            </a:custGeom>
            <a:gradFill>
              <a:gsLst>
                <a:gs pos="33000">
                  <a:srgbClr val="F9F9F9"/>
                </a:gs>
                <a:gs pos="100000">
                  <a:srgbClr val="D7D7D7"/>
                </a:gs>
              </a:gsLst>
              <a:lin ang="5400000" scaled="0"/>
            </a:gradFill>
            <a:ln w="3175">
              <a:solidFill>
                <a:srgbClr val="D7D7D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endParaRPr lang="zh-CN" altLang="en-US" sz="1200">
                <a:solidFill>
                  <a:srgbClr val="4D4D4D"/>
                </a:solidFill>
                <a:latin typeface="微软雅黑" pitchFamily="34" charset="-122"/>
                <a:ea typeface="微软雅黑" pitchFamily="34" charset="-122"/>
              </a:endParaRPr>
            </a:p>
          </p:txBody>
        </p:sp>
        <p:sp>
          <p:nvSpPr>
            <p:cNvPr id="78" name="TextBox 77"/>
            <p:cNvSpPr txBox="1"/>
            <p:nvPr/>
          </p:nvSpPr>
          <p:spPr>
            <a:xfrm>
              <a:off x="4668543" y="5449973"/>
              <a:ext cx="921758" cy="276999"/>
            </a:xfrm>
            <a:prstGeom prst="rect">
              <a:avLst/>
            </a:prstGeom>
            <a:noFill/>
          </p:spPr>
          <p:txBody>
            <a:bodyPr wrap="square" rtlCol="0" anchor="ctr">
              <a:spAutoFit/>
            </a:bodyPr>
            <a:lstStyle/>
            <a:p>
              <a:pPr algn="ctr"/>
              <a:r>
                <a:rPr lang="zh-CN" altLang="en-US" sz="1200" b="1" smtClean="0">
                  <a:solidFill>
                    <a:srgbClr val="949494"/>
                  </a:solidFill>
                  <a:latin typeface="微软雅黑" pitchFamily="34" charset="-122"/>
                  <a:ea typeface="微软雅黑" pitchFamily="34" charset="-122"/>
                </a:rPr>
                <a:t>添加文本</a:t>
              </a:r>
              <a:r>
                <a:rPr lang="en-US" altLang="zh-CN" sz="1200" b="1" smtClean="0">
                  <a:solidFill>
                    <a:srgbClr val="949494"/>
                  </a:solidFill>
                  <a:latin typeface="微软雅黑" pitchFamily="34" charset="-122"/>
                  <a:ea typeface="微软雅黑" pitchFamily="34" charset="-122"/>
                </a:rPr>
                <a:t>3</a:t>
              </a:r>
              <a:endParaRPr lang="zh-CN" altLang="en-US" sz="1200" b="1" dirty="0">
                <a:solidFill>
                  <a:srgbClr val="949494"/>
                </a:solidFill>
                <a:latin typeface="微软雅黑" pitchFamily="34" charset="-122"/>
                <a:ea typeface="微软雅黑" pitchFamily="34" charset="-122"/>
              </a:endParaRPr>
            </a:p>
          </p:txBody>
        </p:sp>
      </p:grpSp>
      <p:grpSp>
        <p:nvGrpSpPr>
          <p:cNvPr id="86" name="组合 85"/>
          <p:cNvGrpSpPr/>
          <p:nvPr/>
        </p:nvGrpSpPr>
        <p:grpSpPr>
          <a:xfrm>
            <a:off x="3539990" y="4164644"/>
            <a:ext cx="3609558" cy="772904"/>
            <a:chOff x="3959090" y="3878894"/>
            <a:chExt cx="3609558" cy="772904"/>
          </a:xfrm>
        </p:grpSpPr>
        <p:sp>
          <p:nvSpPr>
            <p:cNvPr id="66" name="五边形 65"/>
            <p:cNvSpPr/>
            <p:nvPr/>
          </p:nvSpPr>
          <p:spPr>
            <a:xfrm>
              <a:off x="3959090" y="3878894"/>
              <a:ext cx="2687800" cy="772904"/>
            </a:xfrm>
            <a:custGeom>
              <a:avLst/>
              <a:gdLst/>
              <a:ahLst/>
              <a:cxnLst/>
              <a:rect l="l" t="t" r="r" b="b"/>
              <a:pathLst>
                <a:path w="2687800" h="772904">
                  <a:moveTo>
                    <a:pt x="0" y="0"/>
                  </a:moveTo>
                  <a:cubicBezTo>
                    <a:pt x="574551" y="701060"/>
                    <a:pt x="1443161" y="711127"/>
                    <a:pt x="2278163" y="250638"/>
                  </a:cubicBezTo>
                  <a:lnTo>
                    <a:pt x="2219171" y="171585"/>
                  </a:lnTo>
                  <a:lnTo>
                    <a:pt x="2687800" y="146207"/>
                  </a:lnTo>
                  <a:lnTo>
                    <a:pt x="2502772" y="590197"/>
                  </a:lnTo>
                  <a:lnTo>
                    <a:pt x="2456475" y="513522"/>
                  </a:lnTo>
                  <a:cubicBezTo>
                    <a:pt x="1597297" y="939002"/>
                    <a:pt x="549287" y="889345"/>
                    <a:pt x="0" y="0"/>
                  </a:cubicBezTo>
                  <a:close/>
                </a:path>
              </a:pathLst>
            </a:custGeom>
            <a:gradFill>
              <a:gsLst>
                <a:gs pos="33000">
                  <a:srgbClr val="F9F9F9"/>
                </a:gs>
                <a:gs pos="100000">
                  <a:srgbClr val="D7D7D7"/>
                </a:gs>
              </a:gsLst>
              <a:lin ang="5400000" scaled="0"/>
            </a:gradFill>
            <a:ln w="3175">
              <a:solidFill>
                <a:srgbClr val="D7D7D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endParaRPr lang="zh-CN" altLang="en-US" sz="1200">
                <a:solidFill>
                  <a:srgbClr val="4D4D4D"/>
                </a:solidFill>
                <a:latin typeface="微软雅黑" pitchFamily="34" charset="-122"/>
                <a:ea typeface="微软雅黑" pitchFamily="34" charset="-122"/>
              </a:endParaRPr>
            </a:p>
          </p:txBody>
        </p:sp>
        <p:sp>
          <p:nvSpPr>
            <p:cNvPr id="79" name="TextBox 78"/>
            <p:cNvSpPr txBox="1"/>
            <p:nvPr/>
          </p:nvSpPr>
          <p:spPr>
            <a:xfrm>
              <a:off x="6646890" y="3887036"/>
              <a:ext cx="921758" cy="276999"/>
            </a:xfrm>
            <a:prstGeom prst="rect">
              <a:avLst/>
            </a:prstGeom>
            <a:noFill/>
          </p:spPr>
          <p:txBody>
            <a:bodyPr wrap="square" rtlCol="0" anchor="ctr">
              <a:spAutoFit/>
            </a:bodyPr>
            <a:lstStyle/>
            <a:p>
              <a:pPr algn="ctr"/>
              <a:r>
                <a:rPr lang="zh-CN" altLang="en-US" sz="1200" b="1" smtClean="0">
                  <a:solidFill>
                    <a:srgbClr val="949494"/>
                  </a:solidFill>
                  <a:latin typeface="微软雅黑" pitchFamily="34" charset="-122"/>
                  <a:ea typeface="微软雅黑" pitchFamily="34" charset="-122"/>
                </a:rPr>
                <a:t>添加文本</a:t>
              </a:r>
              <a:r>
                <a:rPr lang="en-US" altLang="zh-CN" sz="1200" b="1" smtClean="0">
                  <a:solidFill>
                    <a:srgbClr val="949494"/>
                  </a:solidFill>
                  <a:latin typeface="微软雅黑" pitchFamily="34" charset="-122"/>
                  <a:ea typeface="微软雅黑" pitchFamily="34" charset="-122"/>
                </a:rPr>
                <a:t>4</a:t>
              </a:r>
              <a:endParaRPr lang="zh-CN" altLang="en-US" sz="1200" b="1" dirty="0">
                <a:solidFill>
                  <a:srgbClr val="949494"/>
                </a:solidFill>
                <a:latin typeface="微软雅黑" pitchFamily="34" charset="-122"/>
                <a:ea typeface="微软雅黑" pitchFamily="34" charset="-122"/>
              </a:endParaRPr>
            </a:p>
          </p:txBody>
        </p:sp>
      </p:grpSp>
      <p:grpSp>
        <p:nvGrpSpPr>
          <p:cNvPr id="85" name="组合 84"/>
          <p:cNvGrpSpPr/>
          <p:nvPr/>
        </p:nvGrpSpPr>
        <p:grpSpPr>
          <a:xfrm>
            <a:off x="4976997" y="1803643"/>
            <a:ext cx="1439112" cy="2803392"/>
            <a:chOff x="4811897" y="1336918"/>
            <a:chExt cx="1439112" cy="2803392"/>
          </a:xfrm>
        </p:grpSpPr>
        <p:sp>
          <p:nvSpPr>
            <p:cNvPr id="70" name="五边形 69"/>
            <p:cNvSpPr/>
            <p:nvPr/>
          </p:nvSpPr>
          <p:spPr>
            <a:xfrm>
              <a:off x="4811897" y="1629240"/>
              <a:ext cx="1334710" cy="2511070"/>
            </a:xfrm>
            <a:custGeom>
              <a:avLst/>
              <a:gdLst/>
              <a:ahLst/>
              <a:cxnLst/>
              <a:rect l="l" t="t" r="r" b="b"/>
              <a:pathLst>
                <a:path w="1334710" h="2511070">
                  <a:moveTo>
                    <a:pt x="969628" y="0"/>
                  </a:moveTo>
                  <a:lnTo>
                    <a:pt x="1334710" y="313173"/>
                  </a:lnTo>
                  <a:lnTo>
                    <a:pt x="1247481" y="333510"/>
                  </a:lnTo>
                  <a:cubicBezTo>
                    <a:pt x="1386636" y="1282117"/>
                    <a:pt x="1015557" y="2263489"/>
                    <a:pt x="0" y="2511070"/>
                  </a:cubicBezTo>
                  <a:cubicBezTo>
                    <a:pt x="844294" y="2181279"/>
                    <a:pt x="1122284" y="1358292"/>
                    <a:pt x="942363" y="421859"/>
                  </a:cubicBezTo>
                  <a:lnTo>
                    <a:pt x="848949" y="453535"/>
                  </a:lnTo>
                  <a:close/>
                </a:path>
              </a:pathLst>
            </a:custGeom>
            <a:gradFill>
              <a:gsLst>
                <a:gs pos="33000">
                  <a:srgbClr val="F9F9F9"/>
                </a:gs>
                <a:gs pos="100000">
                  <a:srgbClr val="D7D7D7"/>
                </a:gs>
              </a:gsLst>
              <a:lin ang="5400000" scaled="0"/>
            </a:gradFill>
            <a:ln w="3175">
              <a:solidFill>
                <a:srgbClr val="D7D7D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pPr>
              <a:endParaRPr lang="zh-CN" altLang="en-US" sz="1200">
                <a:solidFill>
                  <a:srgbClr val="4D4D4D"/>
                </a:solidFill>
                <a:latin typeface="微软雅黑" pitchFamily="34" charset="-122"/>
                <a:ea typeface="微软雅黑" pitchFamily="34" charset="-122"/>
              </a:endParaRPr>
            </a:p>
          </p:txBody>
        </p:sp>
        <p:sp>
          <p:nvSpPr>
            <p:cNvPr id="80" name="TextBox 79"/>
            <p:cNvSpPr txBox="1"/>
            <p:nvPr/>
          </p:nvSpPr>
          <p:spPr>
            <a:xfrm>
              <a:off x="5329251" y="1336918"/>
              <a:ext cx="921758" cy="276999"/>
            </a:xfrm>
            <a:prstGeom prst="rect">
              <a:avLst/>
            </a:prstGeom>
            <a:noFill/>
          </p:spPr>
          <p:txBody>
            <a:bodyPr wrap="square" rtlCol="0" anchor="ctr">
              <a:spAutoFit/>
            </a:bodyPr>
            <a:lstStyle/>
            <a:p>
              <a:pPr algn="ctr"/>
              <a:r>
                <a:rPr lang="zh-CN" altLang="en-US" sz="1200" b="1" smtClean="0">
                  <a:solidFill>
                    <a:srgbClr val="949494"/>
                  </a:solidFill>
                  <a:latin typeface="微软雅黑" pitchFamily="34" charset="-122"/>
                  <a:ea typeface="微软雅黑" pitchFamily="34" charset="-122"/>
                </a:rPr>
                <a:t>添加文本</a:t>
              </a:r>
              <a:r>
                <a:rPr lang="en-US" altLang="zh-CN" sz="1200" b="1" smtClean="0">
                  <a:solidFill>
                    <a:srgbClr val="949494"/>
                  </a:solidFill>
                  <a:latin typeface="微软雅黑" pitchFamily="34" charset="-122"/>
                  <a:ea typeface="微软雅黑" pitchFamily="34" charset="-122"/>
                </a:rPr>
                <a:t>5</a:t>
              </a:r>
              <a:endParaRPr lang="zh-CN" altLang="en-US" sz="1200" b="1" dirty="0">
                <a:solidFill>
                  <a:srgbClr val="949494"/>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573276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浅色3"/>
          <p:cNvGrpSpPr/>
          <p:nvPr/>
        </p:nvGrpSpPr>
        <p:grpSpPr>
          <a:xfrm>
            <a:off x="5564639" y="3825678"/>
            <a:ext cx="817200" cy="817200"/>
            <a:chOff x="2530324" y="1852242"/>
            <a:chExt cx="817200" cy="817200"/>
          </a:xfrm>
        </p:grpSpPr>
        <p:sp>
          <p:nvSpPr>
            <p:cNvPr id="3" name="AutoShape 19"/>
            <p:cNvSpPr>
              <a:spLocks noChangeArrowheads="1"/>
            </p:cNvSpPr>
            <p:nvPr/>
          </p:nvSpPr>
          <p:spPr bwMode="auto">
            <a:xfrm>
              <a:off x="2530324" y="1852242"/>
              <a:ext cx="817200" cy="817200"/>
            </a:xfrm>
            <a:prstGeom prst="roundRect">
              <a:avLst>
                <a:gd name="adj" fmla="val 10548"/>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smtClean="0">
                  <a:ln>
                    <a:noFill/>
                  </a:ln>
                  <a:solidFill>
                    <a:srgbClr val="888888"/>
                  </a:solidFill>
                  <a:effectLst/>
                  <a:uLnTx/>
                  <a:uFillTx/>
                  <a:latin typeface="微软雅黑" pitchFamily="34" charset="-122"/>
                  <a:ea typeface="微软雅黑" pitchFamily="34" charset="-122"/>
                </a:rPr>
                <a:t>文本</a:t>
              </a:r>
              <a:r>
                <a:rPr kumimoji="0" lang="en-US" altLang="zh-CN" b="0" i="0" u="none" strike="noStrike" kern="0" cap="none" spc="0" normalizeH="0" baseline="0" noProof="0" smtClean="0">
                  <a:ln>
                    <a:noFill/>
                  </a:ln>
                  <a:solidFill>
                    <a:srgbClr val="888888"/>
                  </a:solidFill>
                  <a:effectLst/>
                  <a:uLnTx/>
                  <a:uFillTx/>
                  <a:latin typeface="微软雅黑" pitchFamily="34" charset="-122"/>
                  <a:ea typeface="微软雅黑" pitchFamily="34" charset="-122"/>
                </a:rPr>
                <a:t>3</a:t>
              </a:r>
              <a:endParaRPr kumimoji="0" lang="zh-CN" altLang="en-US"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endParaRPr>
            </a:p>
          </p:txBody>
        </p:sp>
      </p:grpSp>
      <p:grpSp>
        <p:nvGrpSpPr>
          <p:cNvPr id="5" name="浅色4"/>
          <p:cNvGrpSpPr/>
          <p:nvPr/>
        </p:nvGrpSpPr>
        <p:grpSpPr>
          <a:xfrm>
            <a:off x="4163231" y="4649041"/>
            <a:ext cx="817200" cy="817200"/>
            <a:chOff x="2530324" y="1852242"/>
            <a:chExt cx="817200" cy="817200"/>
          </a:xfrm>
        </p:grpSpPr>
        <p:sp>
          <p:nvSpPr>
            <p:cNvPr id="6" name="AutoShape 19"/>
            <p:cNvSpPr>
              <a:spLocks noChangeArrowheads="1"/>
            </p:cNvSpPr>
            <p:nvPr/>
          </p:nvSpPr>
          <p:spPr bwMode="auto">
            <a:xfrm>
              <a:off x="2530324" y="1852242"/>
              <a:ext cx="817200" cy="817200"/>
            </a:xfrm>
            <a:prstGeom prst="roundRect">
              <a:avLst>
                <a:gd name="adj" fmla="val 10548"/>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smtClean="0">
                  <a:ln>
                    <a:noFill/>
                  </a:ln>
                  <a:solidFill>
                    <a:srgbClr val="888888"/>
                  </a:solidFill>
                  <a:effectLst/>
                  <a:uLnTx/>
                  <a:uFillTx/>
                  <a:latin typeface="微软雅黑" pitchFamily="34" charset="-122"/>
                  <a:ea typeface="微软雅黑" pitchFamily="34" charset="-122"/>
                </a:rPr>
                <a:t>文本</a:t>
              </a:r>
              <a:r>
                <a:rPr kumimoji="0" lang="en-US" altLang="zh-CN" b="0" i="0" u="none" strike="noStrike" kern="0" cap="none" spc="0" normalizeH="0" baseline="0" noProof="0" smtClean="0">
                  <a:ln>
                    <a:noFill/>
                  </a:ln>
                  <a:solidFill>
                    <a:srgbClr val="888888"/>
                  </a:solidFill>
                  <a:effectLst/>
                  <a:uLnTx/>
                  <a:uFillTx/>
                  <a:latin typeface="微软雅黑" pitchFamily="34" charset="-122"/>
                  <a:ea typeface="微软雅黑" pitchFamily="34" charset="-122"/>
                </a:rPr>
                <a:t>4</a:t>
              </a:r>
              <a:endParaRPr kumimoji="0" lang="zh-CN" altLang="en-US"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endParaRPr>
            </a:p>
          </p:txBody>
        </p:sp>
      </p:grpSp>
      <p:grpSp>
        <p:nvGrpSpPr>
          <p:cNvPr id="8" name="浅色5"/>
          <p:cNvGrpSpPr/>
          <p:nvPr/>
        </p:nvGrpSpPr>
        <p:grpSpPr>
          <a:xfrm>
            <a:off x="2757819" y="3835203"/>
            <a:ext cx="817200" cy="817200"/>
            <a:chOff x="2530324" y="1852242"/>
            <a:chExt cx="817200" cy="817200"/>
          </a:xfrm>
        </p:grpSpPr>
        <p:sp>
          <p:nvSpPr>
            <p:cNvPr id="9" name="AutoShape 19"/>
            <p:cNvSpPr>
              <a:spLocks noChangeArrowheads="1"/>
            </p:cNvSpPr>
            <p:nvPr/>
          </p:nvSpPr>
          <p:spPr bwMode="auto">
            <a:xfrm>
              <a:off x="2530324" y="1852242"/>
              <a:ext cx="817200" cy="817200"/>
            </a:xfrm>
            <a:prstGeom prst="roundRect">
              <a:avLst>
                <a:gd name="adj" fmla="val 10548"/>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0"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smtClean="0">
                  <a:ln>
                    <a:noFill/>
                  </a:ln>
                  <a:solidFill>
                    <a:srgbClr val="888888"/>
                  </a:solidFill>
                  <a:effectLst/>
                  <a:uLnTx/>
                  <a:uFillTx/>
                  <a:latin typeface="微软雅黑" pitchFamily="34" charset="-122"/>
                  <a:ea typeface="微软雅黑" pitchFamily="34" charset="-122"/>
                </a:rPr>
                <a:t>文本</a:t>
              </a:r>
              <a:r>
                <a:rPr kumimoji="0" lang="en-US" altLang="zh-CN" b="0" i="0" u="none" strike="noStrike" kern="0" cap="none" spc="0" normalizeH="0" baseline="0" noProof="0" smtClean="0">
                  <a:ln>
                    <a:noFill/>
                  </a:ln>
                  <a:solidFill>
                    <a:srgbClr val="888888"/>
                  </a:solidFill>
                  <a:effectLst/>
                  <a:uLnTx/>
                  <a:uFillTx/>
                  <a:latin typeface="微软雅黑" pitchFamily="34" charset="-122"/>
                  <a:ea typeface="微软雅黑" pitchFamily="34" charset="-122"/>
                </a:rPr>
                <a:t>5</a:t>
              </a:r>
              <a:endParaRPr kumimoji="0" lang="zh-CN" altLang="en-US"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endParaRPr>
            </a:p>
          </p:txBody>
        </p:sp>
      </p:grpSp>
      <p:grpSp>
        <p:nvGrpSpPr>
          <p:cNvPr id="11" name="浅色6"/>
          <p:cNvGrpSpPr/>
          <p:nvPr/>
        </p:nvGrpSpPr>
        <p:grpSpPr>
          <a:xfrm>
            <a:off x="2757482" y="2216014"/>
            <a:ext cx="817200" cy="817200"/>
            <a:chOff x="2530324" y="1852242"/>
            <a:chExt cx="817200" cy="817200"/>
          </a:xfrm>
        </p:grpSpPr>
        <p:sp>
          <p:nvSpPr>
            <p:cNvPr id="12" name="AutoShape 19"/>
            <p:cNvSpPr>
              <a:spLocks noChangeArrowheads="1"/>
            </p:cNvSpPr>
            <p:nvPr/>
          </p:nvSpPr>
          <p:spPr bwMode="auto">
            <a:xfrm>
              <a:off x="2530324" y="1852242"/>
              <a:ext cx="817200" cy="817200"/>
            </a:xfrm>
            <a:prstGeom prst="roundRect">
              <a:avLst>
                <a:gd name="adj" fmla="val 10548"/>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smtClean="0">
                  <a:ln>
                    <a:noFill/>
                  </a:ln>
                  <a:solidFill>
                    <a:srgbClr val="888888"/>
                  </a:solidFill>
                  <a:effectLst/>
                  <a:uLnTx/>
                  <a:uFillTx/>
                  <a:latin typeface="微软雅黑" pitchFamily="34" charset="-122"/>
                  <a:ea typeface="微软雅黑" pitchFamily="34" charset="-122"/>
                </a:rPr>
                <a:t>文本</a:t>
              </a:r>
              <a:r>
                <a:rPr kumimoji="0" lang="en-US" altLang="zh-CN" b="0" i="0" u="none" strike="noStrike" kern="0" cap="none" spc="0" normalizeH="0" baseline="0" noProof="0" smtClean="0">
                  <a:ln>
                    <a:noFill/>
                  </a:ln>
                  <a:solidFill>
                    <a:srgbClr val="888888"/>
                  </a:solidFill>
                  <a:effectLst/>
                  <a:uLnTx/>
                  <a:uFillTx/>
                  <a:latin typeface="微软雅黑" pitchFamily="34" charset="-122"/>
                  <a:ea typeface="微软雅黑" pitchFamily="34" charset="-122"/>
                </a:rPr>
                <a:t>6</a:t>
              </a:r>
              <a:endParaRPr kumimoji="0" lang="zh-CN" altLang="en-US"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endParaRPr>
            </a:p>
          </p:txBody>
        </p:sp>
      </p:grpSp>
      <p:grpSp>
        <p:nvGrpSpPr>
          <p:cNvPr id="14" name="浅色2"/>
          <p:cNvGrpSpPr/>
          <p:nvPr/>
        </p:nvGrpSpPr>
        <p:grpSpPr>
          <a:xfrm>
            <a:off x="5568980" y="2206489"/>
            <a:ext cx="817200" cy="817200"/>
            <a:chOff x="2530324" y="1852242"/>
            <a:chExt cx="817200" cy="817200"/>
          </a:xfrm>
        </p:grpSpPr>
        <p:sp>
          <p:nvSpPr>
            <p:cNvPr id="15" name="AutoShape 19"/>
            <p:cNvSpPr>
              <a:spLocks noChangeArrowheads="1"/>
            </p:cNvSpPr>
            <p:nvPr/>
          </p:nvSpPr>
          <p:spPr bwMode="auto">
            <a:xfrm>
              <a:off x="2530324" y="1852242"/>
              <a:ext cx="817200" cy="817200"/>
            </a:xfrm>
            <a:prstGeom prst="roundRect">
              <a:avLst>
                <a:gd name="adj" fmla="val 10548"/>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smtClean="0">
                  <a:ln>
                    <a:noFill/>
                  </a:ln>
                  <a:solidFill>
                    <a:srgbClr val="888888"/>
                  </a:solidFill>
                  <a:effectLst/>
                  <a:uLnTx/>
                  <a:uFillTx/>
                  <a:latin typeface="微软雅黑" pitchFamily="34" charset="-122"/>
                  <a:ea typeface="微软雅黑" pitchFamily="34" charset="-122"/>
                </a:rPr>
                <a:t>文本</a:t>
              </a:r>
              <a:r>
                <a:rPr kumimoji="0" lang="en-US" altLang="zh-CN" b="0" i="0" u="none" strike="noStrike" kern="0" cap="none" spc="0" normalizeH="0" baseline="0" noProof="0" smtClean="0">
                  <a:ln>
                    <a:noFill/>
                  </a:ln>
                  <a:solidFill>
                    <a:srgbClr val="888888"/>
                  </a:solidFill>
                  <a:effectLst/>
                  <a:uLnTx/>
                  <a:uFillTx/>
                  <a:latin typeface="微软雅黑" pitchFamily="34" charset="-122"/>
                  <a:ea typeface="微软雅黑" pitchFamily="34" charset="-122"/>
                </a:rPr>
                <a:t>2</a:t>
              </a:r>
              <a:endParaRPr kumimoji="0" lang="zh-CN" altLang="en-US"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endParaRPr>
            </a:p>
          </p:txBody>
        </p:sp>
      </p:grpSp>
      <p:grpSp>
        <p:nvGrpSpPr>
          <p:cNvPr id="17" name="组合 41"/>
          <p:cNvGrpSpPr/>
          <p:nvPr/>
        </p:nvGrpSpPr>
        <p:grpSpPr>
          <a:xfrm>
            <a:off x="3962231" y="2819398"/>
            <a:ext cx="1219200" cy="1219200"/>
            <a:chOff x="2530324" y="1852242"/>
            <a:chExt cx="817200" cy="817200"/>
          </a:xfrm>
        </p:grpSpPr>
        <p:sp>
          <p:nvSpPr>
            <p:cNvPr id="18" name="AutoShape 19"/>
            <p:cNvSpPr>
              <a:spLocks noChangeArrowheads="1"/>
            </p:cNvSpPr>
            <p:nvPr/>
          </p:nvSpPr>
          <p:spPr bwMode="auto">
            <a:xfrm>
              <a:off x="2530324" y="1852242"/>
              <a:ext cx="817200" cy="817200"/>
            </a:xfrm>
            <a:prstGeom prst="roundRect">
              <a:avLst>
                <a:gd name="adj" fmla="val 10548"/>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9" name="AutoShape 19"/>
            <p:cNvSpPr>
              <a:spLocks noChangeArrowheads="1"/>
            </p:cNvSpPr>
            <p:nvPr/>
          </p:nvSpPr>
          <p:spPr bwMode="auto">
            <a:xfrm>
              <a:off x="2558899" y="1874468"/>
              <a:ext cx="766400" cy="774758"/>
            </a:xfrm>
            <a:prstGeom prst="roundRect">
              <a:avLst>
                <a:gd name="adj" fmla="val 1028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文本</a:t>
              </a:r>
            </a:p>
          </p:txBody>
        </p:sp>
      </p:grpSp>
      <p:sp>
        <p:nvSpPr>
          <p:cNvPr id="20" name="线条1"/>
          <p:cNvSpPr/>
          <p:nvPr/>
        </p:nvSpPr>
        <p:spPr>
          <a:xfrm rot="16200000">
            <a:off x="4269406" y="2516806"/>
            <a:ext cx="605186" cy="0"/>
          </a:xfrm>
          <a:custGeom>
            <a:avLst/>
            <a:gdLst/>
            <a:ahLst/>
            <a:cxnLst/>
            <a:rect l="0" t="0" r="0" b="0"/>
            <a:pathLst>
              <a:path>
                <a:moveTo>
                  <a:pt x="0" y="0"/>
                </a:moveTo>
                <a:lnTo>
                  <a:pt x="605186" y="0"/>
                </a:lnTo>
              </a:path>
            </a:pathLst>
          </a:custGeom>
          <a:noFill/>
          <a:ln w="25400" cap="flat" cmpd="sng" algn="ctr">
            <a:solidFill>
              <a:srgbClr val="C0C0C0"/>
            </a:solidFill>
            <a:prstDash val="solid"/>
          </a:ln>
          <a:effectLst/>
        </p:spPr>
      </p:sp>
      <p:sp>
        <p:nvSpPr>
          <p:cNvPr id="21" name="线条2"/>
          <p:cNvSpPr/>
          <p:nvPr/>
        </p:nvSpPr>
        <p:spPr>
          <a:xfrm rot="19800000">
            <a:off x="5151610" y="2965123"/>
            <a:ext cx="447696" cy="0"/>
          </a:xfrm>
          <a:custGeom>
            <a:avLst/>
            <a:gdLst/>
            <a:ahLst/>
            <a:cxnLst/>
            <a:rect l="0" t="0" r="0" b="0"/>
            <a:pathLst>
              <a:path>
                <a:moveTo>
                  <a:pt x="0" y="0"/>
                </a:moveTo>
                <a:lnTo>
                  <a:pt x="447696" y="0"/>
                </a:lnTo>
              </a:path>
            </a:pathLst>
          </a:custGeom>
          <a:noFill/>
          <a:ln w="25400" cap="flat" cmpd="sng" algn="ctr">
            <a:solidFill>
              <a:srgbClr val="C0C0C0"/>
            </a:solidFill>
            <a:prstDash val="solid"/>
          </a:ln>
          <a:effectLst/>
        </p:spPr>
      </p:sp>
      <p:sp>
        <p:nvSpPr>
          <p:cNvPr id="22" name="线条3"/>
          <p:cNvSpPr/>
          <p:nvPr/>
        </p:nvSpPr>
        <p:spPr>
          <a:xfrm rot="1800000">
            <a:off x="5151610" y="3892876"/>
            <a:ext cx="447696" cy="0"/>
          </a:xfrm>
          <a:custGeom>
            <a:avLst/>
            <a:gdLst/>
            <a:ahLst/>
            <a:cxnLst/>
            <a:rect l="0" t="0" r="0" b="0"/>
            <a:pathLst>
              <a:path>
                <a:moveTo>
                  <a:pt x="0" y="0"/>
                </a:moveTo>
                <a:lnTo>
                  <a:pt x="447696" y="0"/>
                </a:lnTo>
              </a:path>
            </a:pathLst>
          </a:custGeom>
          <a:noFill/>
          <a:ln w="25400" cap="flat" cmpd="sng" algn="ctr">
            <a:solidFill>
              <a:srgbClr val="C0C0C0"/>
            </a:solidFill>
            <a:prstDash val="solid"/>
          </a:ln>
          <a:effectLst/>
        </p:spPr>
      </p:sp>
      <p:sp>
        <p:nvSpPr>
          <p:cNvPr id="23" name="线条4"/>
          <p:cNvSpPr/>
          <p:nvPr/>
        </p:nvSpPr>
        <p:spPr>
          <a:xfrm rot="5400000">
            <a:off x="4269406" y="4341193"/>
            <a:ext cx="605186" cy="0"/>
          </a:xfrm>
          <a:custGeom>
            <a:avLst/>
            <a:gdLst/>
            <a:ahLst/>
            <a:cxnLst/>
            <a:rect l="0" t="0" r="0" b="0"/>
            <a:pathLst>
              <a:path>
                <a:moveTo>
                  <a:pt x="0" y="0"/>
                </a:moveTo>
                <a:lnTo>
                  <a:pt x="605186" y="0"/>
                </a:lnTo>
              </a:path>
            </a:pathLst>
          </a:custGeom>
          <a:noFill/>
          <a:ln w="25400" cap="flat" cmpd="sng" algn="ctr">
            <a:solidFill>
              <a:srgbClr val="C0C0C0"/>
            </a:solidFill>
            <a:prstDash val="solid"/>
          </a:ln>
          <a:effectLst/>
        </p:spPr>
      </p:sp>
      <p:sp>
        <p:nvSpPr>
          <p:cNvPr id="24" name="线条5"/>
          <p:cNvSpPr/>
          <p:nvPr/>
        </p:nvSpPr>
        <p:spPr>
          <a:xfrm rot="9000000">
            <a:off x="3544693" y="3892876"/>
            <a:ext cx="447696" cy="0"/>
          </a:xfrm>
          <a:custGeom>
            <a:avLst/>
            <a:gdLst/>
            <a:ahLst/>
            <a:cxnLst/>
            <a:rect l="0" t="0" r="0" b="0"/>
            <a:pathLst>
              <a:path>
                <a:moveTo>
                  <a:pt x="0" y="0"/>
                </a:moveTo>
                <a:lnTo>
                  <a:pt x="447696" y="0"/>
                </a:lnTo>
              </a:path>
            </a:pathLst>
          </a:custGeom>
          <a:noFill/>
          <a:ln w="25400" cap="flat" cmpd="sng" algn="ctr">
            <a:solidFill>
              <a:srgbClr val="C0C0C0"/>
            </a:solidFill>
            <a:prstDash val="solid"/>
          </a:ln>
          <a:effectLst/>
        </p:spPr>
      </p:sp>
      <p:sp>
        <p:nvSpPr>
          <p:cNvPr id="25" name="线条6"/>
          <p:cNvSpPr/>
          <p:nvPr/>
        </p:nvSpPr>
        <p:spPr>
          <a:xfrm rot="12600000">
            <a:off x="3544693" y="2965123"/>
            <a:ext cx="447696" cy="0"/>
          </a:xfrm>
          <a:custGeom>
            <a:avLst/>
            <a:gdLst/>
            <a:ahLst/>
            <a:cxnLst/>
            <a:rect l="0" t="0" r="0" b="0"/>
            <a:pathLst>
              <a:path>
                <a:moveTo>
                  <a:pt x="0" y="0"/>
                </a:moveTo>
                <a:lnTo>
                  <a:pt x="447696" y="0"/>
                </a:lnTo>
              </a:path>
            </a:pathLst>
          </a:custGeom>
          <a:noFill/>
          <a:ln w="25400" cap="flat" cmpd="sng" algn="ctr">
            <a:solidFill>
              <a:srgbClr val="C0C0C0"/>
            </a:solidFill>
            <a:prstDash val="solid"/>
          </a:ln>
          <a:effectLst/>
        </p:spPr>
      </p:sp>
      <p:grpSp>
        <p:nvGrpSpPr>
          <p:cNvPr id="26" name="浅色1"/>
          <p:cNvGrpSpPr/>
          <p:nvPr/>
        </p:nvGrpSpPr>
        <p:grpSpPr>
          <a:xfrm>
            <a:off x="4162376" y="1438115"/>
            <a:ext cx="817200" cy="817200"/>
            <a:chOff x="2530324" y="1852242"/>
            <a:chExt cx="817200" cy="817200"/>
          </a:xfrm>
        </p:grpSpPr>
        <p:sp>
          <p:nvSpPr>
            <p:cNvPr id="27" name="AutoShape 19"/>
            <p:cNvSpPr>
              <a:spLocks noChangeArrowheads="1"/>
            </p:cNvSpPr>
            <p:nvPr/>
          </p:nvSpPr>
          <p:spPr bwMode="auto">
            <a:xfrm>
              <a:off x="2530324" y="1852242"/>
              <a:ext cx="817200" cy="817200"/>
            </a:xfrm>
            <a:prstGeom prst="roundRect">
              <a:avLst>
                <a:gd name="adj" fmla="val 10548"/>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8"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文本</a:t>
              </a:r>
              <a:r>
                <a:rPr kumimoji="0" lang="en-US" altLang="zh-CN"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rPr>
                <a:t>1</a:t>
              </a:r>
              <a:endParaRPr kumimoji="0" lang="zh-CN" altLang="en-US" b="0" i="0" u="none" strike="noStrike" kern="0" cap="none" spc="0" normalizeH="0" baseline="0" noProof="0" dirty="0" smtClean="0">
                <a:ln>
                  <a:noFill/>
                </a:ln>
                <a:solidFill>
                  <a:srgbClr val="888888"/>
                </a:solidFill>
                <a:effectLst/>
                <a:uLnTx/>
                <a:uFillTx/>
                <a:latin typeface="微软雅黑" pitchFamily="34" charset="-122"/>
                <a:ea typeface="微软雅黑" pitchFamily="34" charset="-122"/>
              </a:endParaRPr>
            </a:p>
          </p:txBody>
        </p:sp>
      </p:grpSp>
      <p:grpSp>
        <p:nvGrpSpPr>
          <p:cNvPr id="29" name="深色1"/>
          <p:cNvGrpSpPr/>
          <p:nvPr/>
        </p:nvGrpSpPr>
        <p:grpSpPr>
          <a:xfrm>
            <a:off x="4162376" y="1438115"/>
            <a:ext cx="817200" cy="817200"/>
            <a:chOff x="2530324" y="1852242"/>
            <a:chExt cx="817200" cy="817200"/>
          </a:xfrm>
        </p:grpSpPr>
        <p:sp>
          <p:nvSpPr>
            <p:cNvPr id="30" name="AutoShape 19"/>
            <p:cNvSpPr>
              <a:spLocks noChangeArrowheads="1"/>
            </p:cNvSpPr>
            <p:nvPr/>
          </p:nvSpPr>
          <p:spPr bwMode="auto">
            <a:xfrm>
              <a:off x="2530324" y="1852242"/>
              <a:ext cx="817200" cy="817200"/>
            </a:xfrm>
            <a:prstGeom prst="roundRect">
              <a:avLst>
                <a:gd name="adj" fmla="val 10548"/>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1"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文本</a:t>
              </a:r>
              <a:r>
                <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1</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32" name="深色2"/>
          <p:cNvGrpSpPr/>
          <p:nvPr/>
        </p:nvGrpSpPr>
        <p:grpSpPr>
          <a:xfrm>
            <a:off x="5568980" y="2206489"/>
            <a:ext cx="817200" cy="817200"/>
            <a:chOff x="2530324" y="1852242"/>
            <a:chExt cx="817200" cy="817200"/>
          </a:xfrm>
        </p:grpSpPr>
        <p:sp>
          <p:nvSpPr>
            <p:cNvPr id="33" name="AutoShape 19"/>
            <p:cNvSpPr>
              <a:spLocks noChangeArrowheads="1"/>
            </p:cNvSpPr>
            <p:nvPr/>
          </p:nvSpPr>
          <p:spPr bwMode="auto">
            <a:xfrm>
              <a:off x="2530324" y="1852242"/>
              <a:ext cx="817200" cy="817200"/>
            </a:xfrm>
            <a:prstGeom prst="roundRect">
              <a:avLst>
                <a:gd name="adj" fmla="val 10548"/>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4"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文本</a:t>
              </a:r>
              <a:r>
                <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2</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35" name="深色3"/>
          <p:cNvGrpSpPr/>
          <p:nvPr/>
        </p:nvGrpSpPr>
        <p:grpSpPr>
          <a:xfrm>
            <a:off x="5564639" y="3825678"/>
            <a:ext cx="817200" cy="817200"/>
            <a:chOff x="2530324" y="1852242"/>
            <a:chExt cx="817200" cy="817200"/>
          </a:xfrm>
        </p:grpSpPr>
        <p:sp>
          <p:nvSpPr>
            <p:cNvPr id="36" name="AutoShape 19"/>
            <p:cNvSpPr>
              <a:spLocks noChangeArrowheads="1"/>
            </p:cNvSpPr>
            <p:nvPr/>
          </p:nvSpPr>
          <p:spPr bwMode="auto">
            <a:xfrm>
              <a:off x="2530324" y="1852242"/>
              <a:ext cx="817200" cy="817200"/>
            </a:xfrm>
            <a:prstGeom prst="roundRect">
              <a:avLst>
                <a:gd name="adj" fmla="val 10548"/>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7"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文本</a:t>
              </a:r>
              <a:r>
                <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3</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38" name="深色4"/>
          <p:cNvGrpSpPr/>
          <p:nvPr/>
        </p:nvGrpSpPr>
        <p:grpSpPr>
          <a:xfrm>
            <a:off x="4163231" y="4649041"/>
            <a:ext cx="817200" cy="817200"/>
            <a:chOff x="2530324" y="1852242"/>
            <a:chExt cx="817200" cy="817200"/>
          </a:xfrm>
        </p:grpSpPr>
        <p:sp>
          <p:nvSpPr>
            <p:cNvPr id="39" name="AutoShape 19"/>
            <p:cNvSpPr>
              <a:spLocks noChangeArrowheads="1"/>
            </p:cNvSpPr>
            <p:nvPr/>
          </p:nvSpPr>
          <p:spPr bwMode="auto">
            <a:xfrm>
              <a:off x="2530324" y="1852242"/>
              <a:ext cx="817200" cy="817200"/>
            </a:xfrm>
            <a:prstGeom prst="roundRect">
              <a:avLst>
                <a:gd name="adj" fmla="val 10548"/>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0"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文本</a:t>
              </a:r>
              <a:r>
                <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4</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41" name="深色5"/>
          <p:cNvGrpSpPr/>
          <p:nvPr/>
        </p:nvGrpSpPr>
        <p:grpSpPr>
          <a:xfrm>
            <a:off x="2757819" y="3835203"/>
            <a:ext cx="817200" cy="817200"/>
            <a:chOff x="2530324" y="1852242"/>
            <a:chExt cx="817200" cy="817200"/>
          </a:xfrm>
        </p:grpSpPr>
        <p:sp>
          <p:nvSpPr>
            <p:cNvPr id="42" name="AutoShape 19"/>
            <p:cNvSpPr>
              <a:spLocks noChangeArrowheads="1"/>
            </p:cNvSpPr>
            <p:nvPr/>
          </p:nvSpPr>
          <p:spPr bwMode="auto">
            <a:xfrm>
              <a:off x="2530324" y="1852242"/>
              <a:ext cx="817200" cy="817200"/>
            </a:xfrm>
            <a:prstGeom prst="roundRect">
              <a:avLst>
                <a:gd name="adj" fmla="val 10548"/>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3"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文本</a:t>
              </a:r>
              <a:r>
                <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5</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44" name="深色6"/>
          <p:cNvGrpSpPr/>
          <p:nvPr/>
        </p:nvGrpSpPr>
        <p:grpSpPr>
          <a:xfrm>
            <a:off x="2757482" y="2216014"/>
            <a:ext cx="817200" cy="817200"/>
            <a:chOff x="2530324" y="1852242"/>
            <a:chExt cx="817200" cy="817200"/>
          </a:xfrm>
        </p:grpSpPr>
        <p:sp>
          <p:nvSpPr>
            <p:cNvPr id="45" name="AutoShape 19"/>
            <p:cNvSpPr>
              <a:spLocks noChangeArrowheads="1"/>
            </p:cNvSpPr>
            <p:nvPr/>
          </p:nvSpPr>
          <p:spPr bwMode="auto">
            <a:xfrm>
              <a:off x="2530324" y="1852242"/>
              <a:ext cx="817200" cy="817200"/>
            </a:xfrm>
            <a:prstGeom prst="roundRect">
              <a:avLst>
                <a:gd name="adj" fmla="val 10548"/>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6" name="AutoShape 19"/>
            <p:cNvSpPr>
              <a:spLocks noChangeArrowheads="1"/>
            </p:cNvSpPr>
            <p:nvPr/>
          </p:nvSpPr>
          <p:spPr bwMode="auto">
            <a:xfrm>
              <a:off x="2558899" y="1874467"/>
              <a:ext cx="766400" cy="791800"/>
            </a:xfrm>
            <a:prstGeom prst="roundRect">
              <a:avLst>
                <a:gd name="adj" fmla="val 10280"/>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文本</a:t>
              </a:r>
              <a:r>
                <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6</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spTree>
    <p:extLst>
      <p:ext uri="{BB962C8B-B14F-4D97-AF65-F5344CB8AC3E}">
        <p14:creationId xmlns:p14="http://schemas.microsoft.com/office/powerpoint/2010/main" val="426149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500"/>
                                        <p:tgtEl>
                                          <p:spTgt spid="1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heel(1)">
                                      <p:cBhvr>
                                        <p:cTn id="15" dur="500"/>
                                        <p:tgtEl>
                                          <p:spTgt spid="2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29"/>
                                        </p:tgtEl>
                                      </p:cBhvr>
                                    </p:animEffect>
                                    <p:set>
                                      <p:cBhvr>
                                        <p:cTn id="24" dur="1" fill="hold">
                                          <p:stCondLst>
                                            <p:cond delay="499"/>
                                          </p:stCondLst>
                                        </p:cTn>
                                        <p:tgtEl>
                                          <p:spTgt spid="29"/>
                                        </p:tgtEl>
                                        <p:attrNameLst>
                                          <p:attrName>style.visibility</p:attrName>
                                        </p:attrNameLst>
                                      </p:cBhvr>
                                      <p:to>
                                        <p:strVal val="hidden"/>
                                      </p:to>
                                    </p:se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500"/>
                                        <p:tgtEl>
                                          <p:spTgt spid="21"/>
                                        </p:tgtEl>
                                      </p:cBhvr>
                                    </p:animEffect>
                                  </p:childTnLst>
                                </p:cTn>
                              </p:par>
                            </p:childTnLst>
                          </p:cTn>
                        </p:par>
                        <p:par>
                          <p:cTn id="29" fill="hold">
                            <p:stCondLst>
                              <p:cond delay="1000"/>
                            </p:stCondLst>
                            <p:childTnLst>
                              <p:par>
                                <p:cTn id="30" presetID="21" presetClass="entr" presetSubtype="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500"/>
                                        <p:tgtEl>
                                          <p:spTgt spid="14"/>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32"/>
                                        </p:tgtEl>
                                      </p:cBhvr>
                                    </p:animEffect>
                                    <p:set>
                                      <p:cBhvr>
                                        <p:cTn id="41" dur="1" fill="hold">
                                          <p:stCondLst>
                                            <p:cond delay="499"/>
                                          </p:stCondLst>
                                        </p:cTn>
                                        <p:tgtEl>
                                          <p:spTgt spid="32"/>
                                        </p:tgtEl>
                                        <p:attrNameLst>
                                          <p:attrName>style.visibility</p:attrName>
                                        </p:attrNameLst>
                                      </p:cBhvr>
                                      <p:to>
                                        <p:strVal val="hidden"/>
                                      </p:to>
                                    </p:set>
                                  </p:childTnLst>
                                </p:cTn>
                              </p:par>
                            </p:childTnLst>
                          </p:cTn>
                        </p:par>
                        <p:par>
                          <p:cTn id="42" fill="hold">
                            <p:stCondLst>
                              <p:cond delay="500"/>
                            </p:stCondLst>
                            <p:childTnLst>
                              <p:par>
                                <p:cTn id="43" presetID="22" presetClass="entr" presetSubtype="4"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childTnLst>
                          </p:cTn>
                        </p:par>
                        <p:par>
                          <p:cTn id="46" fill="hold">
                            <p:stCondLst>
                              <p:cond delay="1000"/>
                            </p:stCondLst>
                            <p:childTnLst>
                              <p:par>
                                <p:cTn id="47" presetID="21" presetClass="entr" presetSubtype="1"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heel(1)">
                                      <p:cBhvr>
                                        <p:cTn id="49" dur="500"/>
                                        <p:tgtEl>
                                          <p:spTgt spid="2"/>
                                        </p:tgtEl>
                                      </p:cBhvr>
                                    </p:animEffect>
                                  </p:childTnLst>
                                </p:cTn>
                              </p:par>
                            </p:childTnLst>
                          </p:cTn>
                        </p:par>
                        <p:par>
                          <p:cTn id="50" fill="hold">
                            <p:stCondLst>
                              <p:cond delay="1500"/>
                            </p:stCondLst>
                            <p:childTnLst>
                              <p:par>
                                <p:cTn id="51" presetID="10" presetClass="entr" presetSubtype="0"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nodeType="clickEffect">
                                  <p:stCondLst>
                                    <p:cond delay="0"/>
                                  </p:stCondLst>
                                  <p:childTnLst>
                                    <p:animEffect transition="out" filter="fade">
                                      <p:cBhvr>
                                        <p:cTn id="57" dur="500"/>
                                        <p:tgtEl>
                                          <p:spTgt spid="35"/>
                                        </p:tgtEl>
                                      </p:cBhvr>
                                    </p:animEffect>
                                    <p:set>
                                      <p:cBhvr>
                                        <p:cTn id="58" dur="1" fill="hold">
                                          <p:stCondLst>
                                            <p:cond delay="499"/>
                                          </p:stCondLst>
                                        </p:cTn>
                                        <p:tgtEl>
                                          <p:spTgt spid="35"/>
                                        </p:tgtEl>
                                        <p:attrNameLst>
                                          <p:attrName>style.visibility</p:attrName>
                                        </p:attrNameLst>
                                      </p:cBhvr>
                                      <p:to>
                                        <p:strVal val="hidden"/>
                                      </p:to>
                                    </p:set>
                                  </p:childTnLst>
                                </p:cTn>
                              </p:par>
                            </p:childTnLst>
                          </p:cTn>
                        </p:par>
                        <p:par>
                          <p:cTn id="59" fill="hold">
                            <p:stCondLst>
                              <p:cond delay="500"/>
                            </p:stCondLst>
                            <p:childTnLst>
                              <p:par>
                                <p:cTn id="60" presetID="22" presetClass="entr" presetSubtype="4"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down)">
                                      <p:cBhvr>
                                        <p:cTn id="62" dur="500"/>
                                        <p:tgtEl>
                                          <p:spTgt spid="23"/>
                                        </p:tgtEl>
                                      </p:cBhvr>
                                    </p:animEffect>
                                  </p:childTnLst>
                                </p:cTn>
                              </p:par>
                            </p:childTnLst>
                          </p:cTn>
                        </p:par>
                        <p:par>
                          <p:cTn id="63" fill="hold">
                            <p:stCondLst>
                              <p:cond delay="1000"/>
                            </p:stCondLst>
                            <p:childTnLst>
                              <p:par>
                                <p:cTn id="64" presetID="21" presetClass="entr" presetSubtype="1"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wheel(1)">
                                      <p:cBhvr>
                                        <p:cTn id="66" dur="500"/>
                                        <p:tgtEl>
                                          <p:spTgt spid="5"/>
                                        </p:tgtEl>
                                      </p:cBhvr>
                                    </p:animEffect>
                                  </p:childTnLst>
                                </p:cTn>
                              </p:par>
                            </p:childTnLst>
                          </p:cTn>
                        </p:par>
                        <p:par>
                          <p:cTn id="67" fill="hold">
                            <p:stCondLst>
                              <p:cond delay="1500"/>
                            </p:stCondLst>
                            <p:childTnLst>
                              <p:par>
                                <p:cTn id="68" presetID="10" presetClass="entr" presetSubtype="0"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nodeType="clickEffect">
                                  <p:stCondLst>
                                    <p:cond delay="0"/>
                                  </p:stCondLst>
                                  <p:childTnLst>
                                    <p:animEffect transition="out" filter="fade">
                                      <p:cBhvr>
                                        <p:cTn id="74" dur="500"/>
                                        <p:tgtEl>
                                          <p:spTgt spid="38"/>
                                        </p:tgtEl>
                                      </p:cBhvr>
                                    </p:animEffect>
                                    <p:set>
                                      <p:cBhvr>
                                        <p:cTn id="75" dur="1" fill="hold">
                                          <p:stCondLst>
                                            <p:cond delay="499"/>
                                          </p:stCondLst>
                                        </p:cTn>
                                        <p:tgtEl>
                                          <p:spTgt spid="38"/>
                                        </p:tgtEl>
                                        <p:attrNameLst>
                                          <p:attrName>style.visibility</p:attrName>
                                        </p:attrNameLst>
                                      </p:cBhvr>
                                      <p:to>
                                        <p:strVal val="hidden"/>
                                      </p:to>
                                    </p:set>
                                  </p:childTnLst>
                                </p:cTn>
                              </p:par>
                            </p:childTnLst>
                          </p:cTn>
                        </p:par>
                        <p:par>
                          <p:cTn id="76" fill="hold">
                            <p:stCondLst>
                              <p:cond delay="500"/>
                            </p:stCondLst>
                            <p:childTnLst>
                              <p:par>
                                <p:cTn id="77" presetID="22" presetClass="entr" presetSubtype="4"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down)">
                                      <p:cBhvr>
                                        <p:cTn id="79" dur="500"/>
                                        <p:tgtEl>
                                          <p:spTgt spid="24"/>
                                        </p:tgtEl>
                                      </p:cBhvr>
                                    </p:animEffect>
                                  </p:childTnLst>
                                </p:cTn>
                              </p:par>
                            </p:childTnLst>
                          </p:cTn>
                        </p:par>
                        <p:par>
                          <p:cTn id="80" fill="hold">
                            <p:stCondLst>
                              <p:cond delay="1000"/>
                            </p:stCondLst>
                            <p:childTnLst>
                              <p:par>
                                <p:cTn id="81" presetID="21" presetClass="entr" presetSubtype="1" fill="hold" nodeType="after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wheel(1)">
                                      <p:cBhvr>
                                        <p:cTn id="83" dur="500"/>
                                        <p:tgtEl>
                                          <p:spTgt spid="8"/>
                                        </p:tgtEl>
                                      </p:cBhvr>
                                    </p:animEffect>
                                  </p:childTnLst>
                                </p:cTn>
                              </p:par>
                            </p:childTnLst>
                          </p:cTn>
                        </p:par>
                        <p:par>
                          <p:cTn id="84" fill="hold">
                            <p:stCondLst>
                              <p:cond delay="1500"/>
                            </p:stCondLst>
                            <p:childTnLst>
                              <p:par>
                                <p:cTn id="85" presetID="10" presetClass="entr" presetSubtype="0" fill="hold"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500"/>
                                        <p:tgtEl>
                                          <p:spTgt spid="4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nodeType="clickEffect">
                                  <p:stCondLst>
                                    <p:cond delay="0"/>
                                  </p:stCondLst>
                                  <p:childTnLst>
                                    <p:animEffect transition="out" filter="fade">
                                      <p:cBhvr>
                                        <p:cTn id="91" dur="500"/>
                                        <p:tgtEl>
                                          <p:spTgt spid="41"/>
                                        </p:tgtEl>
                                      </p:cBhvr>
                                    </p:animEffect>
                                    <p:set>
                                      <p:cBhvr>
                                        <p:cTn id="92" dur="1" fill="hold">
                                          <p:stCondLst>
                                            <p:cond delay="499"/>
                                          </p:stCondLst>
                                        </p:cTn>
                                        <p:tgtEl>
                                          <p:spTgt spid="41"/>
                                        </p:tgtEl>
                                        <p:attrNameLst>
                                          <p:attrName>style.visibility</p:attrName>
                                        </p:attrNameLst>
                                      </p:cBhvr>
                                      <p:to>
                                        <p:strVal val="hidden"/>
                                      </p:to>
                                    </p:set>
                                  </p:childTnLst>
                                </p:cTn>
                              </p:par>
                            </p:childTnLst>
                          </p:cTn>
                        </p:par>
                        <p:par>
                          <p:cTn id="93" fill="hold">
                            <p:stCondLst>
                              <p:cond delay="500"/>
                            </p:stCondLst>
                            <p:childTnLst>
                              <p:par>
                                <p:cTn id="94" presetID="22" presetClass="entr" presetSubtype="4" fill="hold" nodeType="after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down)">
                                      <p:cBhvr>
                                        <p:cTn id="96" dur="500"/>
                                        <p:tgtEl>
                                          <p:spTgt spid="25"/>
                                        </p:tgtEl>
                                      </p:cBhvr>
                                    </p:animEffect>
                                  </p:childTnLst>
                                </p:cTn>
                              </p:par>
                            </p:childTnLst>
                          </p:cTn>
                        </p:par>
                        <p:par>
                          <p:cTn id="97" fill="hold">
                            <p:stCondLst>
                              <p:cond delay="1000"/>
                            </p:stCondLst>
                            <p:childTnLst>
                              <p:par>
                                <p:cTn id="98" presetID="21" presetClass="entr" presetSubtype="1" fill="hold" nodeType="after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wheel(1)">
                                      <p:cBhvr>
                                        <p:cTn id="100" dur="500"/>
                                        <p:tgtEl>
                                          <p:spTgt spid="11"/>
                                        </p:tgtEl>
                                      </p:cBhvr>
                                    </p:animEffect>
                                  </p:childTnLst>
                                </p:cTn>
                              </p:par>
                            </p:childTnLst>
                          </p:cTn>
                        </p:par>
                        <p:par>
                          <p:cTn id="101" fill="hold">
                            <p:stCondLst>
                              <p:cond delay="1500"/>
                            </p:stCondLst>
                            <p:childTnLst>
                              <p:par>
                                <p:cTn id="102" presetID="10" presetClass="entr" presetSubtype="0" fill="hold" nodeType="after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fade">
                                      <p:cBhvr>
                                        <p:cTn id="104" dur="500"/>
                                        <p:tgtEl>
                                          <p:spTgt spid="44"/>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nodeType="clickEffect">
                                  <p:stCondLst>
                                    <p:cond delay="0"/>
                                  </p:stCondLst>
                                  <p:childTnLst>
                                    <p:animEffect transition="out" filter="fade">
                                      <p:cBhvr>
                                        <p:cTn id="108" dur="500"/>
                                        <p:tgtEl>
                                          <p:spTgt spid="44"/>
                                        </p:tgtEl>
                                      </p:cBhvr>
                                    </p:animEffect>
                                    <p:set>
                                      <p:cBhvr>
                                        <p:cTn id="109" dur="1" fill="hold">
                                          <p:stCondLst>
                                            <p:cond delay="4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97596" y="1892300"/>
            <a:ext cx="942966" cy="942966"/>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9525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 name="矩形 9"/>
          <p:cNvSpPr/>
          <p:nvPr/>
        </p:nvSpPr>
        <p:spPr>
          <a:xfrm rot="20218020">
            <a:off x="5068900" y="3120575"/>
            <a:ext cx="1566864" cy="124930"/>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 name="connsiteX0" fmla="*/ 39425 w 2099106"/>
              <a:gd name="connsiteY0" fmla="*/ 0 h 144159"/>
              <a:gd name="connsiteX1" fmla="*/ 2054921 w 2099106"/>
              <a:gd name="connsiteY1" fmla="*/ 0 h 144159"/>
              <a:gd name="connsiteX2" fmla="*/ 2054921 w 2099106"/>
              <a:gd name="connsiteY2" fmla="*/ 144151 h 144159"/>
              <a:gd name="connsiteX3" fmla="*/ 39425 w 2099106"/>
              <a:gd name="connsiteY3" fmla="*/ 144151 h 144159"/>
              <a:gd name="connsiteX4" fmla="*/ 39425 w 2099106"/>
              <a:gd name="connsiteY4" fmla="*/ 0 h 144159"/>
              <a:gd name="connsiteX0" fmla="*/ 39425 w 2114891"/>
              <a:gd name="connsiteY0" fmla="*/ 0 h 144159"/>
              <a:gd name="connsiteX1" fmla="*/ 2054921 w 2114891"/>
              <a:gd name="connsiteY1" fmla="*/ 0 h 144159"/>
              <a:gd name="connsiteX2" fmla="*/ 2054921 w 2114891"/>
              <a:gd name="connsiteY2" fmla="*/ 144151 h 144159"/>
              <a:gd name="connsiteX3" fmla="*/ 39425 w 2114891"/>
              <a:gd name="connsiteY3" fmla="*/ 144151 h 144159"/>
              <a:gd name="connsiteX4" fmla="*/ 39425 w 211489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891" h="144159">
                <a:moveTo>
                  <a:pt x="39425" y="0"/>
                </a:moveTo>
                <a:lnTo>
                  <a:pt x="2054921" y="0"/>
                </a:lnTo>
                <a:cubicBezTo>
                  <a:pt x="2154339" y="1935"/>
                  <a:pt x="2112765" y="143590"/>
                  <a:pt x="2054921" y="144151"/>
                </a:cubicBez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4" name="矩形 3"/>
          <p:cNvSpPr/>
          <p:nvPr/>
        </p:nvSpPr>
        <p:spPr>
          <a:xfrm>
            <a:off x="2008702" y="2016369"/>
            <a:ext cx="980084" cy="980084"/>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0160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 name="矩形 9"/>
          <p:cNvSpPr/>
          <p:nvPr/>
        </p:nvSpPr>
        <p:spPr>
          <a:xfrm rot="731355">
            <a:off x="2899254" y="3183601"/>
            <a:ext cx="1480222" cy="121466"/>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921" h="144159">
                <a:moveTo>
                  <a:pt x="39425" y="0"/>
                </a:moveTo>
                <a:lnTo>
                  <a:pt x="2054921" y="0"/>
                </a:lnTo>
                <a:lnTo>
                  <a:pt x="2054921" y="144151"/>
                </a:ln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6" name="TextBox 5"/>
          <p:cNvSpPr txBox="1"/>
          <p:nvPr/>
        </p:nvSpPr>
        <p:spPr>
          <a:xfrm>
            <a:off x="5254596" y="121572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7" name="TextBox 6"/>
          <p:cNvSpPr txBox="1"/>
          <p:nvPr/>
        </p:nvSpPr>
        <p:spPr>
          <a:xfrm>
            <a:off x="1785629" y="1360689"/>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8" name="TextBox 7"/>
          <p:cNvSpPr txBox="1"/>
          <p:nvPr/>
        </p:nvSpPr>
        <p:spPr>
          <a:xfrm>
            <a:off x="1563983" y="5213349"/>
            <a:ext cx="2286000"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9" name="TextBox 8"/>
          <p:cNvSpPr txBox="1"/>
          <p:nvPr/>
        </p:nvSpPr>
        <p:spPr>
          <a:xfrm>
            <a:off x="5968690" y="4887613"/>
            <a:ext cx="2286000" cy="613373"/>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0" name="TextBox 9"/>
          <p:cNvSpPr txBox="1"/>
          <p:nvPr/>
        </p:nvSpPr>
        <p:spPr>
          <a:xfrm>
            <a:off x="3951889" y="4320144"/>
            <a:ext cx="228600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ea typeface="微软雅黑" pitchFamily="34" charset="-122"/>
              </a:rPr>
              <a:t>单击此处添加文本</a:t>
            </a:r>
          </a:p>
        </p:txBody>
      </p:sp>
      <p:sp>
        <p:nvSpPr>
          <p:cNvPr id="11" name="矩形 10"/>
          <p:cNvSpPr/>
          <p:nvPr/>
        </p:nvSpPr>
        <p:spPr>
          <a:xfrm>
            <a:off x="4368020" y="2284019"/>
            <a:ext cx="1162566" cy="1162566"/>
          </a:xfrm>
          <a:prstGeom prst="rect">
            <a:avLst/>
          </a:prstGeom>
          <a:solidFill>
            <a:srgbClr val="A379BB">
              <a:lumMod val="60000"/>
              <a:lumOff val="40000"/>
            </a:srgbClr>
          </a:solidFill>
          <a:ln w="3175" cap="flat" cmpd="sng" algn="ctr">
            <a:solidFill>
              <a:srgbClr val="A379BB"/>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231900" contourW="6350">
            <a:bevelT w="0" h="0"/>
            <a:contourClr>
              <a:srgbClr val="A379BB"/>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矩形 9"/>
          <p:cNvSpPr/>
          <p:nvPr/>
        </p:nvSpPr>
        <p:spPr>
          <a:xfrm rot="731355">
            <a:off x="5359505" y="3678109"/>
            <a:ext cx="1756768" cy="144159"/>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921" h="144159">
                <a:moveTo>
                  <a:pt x="39425" y="0"/>
                </a:moveTo>
                <a:lnTo>
                  <a:pt x="2054921" y="0"/>
                </a:lnTo>
                <a:lnTo>
                  <a:pt x="2054921" y="144151"/>
                </a:ln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13" name="矩形 12"/>
          <p:cNvSpPr/>
          <p:nvPr/>
        </p:nvSpPr>
        <p:spPr>
          <a:xfrm>
            <a:off x="6749788" y="2685119"/>
            <a:ext cx="1218666" cy="1218666"/>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2573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矩形 9"/>
          <p:cNvSpPr/>
          <p:nvPr/>
        </p:nvSpPr>
        <p:spPr>
          <a:xfrm rot="20188928">
            <a:off x="2882300" y="3850850"/>
            <a:ext cx="1808037" cy="144159"/>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 name="connsiteX0" fmla="*/ 39425 w 2099106"/>
              <a:gd name="connsiteY0" fmla="*/ 0 h 144159"/>
              <a:gd name="connsiteX1" fmla="*/ 2054921 w 2099106"/>
              <a:gd name="connsiteY1" fmla="*/ 0 h 144159"/>
              <a:gd name="connsiteX2" fmla="*/ 2054921 w 2099106"/>
              <a:gd name="connsiteY2" fmla="*/ 144151 h 144159"/>
              <a:gd name="connsiteX3" fmla="*/ 39425 w 2099106"/>
              <a:gd name="connsiteY3" fmla="*/ 144151 h 144159"/>
              <a:gd name="connsiteX4" fmla="*/ 39425 w 2099106"/>
              <a:gd name="connsiteY4" fmla="*/ 0 h 144159"/>
              <a:gd name="connsiteX0" fmla="*/ 39425 w 2114891"/>
              <a:gd name="connsiteY0" fmla="*/ 0 h 144159"/>
              <a:gd name="connsiteX1" fmla="*/ 2054921 w 2114891"/>
              <a:gd name="connsiteY1" fmla="*/ 0 h 144159"/>
              <a:gd name="connsiteX2" fmla="*/ 2054921 w 2114891"/>
              <a:gd name="connsiteY2" fmla="*/ 144151 h 144159"/>
              <a:gd name="connsiteX3" fmla="*/ 39425 w 2114891"/>
              <a:gd name="connsiteY3" fmla="*/ 144151 h 144159"/>
              <a:gd name="connsiteX4" fmla="*/ 39425 w 211489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891" h="144159">
                <a:moveTo>
                  <a:pt x="39425" y="0"/>
                </a:moveTo>
                <a:lnTo>
                  <a:pt x="2054921" y="0"/>
                </a:lnTo>
                <a:cubicBezTo>
                  <a:pt x="2154339" y="1935"/>
                  <a:pt x="2112765" y="143590"/>
                  <a:pt x="2054921" y="144151"/>
                </a:cubicBez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a typeface="微软雅黑" pitchFamily="34" charset="-122"/>
            </a:endParaRPr>
          </a:p>
        </p:txBody>
      </p:sp>
      <p:sp>
        <p:nvSpPr>
          <p:cNvPr id="15" name="矩形 14"/>
          <p:cNvSpPr/>
          <p:nvPr/>
        </p:nvSpPr>
        <p:spPr>
          <a:xfrm>
            <a:off x="2037720" y="2861374"/>
            <a:ext cx="1338526" cy="1338526"/>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333500" contourW="6350">
            <a:bevelT w="0" h="0"/>
            <a:contourClr>
              <a:srgbClr val="C5C5C5"/>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739338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2850" y="1604963"/>
            <a:ext cx="6745288" cy="3648075"/>
            <a:chOff x="1212850" y="2092325"/>
            <a:chExt cx="6745288" cy="3648075"/>
          </a:xfrm>
        </p:grpSpPr>
        <p:sp>
          <p:nvSpPr>
            <p:cNvPr id="3" name="椭圆 2"/>
            <p:cNvSpPr/>
            <p:nvPr/>
          </p:nvSpPr>
          <p:spPr>
            <a:xfrm>
              <a:off x="1639888" y="2092325"/>
              <a:ext cx="3648075" cy="3648075"/>
            </a:xfrm>
            <a:prstGeom prst="ellipse">
              <a:avLst/>
            </a:pr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4" name="椭圆 3"/>
            <p:cNvSpPr/>
            <p:nvPr/>
          </p:nvSpPr>
          <p:spPr>
            <a:xfrm>
              <a:off x="3822700" y="2092325"/>
              <a:ext cx="3649663" cy="3648075"/>
            </a:xfrm>
            <a:prstGeom prst="ellipse">
              <a:avLst/>
            </a:pr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5" name="等腰三角形 21"/>
            <p:cNvSpPr/>
            <p:nvPr/>
          </p:nvSpPr>
          <p:spPr>
            <a:xfrm rot="5400000">
              <a:off x="1617662" y="2284413"/>
              <a:ext cx="2898775" cy="3060700"/>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9173" h="3060823">
                  <a:moveTo>
                    <a:pt x="631407" y="2702644"/>
                  </a:moveTo>
                  <a:cubicBezTo>
                    <a:pt x="188105" y="2115070"/>
                    <a:pt x="214702" y="2225997"/>
                    <a:pt x="0" y="1994023"/>
                  </a:cubicBezTo>
                  <a:lnTo>
                    <a:pt x="1365246" y="0"/>
                  </a:lnTo>
                  <a:lnTo>
                    <a:pt x="2899173" y="2461344"/>
                  </a:lnTo>
                  <a:cubicBezTo>
                    <a:pt x="1957141" y="2953270"/>
                    <a:pt x="2132710" y="2835597"/>
                    <a:pt x="1508178" y="3060823"/>
                  </a:cubicBezTo>
                  <a:lnTo>
                    <a:pt x="631407" y="2702644"/>
                  </a:ln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 name="等腰三角形 21"/>
            <p:cNvSpPr/>
            <p:nvPr/>
          </p:nvSpPr>
          <p:spPr>
            <a:xfrm rot="16200000" flipH="1">
              <a:off x="4722812" y="2259013"/>
              <a:ext cx="2911475" cy="3098800"/>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44107 w 2822973"/>
                <a:gd name="connsiteY0" fmla="*/ 2702644 h 3035423"/>
                <a:gd name="connsiteX1" fmla="*/ 0 w 2822973"/>
                <a:gd name="connsiteY1" fmla="*/ 2006723 h 3035423"/>
                <a:gd name="connsiteX2" fmla="*/ 1377946 w 2822973"/>
                <a:gd name="connsiteY2" fmla="*/ 0 h 3035423"/>
                <a:gd name="connsiteX3" fmla="*/ 2822973 w 2822973"/>
                <a:gd name="connsiteY3" fmla="*/ 2258144 h 3035423"/>
                <a:gd name="connsiteX4" fmla="*/ 1330378 w 2822973"/>
                <a:gd name="connsiteY4" fmla="*/ 3035423 h 3035423"/>
                <a:gd name="connsiteX5" fmla="*/ 644107 w 2822973"/>
                <a:gd name="connsiteY5" fmla="*/ 2702644 h 3035423"/>
                <a:gd name="connsiteX0" fmla="*/ 644107 w 2911873"/>
                <a:gd name="connsiteY0" fmla="*/ 2702644 h 3035423"/>
                <a:gd name="connsiteX1" fmla="*/ 0 w 2911873"/>
                <a:gd name="connsiteY1" fmla="*/ 2006723 h 3035423"/>
                <a:gd name="connsiteX2" fmla="*/ 1377946 w 2911873"/>
                <a:gd name="connsiteY2" fmla="*/ 0 h 3035423"/>
                <a:gd name="connsiteX3" fmla="*/ 2911873 w 2911873"/>
                <a:gd name="connsiteY3" fmla="*/ 2334344 h 3035423"/>
                <a:gd name="connsiteX4" fmla="*/ 1330378 w 2911873"/>
                <a:gd name="connsiteY4" fmla="*/ 3035423 h 3035423"/>
                <a:gd name="connsiteX5" fmla="*/ 644107 w 2911873"/>
                <a:gd name="connsiteY5" fmla="*/ 2702644 h 3035423"/>
                <a:gd name="connsiteX0" fmla="*/ 644107 w 2911873"/>
                <a:gd name="connsiteY0" fmla="*/ 2702644 h 3035423"/>
                <a:gd name="connsiteX1" fmla="*/ 0 w 2911873"/>
                <a:gd name="connsiteY1" fmla="*/ 2006723 h 3035423"/>
                <a:gd name="connsiteX2" fmla="*/ 1377946 w 2911873"/>
                <a:gd name="connsiteY2" fmla="*/ 0 h 3035423"/>
                <a:gd name="connsiteX3" fmla="*/ 2911873 w 2911873"/>
                <a:gd name="connsiteY3" fmla="*/ 2334344 h 3035423"/>
                <a:gd name="connsiteX4" fmla="*/ 1330378 w 2911873"/>
                <a:gd name="connsiteY4" fmla="*/ 3035423 h 3035423"/>
                <a:gd name="connsiteX5" fmla="*/ 644107 w 2911873"/>
                <a:gd name="connsiteY5" fmla="*/ 2702644 h 3035423"/>
                <a:gd name="connsiteX0" fmla="*/ 644107 w 2911873"/>
                <a:gd name="connsiteY0" fmla="*/ 2702644 h 3098923"/>
                <a:gd name="connsiteX1" fmla="*/ 0 w 2911873"/>
                <a:gd name="connsiteY1" fmla="*/ 2006723 h 3098923"/>
                <a:gd name="connsiteX2" fmla="*/ 1377946 w 2911873"/>
                <a:gd name="connsiteY2" fmla="*/ 0 h 3098923"/>
                <a:gd name="connsiteX3" fmla="*/ 2911873 w 2911873"/>
                <a:gd name="connsiteY3" fmla="*/ 2334344 h 3098923"/>
                <a:gd name="connsiteX4" fmla="*/ 1368478 w 2911873"/>
                <a:gd name="connsiteY4" fmla="*/ 3098923 h 3098923"/>
                <a:gd name="connsiteX5" fmla="*/ 644107 w 2911873"/>
                <a:gd name="connsiteY5" fmla="*/ 2702644 h 309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1873" h="3098923">
                  <a:moveTo>
                    <a:pt x="644107" y="2702644"/>
                  </a:moveTo>
                  <a:cubicBezTo>
                    <a:pt x="200805" y="2115070"/>
                    <a:pt x="214702" y="2238697"/>
                    <a:pt x="0" y="2006723"/>
                  </a:cubicBezTo>
                  <a:lnTo>
                    <a:pt x="1377946" y="0"/>
                  </a:lnTo>
                  <a:lnTo>
                    <a:pt x="2911873" y="2334344"/>
                  </a:lnTo>
                  <a:cubicBezTo>
                    <a:pt x="2020641" y="2864370"/>
                    <a:pt x="1954910" y="2810197"/>
                    <a:pt x="1368478" y="3098923"/>
                  </a:cubicBezTo>
                  <a:lnTo>
                    <a:pt x="644107" y="2702644"/>
                  </a:ln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7" name="直接连接符 6"/>
            <p:cNvCxnSpPr/>
            <p:nvPr/>
          </p:nvCxnSpPr>
          <p:spPr>
            <a:xfrm>
              <a:off x="2641600" y="2982913"/>
              <a:ext cx="571500" cy="268287"/>
            </a:xfrm>
            <a:prstGeom prst="line">
              <a:avLst/>
            </a:prstGeom>
            <a:noFill/>
            <a:ln w="28575" cap="flat" cmpd="sng" algn="ctr">
              <a:solidFill>
                <a:sysClr val="window" lastClr="FFFFFF">
                  <a:lumMod val="50000"/>
                </a:sysClr>
              </a:solidFill>
              <a:prstDash val="solid"/>
              <a:tailEnd type="oval"/>
            </a:ln>
            <a:effectLst/>
          </p:spPr>
        </p:cxnSp>
        <p:cxnSp>
          <p:nvCxnSpPr>
            <p:cNvPr id="8" name="直接连接符 7"/>
            <p:cNvCxnSpPr/>
            <p:nvPr/>
          </p:nvCxnSpPr>
          <p:spPr>
            <a:xfrm>
              <a:off x="2336800" y="3806825"/>
              <a:ext cx="590550" cy="0"/>
            </a:xfrm>
            <a:prstGeom prst="line">
              <a:avLst/>
            </a:prstGeom>
            <a:noFill/>
            <a:ln w="28575" cap="flat" cmpd="sng" algn="ctr">
              <a:solidFill>
                <a:sysClr val="window" lastClr="FFFFFF">
                  <a:lumMod val="50000"/>
                </a:sysClr>
              </a:solidFill>
              <a:prstDash val="solid"/>
              <a:tailEnd type="oval"/>
            </a:ln>
            <a:effectLst/>
          </p:spPr>
        </p:cxnSp>
        <p:cxnSp>
          <p:nvCxnSpPr>
            <p:cNvPr id="9" name="直接连接符 8"/>
            <p:cNvCxnSpPr/>
            <p:nvPr/>
          </p:nvCxnSpPr>
          <p:spPr>
            <a:xfrm flipV="1">
              <a:off x="2641600" y="4340225"/>
              <a:ext cx="590550" cy="312738"/>
            </a:xfrm>
            <a:prstGeom prst="line">
              <a:avLst/>
            </a:prstGeom>
            <a:noFill/>
            <a:ln w="28575" cap="flat" cmpd="sng" algn="ctr">
              <a:solidFill>
                <a:sysClr val="window" lastClr="FFFFFF">
                  <a:lumMod val="50000"/>
                </a:sysClr>
              </a:solidFill>
              <a:prstDash val="solid"/>
              <a:tailEnd type="oval"/>
            </a:ln>
            <a:effectLst/>
          </p:spPr>
        </p:cxnSp>
        <p:cxnSp>
          <p:nvCxnSpPr>
            <p:cNvPr id="10" name="直接连接符 9"/>
            <p:cNvCxnSpPr/>
            <p:nvPr/>
          </p:nvCxnSpPr>
          <p:spPr>
            <a:xfrm flipH="1" flipV="1">
              <a:off x="5973763" y="4327525"/>
              <a:ext cx="590550" cy="312738"/>
            </a:xfrm>
            <a:prstGeom prst="line">
              <a:avLst/>
            </a:prstGeom>
            <a:noFill/>
            <a:ln w="28575" cap="flat" cmpd="sng" algn="ctr">
              <a:solidFill>
                <a:sysClr val="window" lastClr="FFFFFF">
                  <a:lumMod val="50000"/>
                </a:sysClr>
              </a:solidFill>
              <a:prstDash val="solid"/>
              <a:tailEnd type="oval"/>
            </a:ln>
            <a:effectLst/>
          </p:spPr>
        </p:cxnSp>
        <p:cxnSp>
          <p:nvCxnSpPr>
            <p:cNvPr id="11" name="直接连接符 10"/>
            <p:cNvCxnSpPr/>
            <p:nvPr/>
          </p:nvCxnSpPr>
          <p:spPr>
            <a:xfrm flipH="1">
              <a:off x="6269038" y="3803650"/>
              <a:ext cx="590550" cy="0"/>
            </a:xfrm>
            <a:prstGeom prst="line">
              <a:avLst/>
            </a:prstGeom>
            <a:noFill/>
            <a:ln w="28575" cap="flat" cmpd="sng" algn="ctr">
              <a:solidFill>
                <a:sysClr val="window" lastClr="FFFFFF">
                  <a:lumMod val="50000"/>
                </a:sysClr>
              </a:solidFill>
              <a:prstDash val="solid"/>
              <a:tailEnd type="oval"/>
            </a:ln>
            <a:effectLst/>
          </p:spPr>
        </p:cxnSp>
        <p:cxnSp>
          <p:nvCxnSpPr>
            <p:cNvPr id="12" name="直接连接符 11"/>
            <p:cNvCxnSpPr/>
            <p:nvPr/>
          </p:nvCxnSpPr>
          <p:spPr>
            <a:xfrm flipH="1">
              <a:off x="5992813" y="2982913"/>
              <a:ext cx="571500" cy="268287"/>
            </a:xfrm>
            <a:prstGeom prst="line">
              <a:avLst/>
            </a:prstGeom>
            <a:noFill/>
            <a:ln w="28575" cap="flat" cmpd="sng" algn="ctr">
              <a:solidFill>
                <a:sysClr val="window" lastClr="FFFFFF">
                  <a:lumMod val="50000"/>
                </a:sysClr>
              </a:solidFill>
              <a:prstDash val="solid"/>
              <a:tailEnd type="oval"/>
            </a:ln>
            <a:effectLst/>
          </p:spPr>
        </p:cxnSp>
        <p:sp>
          <p:nvSpPr>
            <p:cNvPr id="13" name="Oval 19"/>
            <p:cNvSpPr>
              <a:spLocks noChangeArrowheads="1"/>
            </p:cNvSpPr>
            <p:nvPr/>
          </p:nvSpPr>
          <p:spPr bwMode="auto">
            <a:xfrm>
              <a:off x="3505200" y="2759943"/>
              <a:ext cx="2105025" cy="2105025"/>
            </a:xfrm>
            <a:prstGeom prst="ellipse">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 name="Oval 19"/>
            <p:cNvSpPr>
              <a:spLocks noChangeArrowheads="1"/>
            </p:cNvSpPr>
            <p:nvPr/>
          </p:nvSpPr>
          <p:spPr bwMode="auto">
            <a:xfrm>
              <a:off x="3987800" y="3242543"/>
              <a:ext cx="1139825" cy="113982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rgbClr val="4D4D4D"/>
                  </a:solidFill>
                  <a:effectLst/>
                  <a:uLnTx/>
                  <a:uFillTx/>
                  <a:latin typeface="Impact" pitchFamily="34" charset="0"/>
                  <a:ea typeface="微软雅黑" pitchFamily="34" charset="-122"/>
                  <a:cs typeface="+mn-cs"/>
                </a:rPr>
                <a:t>文本</a:t>
              </a:r>
              <a:endParaRPr kumimoji="0" lang="zh-CN" altLang="en-US" sz="24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grpSp>
          <p:nvGrpSpPr>
            <p:cNvPr id="15" name="组合 29"/>
            <p:cNvGrpSpPr>
              <a:grpSpLocks/>
            </p:cNvGrpSpPr>
            <p:nvPr/>
          </p:nvGrpSpPr>
          <p:grpSpPr bwMode="auto">
            <a:xfrm>
              <a:off x="1657350" y="2178050"/>
              <a:ext cx="992188" cy="992188"/>
              <a:chOff x="1657350" y="2178050"/>
              <a:chExt cx="992188" cy="992188"/>
            </a:xfrm>
          </p:grpSpPr>
          <p:sp>
            <p:nvSpPr>
              <p:cNvPr id="33" name="Oval 19"/>
              <p:cNvSpPr>
                <a:spLocks noChangeArrowheads="1"/>
              </p:cNvSpPr>
              <p:nvPr/>
            </p:nvSpPr>
            <p:spPr bwMode="auto">
              <a:xfrm>
                <a:off x="1657350" y="2178050"/>
                <a:ext cx="992188" cy="992188"/>
              </a:xfrm>
              <a:prstGeom prst="ellipse">
                <a:avLst/>
              </a:prstGeom>
              <a:gradFill rotWithShape="1">
                <a:gsLst>
                  <a:gs pos="0">
                    <a:srgbClr val="6DAA2D">
                      <a:lumMod val="40000"/>
                      <a:lumOff val="60000"/>
                    </a:srgbClr>
                  </a:gs>
                  <a:gs pos="100000">
                    <a:srgbClr val="6DAA2D"/>
                  </a:gs>
                </a:gsLst>
                <a:path path="shape">
                  <a:fillToRect l="50000" t="50000" r="50000" b="50000"/>
                </a:path>
              </a:gradFill>
              <a:ln w="9525">
                <a:solidFill>
                  <a:srgbClr val="6DAA2D"/>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34" name="未知"/>
              <p:cNvSpPr>
                <a:spLocks/>
              </p:cNvSpPr>
              <p:nvPr/>
            </p:nvSpPr>
            <p:spPr bwMode="auto">
              <a:xfrm>
                <a:off x="1770063" y="2200275"/>
                <a:ext cx="766762" cy="3746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6" name="组合 36"/>
            <p:cNvGrpSpPr>
              <a:grpSpLocks/>
            </p:cNvGrpSpPr>
            <p:nvPr/>
          </p:nvGrpSpPr>
          <p:grpSpPr bwMode="auto">
            <a:xfrm>
              <a:off x="6513513" y="2193925"/>
              <a:ext cx="992187" cy="993775"/>
              <a:chOff x="6513513" y="2193925"/>
              <a:chExt cx="992187" cy="993775"/>
            </a:xfrm>
          </p:grpSpPr>
          <p:sp>
            <p:nvSpPr>
              <p:cNvPr id="31" name="Oval 19"/>
              <p:cNvSpPr>
                <a:spLocks noChangeArrowheads="1"/>
              </p:cNvSpPr>
              <p:nvPr/>
            </p:nvSpPr>
            <p:spPr bwMode="auto">
              <a:xfrm>
                <a:off x="6513513" y="2193925"/>
                <a:ext cx="992187" cy="993775"/>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32" name="未知"/>
              <p:cNvSpPr>
                <a:spLocks/>
              </p:cNvSpPr>
              <p:nvPr/>
            </p:nvSpPr>
            <p:spPr bwMode="auto">
              <a:xfrm>
                <a:off x="6626225" y="2216150"/>
                <a:ext cx="766763" cy="3746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7" name="组合 39"/>
            <p:cNvGrpSpPr>
              <a:grpSpLocks/>
            </p:cNvGrpSpPr>
            <p:nvPr/>
          </p:nvGrpSpPr>
          <p:grpSpPr bwMode="auto">
            <a:xfrm>
              <a:off x="6964363" y="3346450"/>
              <a:ext cx="993775" cy="993775"/>
              <a:chOff x="6964363" y="3346450"/>
              <a:chExt cx="993775" cy="993775"/>
            </a:xfrm>
          </p:grpSpPr>
          <p:sp>
            <p:nvSpPr>
              <p:cNvPr id="29" name="Oval 19"/>
              <p:cNvSpPr>
                <a:spLocks noChangeArrowheads="1"/>
              </p:cNvSpPr>
              <p:nvPr/>
            </p:nvSpPr>
            <p:spPr bwMode="auto">
              <a:xfrm>
                <a:off x="6964363" y="3346450"/>
                <a:ext cx="993775" cy="993775"/>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30" name="未知"/>
              <p:cNvSpPr>
                <a:spLocks/>
              </p:cNvSpPr>
              <p:nvPr/>
            </p:nvSpPr>
            <p:spPr bwMode="auto">
              <a:xfrm>
                <a:off x="7078663" y="3370263"/>
                <a:ext cx="766762" cy="37306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8" name="组合 42"/>
            <p:cNvGrpSpPr>
              <a:grpSpLocks/>
            </p:cNvGrpSpPr>
            <p:nvPr/>
          </p:nvGrpSpPr>
          <p:grpSpPr bwMode="auto">
            <a:xfrm>
              <a:off x="6562725" y="4486275"/>
              <a:ext cx="993775" cy="993775"/>
              <a:chOff x="6562725" y="4486275"/>
              <a:chExt cx="993775" cy="993775"/>
            </a:xfrm>
          </p:grpSpPr>
          <p:sp>
            <p:nvSpPr>
              <p:cNvPr id="27" name="Oval 19"/>
              <p:cNvSpPr>
                <a:spLocks noChangeArrowheads="1"/>
              </p:cNvSpPr>
              <p:nvPr/>
            </p:nvSpPr>
            <p:spPr bwMode="auto">
              <a:xfrm>
                <a:off x="6562725" y="4486275"/>
                <a:ext cx="993775" cy="993775"/>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D4D4D"/>
                    </a:solidFill>
                    <a:effectLst/>
                    <a:uLnTx/>
                    <a:uFillTx/>
                    <a:latin typeface="Arial" pitchFamily="34" charset="0"/>
                    <a:ea typeface="微软雅黑" pitchFamily="34" charset="-122"/>
                  </a:rPr>
                  <a:t>添加文本</a:t>
                </a:r>
              </a:p>
            </p:txBody>
          </p:sp>
          <p:sp>
            <p:nvSpPr>
              <p:cNvPr id="28" name="未知"/>
              <p:cNvSpPr>
                <a:spLocks/>
              </p:cNvSpPr>
              <p:nvPr/>
            </p:nvSpPr>
            <p:spPr bwMode="auto">
              <a:xfrm>
                <a:off x="6677025" y="4510088"/>
                <a:ext cx="766763" cy="37306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19" name="组合 30"/>
            <p:cNvGrpSpPr>
              <a:grpSpLocks/>
            </p:cNvGrpSpPr>
            <p:nvPr/>
          </p:nvGrpSpPr>
          <p:grpSpPr bwMode="auto">
            <a:xfrm>
              <a:off x="1212850" y="3308350"/>
              <a:ext cx="993775" cy="993775"/>
              <a:chOff x="1212850" y="3308350"/>
              <a:chExt cx="993775" cy="993775"/>
            </a:xfrm>
          </p:grpSpPr>
          <p:sp>
            <p:nvSpPr>
              <p:cNvPr id="25" name="Oval 19"/>
              <p:cNvSpPr>
                <a:spLocks noChangeArrowheads="1"/>
              </p:cNvSpPr>
              <p:nvPr/>
            </p:nvSpPr>
            <p:spPr bwMode="auto">
              <a:xfrm>
                <a:off x="1212850" y="3308350"/>
                <a:ext cx="993775" cy="993775"/>
              </a:xfrm>
              <a:prstGeom prst="ellipse">
                <a:avLst/>
              </a:prstGeom>
              <a:gradFill rotWithShape="1">
                <a:gsLst>
                  <a:gs pos="0">
                    <a:srgbClr val="6DAA2D">
                      <a:lumMod val="40000"/>
                      <a:lumOff val="60000"/>
                    </a:srgbClr>
                  </a:gs>
                  <a:gs pos="100000">
                    <a:srgbClr val="6DAA2D"/>
                  </a:gs>
                </a:gsLst>
                <a:path path="shape">
                  <a:fillToRect l="50000" t="50000" r="50000" b="50000"/>
                </a:path>
              </a:gradFill>
              <a:ln w="9525">
                <a:solidFill>
                  <a:srgbClr val="6DAA2D"/>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26" name="未知"/>
              <p:cNvSpPr>
                <a:spLocks/>
              </p:cNvSpPr>
              <p:nvPr/>
            </p:nvSpPr>
            <p:spPr bwMode="auto">
              <a:xfrm>
                <a:off x="1327150" y="3332163"/>
                <a:ext cx="765175" cy="37306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0" name="组合 33"/>
            <p:cNvGrpSpPr>
              <a:grpSpLocks/>
            </p:cNvGrpSpPr>
            <p:nvPr/>
          </p:nvGrpSpPr>
          <p:grpSpPr bwMode="auto">
            <a:xfrm>
              <a:off x="1619250" y="4479925"/>
              <a:ext cx="993775" cy="993775"/>
              <a:chOff x="1619250" y="4479925"/>
              <a:chExt cx="993775" cy="993775"/>
            </a:xfrm>
          </p:grpSpPr>
          <p:sp>
            <p:nvSpPr>
              <p:cNvPr id="23" name="Oval 19"/>
              <p:cNvSpPr>
                <a:spLocks noChangeArrowheads="1"/>
              </p:cNvSpPr>
              <p:nvPr/>
            </p:nvSpPr>
            <p:spPr bwMode="auto">
              <a:xfrm>
                <a:off x="1619250" y="4479925"/>
                <a:ext cx="993775" cy="993775"/>
              </a:xfrm>
              <a:prstGeom prst="ellipse">
                <a:avLst/>
              </a:prstGeom>
              <a:gradFill rotWithShape="1">
                <a:gsLst>
                  <a:gs pos="0">
                    <a:srgbClr val="6DAA2D">
                      <a:lumMod val="40000"/>
                      <a:lumOff val="60000"/>
                    </a:srgbClr>
                  </a:gs>
                  <a:gs pos="100000">
                    <a:srgbClr val="6DAA2D"/>
                  </a:gs>
                </a:gsLst>
                <a:path path="shape">
                  <a:fillToRect l="50000" t="50000" r="50000" b="50000"/>
                </a:path>
              </a:gradFill>
              <a:ln w="9525">
                <a:solidFill>
                  <a:srgbClr val="6DAA2D"/>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24" name="未知"/>
              <p:cNvSpPr>
                <a:spLocks/>
              </p:cNvSpPr>
              <p:nvPr/>
            </p:nvSpPr>
            <p:spPr bwMode="auto">
              <a:xfrm>
                <a:off x="1733550" y="4503738"/>
                <a:ext cx="765175" cy="37306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21" name="椭圆 20"/>
            <p:cNvSpPr/>
            <p:nvPr/>
          </p:nvSpPr>
          <p:spPr>
            <a:xfrm>
              <a:off x="6519876" y="5443552"/>
              <a:ext cx="1143008" cy="21431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2" name="椭圆 21"/>
            <p:cNvSpPr/>
            <p:nvPr/>
          </p:nvSpPr>
          <p:spPr>
            <a:xfrm>
              <a:off x="1543028" y="5443552"/>
              <a:ext cx="1143008" cy="21431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spTree>
    <p:extLst>
      <p:ext uri="{BB962C8B-B14F-4D97-AF65-F5344CB8AC3E}">
        <p14:creationId xmlns:p14="http://schemas.microsoft.com/office/powerpoint/2010/main" val="26526442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36738" y="692150"/>
            <a:ext cx="5470525" cy="5473700"/>
            <a:chOff x="1831975" y="666750"/>
            <a:chExt cx="5470525" cy="5473700"/>
          </a:xfrm>
        </p:grpSpPr>
        <p:sp>
          <p:nvSpPr>
            <p:cNvPr id="3" name="椭圆 2"/>
            <p:cNvSpPr/>
            <p:nvPr/>
          </p:nvSpPr>
          <p:spPr bwMode="auto">
            <a:xfrm>
              <a:off x="3378200" y="2241550"/>
              <a:ext cx="2378075" cy="2376488"/>
            </a:xfrm>
            <a:prstGeom prst="ellipse">
              <a:avLst/>
            </a:prstGeom>
            <a:gradFill>
              <a:gsLst>
                <a:gs pos="0">
                  <a:srgbClr val="A379BB">
                    <a:lumMod val="60000"/>
                    <a:lumOff val="40000"/>
                  </a:srgbClr>
                </a:gs>
                <a:gs pos="100000">
                  <a:srgbClr val="A379BB"/>
                </a:gs>
              </a:gsLst>
              <a:lin ang="5400000" scaled="0"/>
            </a:gra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sp>
          <p:nvSpPr>
            <p:cNvPr id="4" name="Freeform 11"/>
            <p:cNvSpPr>
              <a:spLocks/>
            </p:cNvSpPr>
            <p:nvPr/>
          </p:nvSpPr>
          <p:spPr bwMode="auto">
            <a:xfrm>
              <a:off x="1831975" y="801688"/>
              <a:ext cx="1692275" cy="5202237"/>
            </a:xfrm>
            <a:custGeom>
              <a:avLst/>
              <a:gdLst>
                <a:gd name="T0" fmla="*/ 0 w 3191"/>
                <a:gd name="T1" fmla="*/ 0 h 9810"/>
                <a:gd name="T2" fmla="*/ 0 w 3191"/>
                <a:gd name="T3" fmla="*/ 9810 h 9810"/>
                <a:gd name="T4" fmla="*/ 3190 w 3191"/>
                <a:gd name="T5" fmla="*/ 6625 h 9810"/>
                <a:gd name="T6" fmla="*/ 2547 w 3191"/>
                <a:gd name="T7" fmla="*/ 4906 h 9810"/>
                <a:gd name="T8" fmla="*/ 3191 w 3191"/>
                <a:gd name="T9" fmla="*/ 3186 h 9810"/>
                <a:gd name="T10" fmla="*/ 0 w 3191"/>
                <a:gd name="T11" fmla="*/ 0 h 9810"/>
              </a:gdLst>
              <a:ahLst/>
              <a:cxnLst>
                <a:cxn ang="0">
                  <a:pos x="T0" y="T1"/>
                </a:cxn>
                <a:cxn ang="0">
                  <a:pos x="T2" y="T3"/>
                </a:cxn>
                <a:cxn ang="0">
                  <a:pos x="T4" y="T5"/>
                </a:cxn>
                <a:cxn ang="0">
                  <a:pos x="T6" y="T7"/>
                </a:cxn>
                <a:cxn ang="0">
                  <a:pos x="T8" y="T9"/>
                </a:cxn>
                <a:cxn ang="0">
                  <a:pos x="T10" y="T11"/>
                </a:cxn>
              </a:cxnLst>
              <a:rect l="0" t="0" r="r" b="b"/>
              <a:pathLst>
                <a:path w="3191" h="9810">
                  <a:moveTo>
                    <a:pt x="0" y="0"/>
                  </a:moveTo>
                  <a:lnTo>
                    <a:pt x="0" y="9810"/>
                  </a:lnTo>
                  <a:lnTo>
                    <a:pt x="3190" y="6625"/>
                  </a:lnTo>
                  <a:cubicBezTo>
                    <a:pt x="2789" y="6165"/>
                    <a:pt x="2547" y="5564"/>
                    <a:pt x="2547" y="4906"/>
                  </a:cubicBezTo>
                  <a:cubicBezTo>
                    <a:pt x="2547" y="4248"/>
                    <a:pt x="2790" y="3646"/>
                    <a:pt x="3191" y="3186"/>
                  </a:cubicBezTo>
                  <a:lnTo>
                    <a:pt x="0"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10"/>
            <p:cNvSpPr>
              <a:spLocks/>
            </p:cNvSpPr>
            <p:nvPr/>
          </p:nvSpPr>
          <p:spPr bwMode="auto">
            <a:xfrm>
              <a:off x="1958975" y="4452938"/>
              <a:ext cx="5208588" cy="1687512"/>
            </a:xfrm>
            <a:custGeom>
              <a:avLst/>
              <a:gdLst>
                <a:gd name="T0" fmla="*/ 6634 w 9824"/>
                <a:gd name="T1" fmla="*/ 0 h 3186"/>
                <a:gd name="T2" fmla="*/ 4912 w 9824"/>
                <a:gd name="T3" fmla="*/ 643 h 3186"/>
                <a:gd name="T4" fmla="*/ 3190 w 9824"/>
                <a:gd name="T5" fmla="*/ 0 h 3186"/>
                <a:gd name="T6" fmla="*/ 0 w 9824"/>
                <a:gd name="T7" fmla="*/ 3186 h 3186"/>
                <a:gd name="T8" fmla="*/ 9824 w 9824"/>
                <a:gd name="T9" fmla="*/ 3186 h 3186"/>
                <a:gd name="T10" fmla="*/ 6634 w 9824"/>
                <a:gd name="T11" fmla="*/ 0 h 3186"/>
              </a:gdLst>
              <a:ahLst/>
              <a:cxnLst>
                <a:cxn ang="0">
                  <a:pos x="T0" y="T1"/>
                </a:cxn>
                <a:cxn ang="0">
                  <a:pos x="T2" y="T3"/>
                </a:cxn>
                <a:cxn ang="0">
                  <a:pos x="T4" y="T5"/>
                </a:cxn>
                <a:cxn ang="0">
                  <a:pos x="T6" y="T7"/>
                </a:cxn>
                <a:cxn ang="0">
                  <a:pos x="T8" y="T9"/>
                </a:cxn>
                <a:cxn ang="0">
                  <a:pos x="T10" y="T11"/>
                </a:cxn>
              </a:cxnLst>
              <a:rect l="0" t="0" r="r" b="b"/>
              <a:pathLst>
                <a:path w="9824" h="3186">
                  <a:moveTo>
                    <a:pt x="6634" y="0"/>
                  </a:moveTo>
                  <a:cubicBezTo>
                    <a:pt x="6174" y="400"/>
                    <a:pt x="5571" y="643"/>
                    <a:pt x="4912" y="643"/>
                  </a:cubicBezTo>
                  <a:cubicBezTo>
                    <a:pt x="4253" y="643"/>
                    <a:pt x="3651" y="400"/>
                    <a:pt x="3190" y="0"/>
                  </a:cubicBezTo>
                  <a:lnTo>
                    <a:pt x="0" y="3186"/>
                  </a:lnTo>
                  <a:lnTo>
                    <a:pt x="9824" y="3186"/>
                  </a:lnTo>
                  <a:lnTo>
                    <a:pt x="6634"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Freeform 12"/>
            <p:cNvSpPr>
              <a:spLocks/>
            </p:cNvSpPr>
            <p:nvPr/>
          </p:nvSpPr>
          <p:spPr bwMode="auto">
            <a:xfrm>
              <a:off x="1958975" y="666750"/>
              <a:ext cx="5208588" cy="1689100"/>
            </a:xfrm>
            <a:custGeom>
              <a:avLst/>
              <a:gdLst>
                <a:gd name="T0" fmla="*/ 3190 w 9823"/>
                <a:gd name="T1" fmla="*/ 3186 h 3186"/>
                <a:gd name="T2" fmla="*/ 4911 w 9823"/>
                <a:gd name="T3" fmla="*/ 2543 h 3186"/>
                <a:gd name="T4" fmla="*/ 6633 w 9823"/>
                <a:gd name="T5" fmla="*/ 3186 h 3186"/>
                <a:gd name="T6" fmla="*/ 9823 w 9823"/>
                <a:gd name="T7" fmla="*/ 0 h 3186"/>
                <a:gd name="T8" fmla="*/ 0 w 9823"/>
                <a:gd name="T9" fmla="*/ 0 h 3186"/>
                <a:gd name="T10" fmla="*/ 3190 w 9823"/>
                <a:gd name="T11" fmla="*/ 3186 h 3186"/>
              </a:gdLst>
              <a:ahLst/>
              <a:cxnLst>
                <a:cxn ang="0">
                  <a:pos x="T0" y="T1"/>
                </a:cxn>
                <a:cxn ang="0">
                  <a:pos x="T2" y="T3"/>
                </a:cxn>
                <a:cxn ang="0">
                  <a:pos x="T4" y="T5"/>
                </a:cxn>
                <a:cxn ang="0">
                  <a:pos x="T6" y="T7"/>
                </a:cxn>
                <a:cxn ang="0">
                  <a:pos x="T8" y="T9"/>
                </a:cxn>
                <a:cxn ang="0">
                  <a:pos x="T10" y="T11"/>
                </a:cxn>
              </a:cxnLst>
              <a:rect l="0" t="0" r="r" b="b"/>
              <a:pathLst>
                <a:path w="9823" h="3186">
                  <a:moveTo>
                    <a:pt x="3190" y="3186"/>
                  </a:moveTo>
                  <a:cubicBezTo>
                    <a:pt x="3651" y="2785"/>
                    <a:pt x="4253" y="2543"/>
                    <a:pt x="4911" y="2543"/>
                  </a:cubicBezTo>
                  <a:cubicBezTo>
                    <a:pt x="5570" y="2543"/>
                    <a:pt x="6172" y="2785"/>
                    <a:pt x="6633" y="3186"/>
                  </a:cubicBezTo>
                  <a:lnTo>
                    <a:pt x="9823" y="0"/>
                  </a:lnTo>
                  <a:lnTo>
                    <a:pt x="0" y="0"/>
                  </a:lnTo>
                  <a:lnTo>
                    <a:pt x="3190" y="318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1</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Freeform 13"/>
            <p:cNvSpPr>
              <a:spLocks/>
            </p:cNvSpPr>
            <p:nvPr/>
          </p:nvSpPr>
          <p:spPr bwMode="auto">
            <a:xfrm>
              <a:off x="5611813" y="803275"/>
              <a:ext cx="1690687" cy="5200650"/>
            </a:xfrm>
            <a:custGeom>
              <a:avLst/>
              <a:gdLst>
                <a:gd name="T0" fmla="*/ 0 w 3190"/>
                <a:gd name="T1" fmla="*/ 6624 h 9809"/>
                <a:gd name="T2" fmla="*/ 3190 w 3190"/>
                <a:gd name="T3" fmla="*/ 9809 h 9809"/>
                <a:gd name="T4" fmla="*/ 3190 w 3190"/>
                <a:gd name="T5" fmla="*/ 0 h 9809"/>
                <a:gd name="T6" fmla="*/ 0 w 3190"/>
                <a:gd name="T7" fmla="*/ 3185 h 9809"/>
                <a:gd name="T8" fmla="*/ 644 w 3190"/>
                <a:gd name="T9" fmla="*/ 4905 h 9809"/>
                <a:gd name="T10" fmla="*/ 0 w 3190"/>
                <a:gd name="T11" fmla="*/ 6624 h 9809"/>
              </a:gdLst>
              <a:ahLst/>
              <a:cxnLst>
                <a:cxn ang="0">
                  <a:pos x="T0" y="T1"/>
                </a:cxn>
                <a:cxn ang="0">
                  <a:pos x="T2" y="T3"/>
                </a:cxn>
                <a:cxn ang="0">
                  <a:pos x="T4" y="T5"/>
                </a:cxn>
                <a:cxn ang="0">
                  <a:pos x="T6" y="T7"/>
                </a:cxn>
                <a:cxn ang="0">
                  <a:pos x="T8" y="T9"/>
                </a:cxn>
                <a:cxn ang="0">
                  <a:pos x="T10" y="T11"/>
                </a:cxn>
              </a:cxnLst>
              <a:rect l="0" t="0" r="r" b="b"/>
              <a:pathLst>
                <a:path w="3190" h="9809">
                  <a:moveTo>
                    <a:pt x="0" y="6624"/>
                  </a:moveTo>
                  <a:lnTo>
                    <a:pt x="3190" y="9809"/>
                  </a:lnTo>
                  <a:lnTo>
                    <a:pt x="3190" y="0"/>
                  </a:lnTo>
                  <a:lnTo>
                    <a:pt x="0" y="3185"/>
                  </a:lnTo>
                  <a:cubicBezTo>
                    <a:pt x="401" y="3645"/>
                    <a:pt x="644" y="4247"/>
                    <a:pt x="644" y="4905"/>
                  </a:cubicBezTo>
                  <a:cubicBezTo>
                    <a:pt x="644" y="5563"/>
                    <a:pt x="401" y="6164"/>
                    <a:pt x="0" y="6624"/>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vert="eaVert"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单击此处添加文本</a:t>
              </a:r>
              <a:r>
                <a:rPr kumimoji="0" lang="en-US" altLang="zh-CN"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8789656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浅色圆圈3"/>
          <p:cNvGrpSpPr/>
          <p:nvPr/>
        </p:nvGrpSpPr>
        <p:grpSpPr>
          <a:xfrm>
            <a:off x="5242482" y="4557712"/>
            <a:ext cx="966788" cy="962025"/>
            <a:chOff x="1964531" y="2948781"/>
            <a:chExt cx="966788" cy="962025"/>
          </a:xfrm>
        </p:grpSpPr>
        <p:sp>
          <p:nvSpPr>
            <p:cNvPr id="3"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4" name="组合 49"/>
            <p:cNvGrpSpPr/>
            <p:nvPr/>
          </p:nvGrpSpPr>
          <p:grpSpPr>
            <a:xfrm>
              <a:off x="2023727" y="3002863"/>
              <a:ext cx="848396" cy="847128"/>
              <a:chOff x="847641" y="2762952"/>
              <a:chExt cx="1170019" cy="1168270"/>
            </a:xfrm>
          </p:grpSpPr>
          <p:sp>
            <p:nvSpPr>
              <p:cNvPr id="5" name="Oval 17"/>
              <p:cNvSpPr>
                <a:spLocks noChangeArrowheads="1"/>
              </p:cNvSpPr>
              <p:nvPr/>
            </p:nvSpPr>
            <p:spPr bwMode="auto">
              <a:xfrm>
                <a:off x="847641" y="2762952"/>
                <a:ext cx="1170019" cy="1168270"/>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a:r>
                  <a:rPr lang="zh-CN" altLang="en-US" kern="0" dirty="0">
                    <a:solidFill>
                      <a:sysClr val="windowText" lastClr="000000"/>
                    </a:solidFill>
                    <a:latin typeface="微软雅黑" pitchFamily="34" charset="-122"/>
                    <a:ea typeface="微软雅黑" pitchFamily="34" charset="-122"/>
                  </a:rPr>
                  <a:t>文字</a:t>
                </a:r>
                <a:r>
                  <a:rPr lang="en-US" altLang="zh-CN" kern="0" dirty="0">
                    <a:solidFill>
                      <a:sysClr val="windowText" lastClr="000000"/>
                    </a:solidFill>
                    <a:latin typeface="微软雅黑" pitchFamily="34" charset="-122"/>
                    <a:ea typeface="微软雅黑" pitchFamily="34" charset="-122"/>
                  </a:rPr>
                  <a:t>3</a:t>
                </a:r>
                <a:endParaRPr lang="zh-CN" altLang="en-US" kern="0" dirty="0">
                  <a:solidFill>
                    <a:sysClr val="windowText" lastClr="000000"/>
                  </a:solidFill>
                  <a:latin typeface="微软雅黑" pitchFamily="34" charset="-122"/>
                  <a:ea typeface="微软雅黑" pitchFamily="34" charset="-122"/>
                </a:endParaRPr>
              </a:p>
            </p:txBody>
          </p:sp>
          <p:sp>
            <p:nvSpPr>
              <p:cNvPr id="6"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7" name="浅色圆圈4"/>
          <p:cNvGrpSpPr/>
          <p:nvPr/>
        </p:nvGrpSpPr>
        <p:grpSpPr>
          <a:xfrm>
            <a:off x="2890579" y="4557712"/>
            <a:ext cx="966788" cy="962025"/>
            <a:chOff x="1964531" y="2948781"/>
            <a:chExt cx="966788" cy="962025"/>
          </a:xfrm>
        </p:grpSpPr>
        <p:sp>
          <p:nvSpPr>
            <p:cNvPr id="8"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9" name="组合 59"/>
            <p:cNvGrpSpPr/>
            <p:nvPr/>
          </p:nvGrpSpPr>
          <p:grpSpPr>
            <a:xfrm>
              <a:off x="2023727" y="3002863"/>
              <a:ext cx="848396" cy="847128"/>
              <a:chOff x="847641" y="2762952"/>
              <a:chExt cx="1170019" cy="1168270"/>
            </a:xfrm>
          </p:grpSpPr>
          <p:sp>
            <p:nvSpPr>
              <p:cNvPr id="10" name="Oval 17"/>
              <p:cNvSpPr>
                <a:spLocks noChangeArrowheads="1"/>
              </p:cNvSpPr>
              <p:nvPr/>
            </p:nvSpPr>
            <p:spPr bwMode="auto">
              <a:xfrm>
                <a:off x="847641" y="2762952"/>
                <a:ext cx="1170019" cy="1168270"/>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a:r>
                  <a:rPr lang="zh-CN" altLang="en-US" kern="0" dirty="0">
                    <a:solidFill>
                      <a:sysClr val="windowText" lastClr="000000"/>
                    </a:solidFill>
                    <a:latin typeface="微软雅黑" pitchFamily="34" charset="-122"/>
                    <a:ea typeface="微软雅黑" pitchFamily="34" charset="-122"/>
                  </a:rPr>
                  <a:t>文字</a:t>
                </a:r>
                <a:r>
                  <a:rPr lang="en-US" altLang="zh-CN" kern="0" dirty="0">
                    <a:solidFill>
                      <a:sysClr val="windowText" lastClr="000000"/>
                    </a:solidFill>
                    <a:latin typeface="微软雅黑" pitchFamily="34" charset="-122"/>
                    <a:ea typeface="微软雅黑" pitchFamily="34" charset="-122"/>
                  </a:rPr>
                  <a:t>4</a:t>
                </a:r>
                <a:endParaRPr lang="zh-CN" altLang="en-US" kern="0" dirty="0">
                  <a:solidFill>
                    <a:sysClr val="windowText" lastClr="000000"/>
                  </a:solidFill>
                  <a:latin typeface="微软雅黑" pitchFamily="34" charset="-122"/>
                  <a:ea typeface="微软雅黑" pitchFamily="34" charset="-122"/>
                </a:endParaRPr>
              </a:p>
            </p:txBody>
          </p:sp>
          <p:sp>
            <p:nvSpPr>
              <p:cNvPr id="11"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12" name="浅色圆圈2"/>
          <p:cNvGrpSpPr/>
          <p:nvPr/>
        </p:nvGrpSpPr>
        <p:grpSpPr>
          <a:xfrm>
            <a:off x="6212681" y="2936906"/>
            <a:ext cx="966788" cy="962025"/>
            <a:chOff x="1964531" y="2948781"/>
            <a:chExt cx="966788" cy="962025"/>
          </a:xfrm>
        </p:grpSpPr>
        <p:sp>
          <p:nvSpPr>
            <p:cNvPr id="13"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4" name="组合 65"/>
            <p:cNvGrpSpPr/>
            <p:nvPr/>
          </p:nvGrpSpPr>
          <p:grpSpPr>
            <a:xfrm>
              <a:off x="2023727" y="3002863"/>
              <a:ext cx="848396" cy="847128"/>
              <a:chOff x="847641" y="2762952"/>
              <a:chExt cx="1170019" cy="1168270"/>
            </a:xfrm>
          </p:grpSpPr>
          <p:sp>
            <p:nvSpPr>
              <p:cNvPr id="15" name="Oval 17"/>
              <p:cNvSpPr>
                <a:spLocks noChangeArrowheads="1"/>
              </p:cNvSpPr>
              <p:nvPr/>
            </p:nvSpPr>
            <p:spPr bwMode="auto">
              <a:xfrm>
                <a:off x="847641" y="2762952"/>
                <a:ext cx="1170019" cy="1168270"/>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a:r>
                  <a:rPr lang="zh-CN" altLang="en-US" kern="0" dirty="0">
                    <a:solidFill>
                      <a:sysClr val="windowText" lastClr="000000"/>
                    </a:solidFill>
                    <a:latin typeface="微软雅黑" pitchFamily="34" charset="-122"/>
                    <a:ea typeface="微软雅黑" pitchFamily="34" charset="-122"/>
                  </a:rPr>
                  <a:t>文字</a:t>
                </a:r>
                <a:r>
                  <a:rPr lang="en-US" altLang="zh-CN" kern="0" dirty="0">
                    <a:solidFill>
                      <a:sysClr val="windowText" lastClr="000000"/>
                    </a:solidFill>
                    <a:latin typeface="微软雅黑" pitchFamily="34" charset="-122"/>
                    <a:ea typeface="微软雅黑" pitchFamily="34" charset="-122"/>
                  </a:rPr>
                  <a:t>2</a:t>
                </a:r>
                <a:endParaRPr lang="zh-CN" altLang="en-US" kern="0" dirty="0">
                  <a:solidFill>
                    <a:sysClr val="windowText" lastClr="000000"/>
                  </a:solidFill>
                  <a:latin typeface="微软雅黑" pitchFamily="34" charset="-122"/>
                  <a:ea typeface="微软雅黑" pitchFamily="34" charset="-122"/>
                </a:endParaRPr>
              </a:p>
            </p:txBody>
          </p:sp>
          <p:sp>
            <p:nvSpPr>
              <p:cNvPr id="16"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17" name="浅色圆圈6"/>
          <p:cNvGrpSpPr/>
          <p:nvPr/>
        </p:nvGrpSpPr>
        <p:grpSpPr>
          <a:xfrm>
            <a:off x="2901156" y="1340644"/>
            <a:ext cx="966788" cy="962025"/>
            <a:chOff x="1964531" y="2948781"/>
            <a:chExt cx="966788" cy="962025"/>
          </a:xfrm>
        </p:grpSpPr>
        <p:sp>
          <p:nvSpPr>
            <p:cNvPr id="18"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9" name="组合 107"/>
            <p:cNvGrpSpPr/>
            <p:nvPr/>
          </p:nvGrpSpPr>
          <p:grpSpPr>
            <a:xfrm>
              <a:off x="2023727" y="3002863"/>
              <a:ext cx="848396" cy="847128"/>
              <a:chOff x="847641" y="2762952"/>
              <a:chExt cx="1170019" cy="1168270"/>
            </a:xfrm>
          </p:grpSpPr>
          <p:sp>
            <p:nvSpPr>
              <p:cNvPr id="20" name="Oval 17"/>
              <p:cNvSpPr>
                <a:spLocks noChangeArrowheads="1"/>
              </p:cNvSpPr>
              <p:nvPr/>
            </p:nvSpPr>
            <p:spPr bwMode="auto">
              <a:xfrm>
                <a:off x="847641" y="2762952"/>
                <a:ext cx="1170019" cy="1168270"/>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a:r>
                  <a:rPr lang="zh-CN" altLang="en-US" kern="0" dirty="0" smtClean="0">
                    <a:solidFill>
                      <a:sysClr val="windowText" lastClr="000000"/>
                    </a:solidFill>
                    <a:latin typeface="微软雅黑" pitchFamily="34" charset="-122"/>
                    <a:ea typeface="微软雅黑" pitchFamily="34" charset="-122"/>
                  </a:rPr>
                  <a:t>文字</a:t>
                </a:r>
                <a:r>
                  <a:rPr lang="en-US" altLang="zh-CN" kern="0" dirty="0" smtClean="0">
                    <a:solidFill>
                      <a:sysClr val="windowText" lastClr="000000"/>
                    </a:solidFill>
                    <a:latin typeface="微软雅黑" pitchFamily="34" charset="-122"/>
                    <a:ea typeface="微软雅黑" pitchFamily="34" charset="-122"/>
                  </a:rPr>
                  <a:t>6</a:t>
                </a:r>
                <a:endParaRPr lang="zh-CN" altLang="en-US" kern="0" dirty="0">
                  <a:solidFill>
                    <a:sysClr val="windowText" lastClr="000000"/>
                  </a:solidFill>
                  <a:latin typeface="微软雅黑" pitchFamily="34" charset="-122"/>
                  <a:ea typeface="微软雅黑" pitchFamily="34" charset="-122"/>
                </a:endParaRPr>
              </a:p>
            </p:txBody>
          </p:sp>
          <p:sp>
            <p:nvSpPr>
              <p:cNvPr id="21"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22" name="浅色圆圈5"/>
          <p:cNvGrpSpPr/>
          <p:nvPr/>
        </p:nvGrpSpPr>
        <p:grpSpPr>
          <a:xfrm>
            <a:off x="1964531" y="2948781"/>
            <a:ext cx="966788" cy="962025"/>
            <a:chOff x="1964531" y="2948781"/>
            <a:chExt cx="966788" cy="962025"/>
          </a:xfrm>
        </p:grpSpPr>
        <p:sp>
          <p:nvSpPr>
            <p:cNvPr id="23"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24" name="组合 113"/>
            <p:cNvGrpSpPr/>
            <p:nvPr/>
          </p:nvGrpSpPr>
          <p:grpSpPr>
            <a:xfrm>
              <a:off x="2023727" y="3002863"/>
              <a:ext cx="848396" cy="847128"/>
              <a:chOff x="847641" y="2762952"/>
              <a:chExt cx="1170019" cy="1168270"/>
            </a:xfrm>
          </p:grpSpPr>
          <p:sp>
            <p:nvSpPr>
              <p:cNvPr id="25" name="Oval 17"/>
              <p:cNvSpPr>
                <a:spLocks noChangeArrowheads="1"/>
              </p:cNvSpPr>
              <p:nvPr/>
            </p:nvSpPr>
            <p:spPr bwMode="auto">
              <a:xfrm>
                <a:off x="847641" y="2762952"/>
                <a:ext cx="1170019" cy="1168270"/>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a:r>
                  <a:rPr lang="zh-CN" altLang="en-US" kern="0" dirty="0">
                    <a:solidFill>
                      <a:sysClr val="windowText" lastClr="000000"/>
                    </a:solidFill>
                    <a:latin typeface="微软雅黑" pitchFamily="34" charset="-122"/>
                    <a:ea typeface="微软雅黑" pitchFamily="34" charset="-122"/>
                  </a:rPr>
                  <a:t>文字</a:t>
                </a:r>
                <a:r>
                  <a:rPr lang="en-US" altLang="zh-CN" kern="0" dirty="0">
                    <a:solidFill>
                      <a:sysClr val="windowText" lastClr="000000"/>
                    </a:solidFill>
                    <a:latin typeface="微软雅黑" pitchFamily="34" charset="-122"/>
                    <a:ea typeface="微软雅黑" pitchFamily="34" charset="-122"/>
                  </a:rPr>
                  <a:t>5</a:t>
                </a:r>
                <a:endParaRPr lang="zh-CN" altLang="en-US" kern="0" dirty="0">
                  <a:solidFill>
                    <a:sysClr val="windowText" lastClr="000000"/>
                  </a:solidFill>
                  <a:latin typeface="微软雅黑" pitchFamily="34" charset="-122"/>
                  <a:ea typeface="微软雅黑" pitchFamily="34" charset="-122"/>
                </a:endParaRPr>
              </a:p>
            </p:txBody>
          </p:sp>
          <p:sp>
            <p:nvSpPr>
              <p:cNvPr id="26"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27" name="浅色圆圈1"/>
          <p:cNvGrpSpPr/>
          <p:nvPr/>
        </p:nvGrpSpPr>
        <p:grpSpPr>
          <a:xfrm>
            <a:off x="5261396" y="1340644"/>
            <a:ext cx="966788" cy="962025"/>
            <a:chOff x="1964531" y="2948781"/>
            <a:chExt cx="966788" cy="962025"/>
          </a:xfrm>
        </p:grpSpPr>
        <p:sp>
          <p:nvSpPr>
            <p:cNvPr id="28"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29" name="组合 150"/>
            <p:cNvGrpSpPr/>
            <p:nvPr/>
          </p:nvGrpSpPr>
          <p:grpSpPr>
            <a:xfrm>
              <a:off x="2023727" y="3002863"/>
              <a:ext cx="848396" cy="847128"/>
              <a:chOff x="847641" y="2762952"/>
              <a:chExt cx="1170019" cy="1168270"/>
            </a:xfrm>
          </p:grpSpPr>
          <p:sp>
            <p:nvSpPr>
              <p:cNvPr id="30" name="Oval 17"/>
              <p:cNvSpPr>
                <a:spLocks noChangeArrowheads="1"/>
              </p:cNvSpPr>
              <p:nvPr/>
            </p:nvSpPr>
            <p:spPr bwMode="auto">
              <a:xfrm>
                <a:off x="847641" y="2762952"/>
                <a:ext cx="1170019" cy="1168270"/>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a:r>
                  <a:rPr lang="zh-CN" altLang="en-US" kern="0" dirty="0" smtClean="0">
                    <a:solidFill>
                      <a:sysClr val="windowText" lastClr="000000"/>
                    </a:solidFill>
                    <a:latin typeface="微软雅黑" pitchFamily="34" charset="-122"/>
                    <a:ea typeface="微软雅黑" pitchFamily="34" charset="-122"/>
                  </a:rPr>
                  <a:t>文字</a:t>
                </a:r>
                <a:r>
                  <a:rPr lang="en-US" altLang="zh-CN" kern="0" dirty="0" smtClean="0">
                    <a:solidFill>
                      <a:sysClr val="windowText" lastClr="000000"/>
                    </a:solidFill>
                    <a:latin typeface="微软雅黑" pitchFamily="34" charset="-122"/>
                    <a:ea typeface="微软雅黑" pitchFamily="34" charset="-122"/>
                  </a:rPr>
                  <a:t>1</a:t>
                </a:r>
                <a:endParaRPr lang="zh-CN" altLang="en-US" kern="0" dirty="0">
                  <a:solidFill>
                    <a:sysClr val="windowText" lastClr="000000"/>
                  </a:solidFill>
                  <a:latin typeface="微软雅黑" pitchFamily="34" charset="-122"/>
                  <a:ea typeface="微软雅黑" pitchFamily="34" charset="-122"/>
                </a:endParaRPr>
              </a:p>
            </p:txBody>
          </p:sp>
          <p:sp>
            <p:nvSpPr>
              <p:cNvPr id="31"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32" name="六边形"/>
          <p:cNvGrpSpPr/>
          <p:nvPr/>
        </p:nvGrpSpPr>
        <p:grpSpPr>
          <a:xfrm>
            <a:off x="3242469" y="2364581"/>
            <a:ext cx="2628900" cy="2128838"/>
            <a:chOff x="3242469" y="2364581"/>
            <a:chExt cx="2628900" cy="2128838"/>
          </a:xfrm>
        </p:grpSpPr>
        <p:sp>
          <p:nvSpPr>
            <p:cNvPr id="33" name="AutoShape 3"/>
            <p:cNvSpPr>
              <a:spLocks noChangeArrowheads="1"/>
            </p:cNvSpPr>
            <p:nvPr/>
          </p:nvSpPr>
          <p:spPr bwMode="auto">
            <a:xfrm>
              <a:off x="3242469" y="2364581"/>
              <a:ext cx="2628900" cy="2128838"/>
            </a:xfrm>
            <a:prstGeom prst="hexagon">
              <a:avLst>
                <a:gd name="adj" fmla="val 30872"/>
                <a:gd name="vf" fmla="val 115470"/>
              </a:avLst>
            </a:prstGeom>
            <a:gradFill rotWithShape="1">
              <a:gsLst>
                <a:gs pos="0">
                  <a:srgbClr val="B2B2B2">
                    <a:gamma/>
                    <a:tint val="21176"/>
                    <a:invGamma/>
                  </a:srgbClr>
                </a:gs>
                <a:gs pos="50000">
                  <a:srgbClr val="B2B2B2"/>
                </a:gs>
                <a:gs pos="100000">
                  <a:srgbClr val="B2B2B2">
                    <a:gamma/>
                    <a:tint val="21176"/>
                    <a:invGamma/>
                  </a:srgbClr>
                </a:gs>
              </a:gsLst>
              <a:lin ang="2700000" scaled="1"/>
            </a:gradFill>
            <a:ln w="952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4" name="AutoShape 4"/>
            <p:cNvSpPr>
              <a:spLocks noChangeArrowheads="1"/>
            </p:cNvSpPr>
            <p:nvPr/>
          </p:nvSpPr>
          <p:spPr bwMode="auto">
            <a:xfrm>
              <a:off x="3401219" y="2493169"/>
              <a:ext cx="2309812" cy="1871662"/>
            </a:xfrm>
            <a:prstGeom prst="hexagon">
              <a:avLst>
                <a:gd name="adj" fmla="val 30852"/>
                <a:gd name="vf" fmla="val 115470"/>
              </a:avLst>
            </a:prstGeom>
            <a:gradFill rotWithShape="1">
              <a:gsLst>
                <a:gs pos="0">
                  <a:srgbClr val="6DAA2D"/>
                </a:gs>
                <a:gs pos="100000">
                  <a:srgbClr val="6DAA2D">
                    <a:lumMod val="75000"/>
                  </a:srgbClr>
                </a:gs>
              </a:gsLst>
              <a:lin ang="2700000" scaled="1"/>
            </a:gradFill>
            <a:ln w="9525" cmpd="sng">
              <a:solidFill>
                <a:srgbClr val="FFFFFF"/>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35" name="箭头5"/>
          <p:cNvSpPr>
            <a:spLocks noChangeShapeType="1"/>
          </p:cNvSpPr>
          <p:nvPr/>
        </p:nvSpPr>
        <p:spPr bwMode="auto">
          <a:xfrm flipH="1">
            <a:off x="2986881" y="3436144"/>
            <a:ext cx="250825" cy="0"/>
          </a:xfrm>
          <a:prstGeom prst="line">
            <a:avLst/>
          </a:prstGeom>
          <a:noFill/>
          <a:ln w="19050" cmpd="sng">
            <a:solidFill>
              <a:srgbClr val="6DAA2D">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6" name="箭头2"/>
          <p:cNvSpPr>
            <a:spLocks noChangeShapeType="1"/>
          </p:cNvSpPr>
          <p:nvPr/>
        </p:nvSpPr>
        <p:spPr bwMode="auto">
          <a:xfrm>
            <a:off x="5879306" y="3436144"/>
            <a:ext cx="250825" cy="0"/>
          </a:xfrm>
          <a:prstGeom prst="line">
            <a:avLst/>
          </a:prstGeom>
          <a:noFill/>
          <a:ln w="19050" cmpd="sng">
            <a:solidFill>
              <a:srgbClr val="6DAA2D">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7" name="箭头1"/>
          <p:cNvSpPr>
            <a:spLocks noChangeShapeType="1"/>
          </p:cNvSpPr>
          <p:nvPr/>
        </p:nvSpPr>
        <p:spPr bwMode="auto">
          <a:xfrm flipV="1">
            <a:off x="5215731" y="2205831"/>
            <a:ext cx="133350" cy="163513"/>
          </a:xfrm>
          <a:prstGeom prst="line">
            <a:avLst/>
          </a:prstGeom>
          <a:noFill/>
          <a:ln w="19050" cmpd="sng">
            <a:solidFill>
              <a:srgbClr val="6DAA2D">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8" name="箭头6"/>
          <p:cNvSpPr>
            <a:spLocks noChangeShapeType="1"/>
          </p:cNvSpPr>
          <p:nvPr/>
        </p:nvSpPr>
        <p:spPr bwMode="auto">
          <a:xfrm flipH="1" flipV="1">
            <a:off x="3764756" y="2205831"/>
            <a:ext cx="133350" cy="163513"/>
          </a:xfrm>
          <a:prstGeom prst="line">
            <a:avLst/>
          </a:prstGeom>
          <a:noFill/>
          <a:ln w="19050" cmpd="sng">
            <a:solidFill>
              <a:srgbClr val="6DAA2D">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9" name="箭头3"/>
          <p:cNvSpPr>
            <a:spLocks noChangeShapeType="1"/>
          </p:cNvSpPr>
          <p:nvPr/>
        </p:nvSpPr>
        <p:spPr bwMode="auto">
          <a:xfrm>
            <a:off x="5215731" y="4495006"/>
            <a:ext cx="133350" cy="163513"/>
          </a:xfrm>
          <a:prstGeom prst="line">
            <a:avLst/>
          </a:prstGeom>
          <a:noFill/>
          <a:ln w="19050" cmpd="sng">
            <a:solidFill>
              <a:srgbClr val="6DAA2D">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0" name="箭头4"/>
          <p:cNvSpPr>
            <a:spLocks noChangeShapeType="1"/>
          </p:cNvSpPr>
          <p:nvPr/>
        </p:nvSpPr>
        <p:spPr bwMode="auto">
          <a:xfrm flipH="1">
            <a:off x="3764756" y="4495006"/>
            <a:ext cx="133350" cy="163513"/>
          </a:xfrm>
          <a:prstGeom prst="line">
            <a:avLst/>
          </a:prstGeom>
          <a:noFill/>
          <a:ln w="19050" cmpd="sng">
            <a:solidFill>
              <a:srgbClr val="6DAA2D">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1" name="Rectangle 47"/>
          <p:cNvSpPr>
            <a:spLocks noChangeArrowheads="1"/>
          </p:cNvSpPr>
          <p:nvPr/>
        </p:nvSpPr>
        <p:spPr bwMode="auto">
          <a:xfrm>
            <a:off x="3682206" y="3044031"/>
            <a:ext cx="1749425"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1" kern="0" dirty="0">
                <a:solidFill>
                  <a:srgbClr val="FFFFFF"/>
                </a:solidFill>
                <a:ea typeface="微软雅黑" pitchFamily="34" charset="-122"/>
              </a:rPr>
              <a:t>点</a:t>
            </a:r>
            <a:r>
              <a:rPr kumimoji="0" lang="zh-CN" altLang="en-US" sz="1400" b="1" i="0" u="none" strike="noStrike" kern="0" cap="none" spc="0" normalizeH="0" baseline="0" noProof="0" dirty="0" smtClean="0">
                <a:ln>
                  <a:noFill/>
                </a:ln>
                <a:solidFill>
                  <a:srgbClr val="FFFFFF"/>
                </a:solidFill>
                <a:effectLst/>
                <a:uLnTx/>
                <a:uFillTx/>
                <a:ea typeface="微软雅黑" pitchFamily="34" charset="-122"/>
              </a:rPr>
              <a:t>击</a:t>
            </a:r>
            <a:r>
              <a:rPr kumimoji="0" lang="zh-CN" altLang="en-US" sz="1400" b="1" i="0" u="none" strike="noStrike" kern="0" cap="none" spc="0" normalizeH="0" baseline="0" noProof="0" dirty="0">
                <a:ln>
                  <a:noFill/>
                </a:ln>
                <a:solidFill>
                  <a:srgbClr val="FFFFFF"/>
                </a:solidFill>
                <a:effectLst/>
                <a:uLnTx/>
                <a:uFillTx/>
                <a:ea typeface="微软雅黑" pitchFamily="34" charset="-122"/>
              </a:rPr>
              <a:t>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ea typeface="微软雅黑" pitchFamily="34" charset="-122"/>
              </a:rPr>
              <a:t>段落文字内容</a:t>
            </a:r>
          </a:p>
        </p:txBody>
      </p:sp>
      <p:grpSp>
        <p:nvGrpSpPr>
          <p:cNvPr id="42" name="深色圆圈1"/>
          <p:cNvGrpSpPr/>
          <p:nvPr/>
        </p:nvGrpSpPr>
        <p:grpSpPr>
          <a:xfrm>
            <a:off x="5261396" y="1340644"/>
            <a:ext cx="966788" cy="962025"/>
            <a:chOff x="1964531" y="2948781"/>
            <a:chExt cx="966788" cy="962025"/>
          </a:xfrm>
        </p:grpSpPr>
        <p:sp>
          <p:nvSpPr>
            <p:cNvPr id="43"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44" name="组合 120"/>
            <p:cNvGrpSpPr/>
            <p:nvPr/>
          </p:nvGrpSpPr>
          <p:grpSpPr>
            <a:xfrm>
              <a:off x="2023727" y="3002863"/>
              <a:ext cx="848396" cy="847128"/>
              <a:chOff x="847641" y="2762952"/>
              <a:chExt cx="1170019" cy="1168270"/>
            </a:xfrm>
          </p:grpSpPr>
          <p:sp>
            <p:nvSpPr>
              <p:cNvPr id="45" name="Oval 17"/>
              <p:cNvSpPr>
                <a:spLocks noChangeArrowheads="1"/>
              </p:cNvSpPr>
              <p:nvPr/>
            </p:nvSpPr>
            <p:spPr bwMode="auto">
              <a:xfrm>
                <a:off x="847641" y="2762952"/>
                <a:ext cx="1170019" cy="1168270"/>
              </a:xfrm>
              <a:prstGeom prst="ellipse">
                <a:avLst/>
              </a:prstGeom>
              <a:gradFill rotWithShape="1">
                <a:gsLst>
                  <a:gs pos="0">
                    <a:srgbClr val="6DAA2D">
                      <a:lumMod val="60000"/>
                      <a:lumOff val="40000"/>
                    </a:srgbClr>
                  </a:gs>
                  <a:gs pos="100000">
                    <a:srgbClr val="6DAA2D"/>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文字</a:t>
                </a:r>
                <a:r>
                  <a:rPr kumimoji="0" lang="en-US"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1</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6"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47" name="深色圆圈2"/>
          <p:cNvGrpSpPr/>
          <p:nvPr/>
        </p:nvGrpSpPr>
        <p:grpSpPr>
          <a:xfrm>
            <a:off x="6212681" y="2936906"/>
            <a:ext cx="966788" cy="962025"/>
            <a:chOff x="1964531" y="2948781"/>
            <a:chExt cx="966788" cy="962025"/>
          </a:xfrm>
        </p:grpSpPr>
        <p:sp>
          <p:nvSpPr>
            <p:cNvPr id="48"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49" name="组合 125"/>
            <p:cNvGrpSpPr/>
            <p:nvPr/>
          </p:nvGrpSpPr>
          <p:grpSpPr>
            <a:xfrm>
              <a:off x="2023727" y="3002863"/>
              <a:ext cx="848396" cy="847128"/>
              <a:chOff x="847641" y="2762952"/>
              <a:chExt cx="1170019" cy="1168270"/>
            </a:xfrm>
          </p:grpSpPr>
          <p:sp>
            <p:nvSpPr>
              <p:cNvPr id="50" name="Oval 17"/>
              <p:cNvSpPr>
                <a:spLocks noChangeArrowheads="1"/>
              </p:cNvSpPr>
              <p:nvPr/>
            </p:nvSpPr>
            <p:spPr bwMode="auto">
              <a:xfrm>
                <a:off x="847641" y="2762952"/>
                <a:ext cx="1170019" cy="1168270"/>
              </a:xfrm>
              <a:prstGeom prst="ellipse">
                <a:avLst/>
              </a:prstGeom>
              <a:gradFill rotWithShape="1">
                <a:gsLst>
                  <a:gs pos="0">
                    <a:srgbClr val="6DAA2D">
                      <a:lumMod val="60000"/>
                      <a:lumOff val="40000"/>
                    </a:srgbClr>
                  </a:gs>
                  <a:gs pos="100000">
                    <a:srgbClr val="6DAA2D"/>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文字</a:t>
                </a:r>
                <a:r>
                  <a:rPr kumimoji="0" lang="en-US"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2</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1"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52" name="深色圆圈3"/>
          <p:cNvGrpSpPr/>
          <p:nvPr/>
        </p:nvGrpSpPr>
        <p:grpSpPr>
          <a:xfrm>
            <a:off x="5242482" y="4557712"/>
            <a:ext cx="966788" cy="962025"/>
            <a:chOff x="1964531" y="2948781"/>
            <a:chExt cx="966788" cy="962025"/>
          </a:xfrm>
        </p:grpSpPr>
        <p:sp>
          <p:nvSpPr>
            <p:cNvPr id="53"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54" name="组合 130"/>
            <p:cNvGrpSpPr/>
            <p:nvPr/>
          </p:nvGrpSpPr>
          <p:grpSpPr>
            <a:xfrm>
              <a:off x="2023727" y="3002863"/>
              <a:ext cx="848396" cy="847128"/>
              <a:chOff x="847641" y="2762952"/>
              <a:chExt cx="1170019" cy="1168270"/>
            </a:xfrm>
          </p:grpSpPr>
          <p:sp>
            <p:nvSpPr>
              <p:cNvPr id="55" name="Oval 17"/>
              <p:cNvSpPr>
                <a:spLocks noChangeArrowheads="1"/>
              </p:cNvSpPr>
              <p:nvPr/>
            </p:nvSpPr>
            <p:spPr bwMode="auto">
              <a:xfrm>
                <a:off x="847641" y="2762952"/>
                <a:ext cx="1170019" cy="1168270"/>
              </a:xfrm>
              <a:prstGeom prst="ellipse">
                <a:avLst/>
              </a:prstGeom>
              <a:gradFill rotWithShape="1">
                <a:gsLst>
                  <a:gs pos="0">
                    <a:srgbClr val="6DAA2D">
                      <a:lumMod val="60000"/>
                      <a:lumOff val="40000"/>
                    </a:srgbClr>
                  </a:gs>
                  <a:gs pos="100000">
                    <a:srgbClr val="6DAA2D"/>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文字</a:t>
                </a:r>
                <a:r>
                  <a:rPr kumimoji="0" lang="en-US"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3</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6"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57" name="深色圆圈4"/>
          <p:cNvGrpSpPr/>
          <p:nvPr/>
        </p:nvGrpSpPr>
        <p:grpSpPr>
          <a:xfrm>
            <a:off x="2890579" y="4557712"/>
            <a:ext cx="966788" cy="962025"/>
            <a:chOff x="1964531" y="2948781"/>
            <a:chExt cx="966788" cy="962025"/>
          </a:xfrm>
        </p:grpSpPr>
        <p:sp>
          <p:nvSpPr>
            <p:cNvPr id="58"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59" name="组合 135"/>
            <p:cNvGrpSpPr/>
            <p:nvPr/>
          </p:nvGrpSpPr>
          <p:grpSpPr>
            <a:xfrm>
              <a:off x="2023727" y="3002863"/>
              <a:ext cx="848396" cy="847128"/>
              <a:chOff x="847641" y="2762952"/>
              <a:chExt cx="1170019" cy="1168270"/>
            </a:xfrm>
          </p:grpSpPr>
          <p:sp>
            <p:nvSpPr>
              <p:cNvPr id="60" name="Oval 17"/>
              <p:cNvSpPr>
                <a:spLocks noChangeArrowheads="1"/>
              </p:cNvSpPr>
              <p:nvPr/>
            </p:nvSpPr>
            <p:spPr bwMode="auto">
              <a:xfrm>
                <a:off x="847641" y="2762952"/>
                <a:ext cx="1170019" cy="1168270"/>
              </a:xfrm>
              <a:prstGeom prst="ellipse">
                <a:avLst/>
              </a:prstGeom>
              <a:gradFill rotWithShape="1">
                <a:gsLst>
                  <a:gs pos="0">
                    <a:srgbClr val="6DAA2D">
                      <a:lumMod val="60000"/>
                      <a:lumOff val="40000"/>
                    </a:srgbClr>
                  </a:gs>
                  <a:gs pos="100000">
                    <a:srgbClr val="6DAA2D"/>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文字</a:t>
                </a:r>
                <a:r>
                  <a:rPr kumimoji="0" lang="en-US"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4</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1"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62" name="深色圆圈5"/>
          <p:cNvGrpSpPr/>
          <p:nvPr/>
        </p:nvGrpSpPr>
        <p:grpSpPr>
          <a:xfrm>
            <a:off x="1964531" y="2948781"/>
            <a:ext cx="966788" cy="962025"/>
            <a:chOff x="1964531" y="2948781"/>
            <a:chExt cx="966788" cy="962025"/>
          </a:xfrm>
        </p:grpSpPr>
        <p:sp>
          <p:nvSpPr>
            <p:cNvPr id="63"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64" name="组合 140"/>
            <p:cNvGrpSpPr/>
            <p:nvPr/>
          </p:nvGrpSpPr>
          <p:grpSpPr>
            <a:xfrm>
              <a:off x="2023727" y="3002863"/>
              <a:ext cx="848396" cy="847128"/>
              <a:chOff x="847641" y="2762952"/>
              <a:chExt cx="1170019" cy="1168270"/>
            </a:xfrm>
          </p:grpSpPr>
          <p:sp>
            <p:nvSpPr>
              <p:cNvPr id="65" name="Oval 17"/>
              <p:cNvSpPr>
                <a:spLocks noChangeArrowheads="1"/>
              </p:cNvSpPr>
              <p:nvPr/>
            </p:nvSpPr>
            <p:spPr bwMode="auto">
              <a:xfrm>
                <a:off x="847641" y="2762952"/>
                <a:ext cx="1170019" cy="1168270"/>
              </a:xfrm>
              <a:prstGeom prst="ellipse">
                <a:avLst/>
              </a:prstGeom>
              <a:gradFill rotWithShape="1">
                <a:gsLst>
                  <a:gs pos="0">
                    <a:srgbClr val="6DAA2D">
                      <a:lumMod val="60000"/>
                      <a:lumOff val="40000"/>
                    </a:srgbClr>
                  </a:gs>
                  <a:gs pos="100000">
                    <a:srgbClr val="6DAA2D"/>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文字</a:t>
                </a:r>
                <a:r>
                  <a:rPr kumimoji="0" lang="en-US"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5</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6"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grpSp>
        <p:nvGrpSpPr>
          <p:cNvPr id="67" name="深色圆圈6"/>
          <p:cNvGrpSpPr/>
          <p:nvPr/>
        </p:nvGrpSpPr>
        <p:grpSpPr>
          <a:xfrm>
            <a:off x="2901156" y="1340644"/>
            <a:ext cx="966788" cy="962025"/>
            <a:chOff x="1964531" y="2948781"/>
            <a:chExt cx="966788" cy="962025"/>
          </a:xfrm>
        </p:grpSpPr>
        <p:sp>
          <p:nvSpPr>
            <p:cNvPr id="68" name="Oval 13"/>
            <p:cNvSpPr>
              <a:spLocks noChangeArrowheads="1"/>
            </p:cNvSpPr>
            <p:nvPr/>
          </p:nvSpPr>
          <p:spPr bwMode="auto">
            <a:xfrm rot="650306">
              <a:off x="1964531" y="2948781"/>
              <a:ext cx="966788" cy="962025"/>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69" name="组合 145"/>
            <p:cNvGrpSpPr/>
            <p:nvPr/>
          </p:nvGrpSpPr>
          <p:grpSpPr>
            <a:xfrm>
              <a:off x="2023727" y="3002863"/>
              <a:ext cx="848396" cy="847128"/>
              <a:chOff x="847641" y="2762952"/>
              <a:chExt cx="1170019" cy="1168270"/>
            </a:xfrm>
          </p:grpSpPr>
          <p:sp>
            <p:nvSpPr>
              <p:cNvPr id="70" name="Oval 17"/>
              <p:cNvSpPr>
                <a:spLocks noChangeArrowheads="1"/>
              </p:cNvSpPr>
              <p:nvPr/>
            </p:nvSpPr>
            <p:spPr bwMode="auto">
              <a:xfrm>
                <a:off x="847641" y="2762952"/>
                <a:ext cx="1170019" cy="1168270"/>
              </a:xfrm>
              <a:prstGeom prst="ellipse">
                <a:avLst/>
              </a:prstGeom>
              <a:gradFill rotWithShape="1">
                <a:gsLst>
                  <a:gs pos="0">
                    <a:srgbClr val="6DAA2D">
                      <a:lumMod val="60000"/>
                      <a:lumOff val="40000"/>
                    </a:srgbClr>
                  </a:gs>
                  <a:gs pos="100000">
                    <a:srgbClr val="6DAA2D"/>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文字</a:t>
                </a:r>
                <a:r>
                  <a:rPr kumimoji="0" lang="en-US"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6</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71" name="未知"/>
              <p:cNvSpPr>
                <a:spLocks/>
              </p:cNvSpPr>
              <p:nvPr/>
            </p:nvSpPr>
            <p:spPr bwMode="auto">
              <a:xfrm>
                <a:off x="982566" y="2789137"/>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spTree>
    <p:extLst>
      <p:ext uri="{BB962C8B-B14F-4D97-AF65-F5344CB8AC3E}">
        <p14:creationId xmlns:p14="http://schemas.microsoft.com/office/powerpoint/2010/main" val="168248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childTnLst>
                          </p:cTn>
                        </p:par>
                        <p:par>
                          <p:cTn id="13" fill="hold">
                            <p:stCondLst>
                              <p:cond delay="500"/>
                            </p:stCondLst>
                            <p:childTnLst>
                              <p:par>
                                <p:cTn id="14" presetID="21" presetClass="entr" presetSubtype="1"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heel(1)">
                                      <p:cBhvr>
                                        <p:cTn id="16" dur="500"/>
                                        <p:tgtEl>
                                          <p:spTgt spid="27"/>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2"/>
                                        </p:tgtEl>
                                      </p:cBhvr>
                                    </p:animEffect>
                                    <p:set>
                                      <p:cBhvr>
                                        <p:cTn id="25" dur="1" fill="hold">
                                          <p:stCondLst>
                                            <p:cond delay="499"/>
                                          </p:stCondLst>
                                        </p:cTn>
                                        <p:tgtEl>
                                          <p:spTgt spid="42"/>
                                        </p:tgtEl>
                                        <p:attrNameLst>
                                          <p:attrName>style.visibility</p:attrName>
                                        </p:attrNameLst>
                                      </p:cBhvr>
                                      <p:to>
                                        <p:strVal val="hidden"/>
                                      </p:to>
                                    </p:se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childTnLst>
                          </p:cTn>
                        </p:par>
                        <p:par>
                          <p:cTn id="30" fill="hold">
                            <p:stCondLst>
                              <p:cond delay="1000"/>
                            </p:stCondLst>
                            <p:childTnLst>
                              <p:par>
                                <p:cTn id="31" presetID="21" presetClass="entr" presetSubtype="1"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heel(1)">
                                      <p:cBhvr>
                                        <p:cTn id="33" dur="500"/>
                                        <p:tgtEl>
                                          <p:spTgt spid="12"/>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47"/>
                                        </p:tgtEl>
                                      </p:cBhvr>
                                    </p:animEffect>
                                    <p:set>
                                      <p:cBhvr>
                                        <p:cTn id="42" dur="1" fill="hold">
                                          <p:stCondLst>
                                            <p:cond delay="499"/>
                                          </p:stCondLst>
                                        </p:cTn>
                                        <p:tgtEl>
                                          <p:spTgt spid="47"/>
                                        </p:tgtEl>
                                        <p:attrNameLst>
                                          <p:attrName>style.visibility</p:attrName>
                                        </p:attrNameLst>
                                      </p:cBhvr>
                                      <p:to>
                                        <p:strVal val="hidden"/>
                                      </p:to>
                                    </p:se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childTnLst>
                          </p:cTn>
                        </p:par>
                        <p:par>
                          <p:cTn id="47" fill="hold">
                            <p:stCondLst>
                              <p:cond delay="1000"/>
                            </p:stCondLst>
                            <p:childTnLst>
                              <p:par>
                                <p:cTn id="48" presetID="21" presetClass="entr" presetSubtype="1"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heel(1)">
                                      <p:cBhvr>
                                        <p:cTn id="50" dur="500"/>
                                        <p:tgtEl>
                                          <p:spTgt spid="2"/>
                                        </p:tgtEl>
                                      </p:cBhvr>
                                    </p:animEffect>
                                  </p:childTnLst>
                                </p:cTn>
                              </p:par>
                            </p:childTnLst>
                          </p:cTn>
                        </p:par>
                        <p:par>
                          <p:cTn id="51" fill="hold">
                            <p:stCondLst>
                              <p:cond delay="1500"/>
                            </p:stCondLst>
                            <p:childTnLst>
                              <p:par>
                                <p:cTn id="52" presetID="10" presetClass="entr" presetSubtype="0"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500"/>
                                        <p:tgtEl>
                                          <p:spTgt spid="52"/>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500"/>
                                        <p:tgtEl>
                                          <p:spTgt spid="52"/>
                                        </p:tgtEl>
                                      </p:cBhvr>
                                    </p:animEffect>
                                    <p:set>
                                      <p:cBhvr>
                                        <p:cTn id="59" dur="1" fill="hold">
                                          <p:stCondLst>
                                            <p:cond delay="499"/>
                                          </p:stCondLst>
                                        </p:cTn>
                                        <p:tgtEl>
                                          <p:spTgt spid="52"/>
                                        </p:tgtEl>
                                        <p:attrNameLst>
                                          <p:attrName>style.visibility</p:attrName>
                                        </p:attrNameLst>
                                      </p:cBhvr>
                                      <p:to>
                                        <p:strVal val="hidden"/>
                                      </p:to>
                                    </p:set>
                                  </p:childTnLst>
                                </p:cTn>
                              </p:par>
                            </p:childTnLst>
                          </p:cTn>
                        </p:par>
                        <p:par>
                          <p:cTn id="60" fill="hold">
                            <p:stCondLst>
                              <p:cond delay="500"/>
                            </p:stCondLst>
                            <p:childTnLst>
                              <p:par>
                                <p:cTn id="61" presetID="10"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par>
                          <p:cTn id="64" fill="hold">
                            <p:stCondLst>
                              <p:cond delay="1000"/>
                            </p:stCondLst>
                            <p:childTnLst>
                              <p:par>
                                <p:cTn id="65" presetID="21" presetClass="entr" presetSubtype="1"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heel(1)">
                                      <p:cBhvr>
                                        <p:cTn id="67" dur="500"/>
                                        <p:tgtEl>
                                          <p:spTgt spid="7"/>
                                        </p:tgtEl>
                                      </p:cBhvr>
                                    </p:animEffect>
                                  </p:childTnLst>
                                </p:cTn>
                              </p:par>
                            </p:childTnLst>
                          </p:cTn>
                        </p:par>
                        <p:par>
                          <p:cTn id="68" fill="hold">
                            <p:stCondLst>
                              <p:cond delay="1500"/>
                            </p:stCondLst>
                            <p:childTnLst>
                              <p:par>
                                <p:cTn id="69" presetID="10" presetClass="entr" presetSubtype="0" fill="hold"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500"/>
                                        <p:tgtEl>
                                          <p:spTgt spid="57"/>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nodeType="clickEffect">
                                  <p:stCondLst>
                                    <p:cond delay="0"/>
                                  </p:stCondLst>
                                  <p:childTnLst>
                                    <p:animEffect transition="out" filter="fade">
                                      <p:cBhvr>
                                        <p:cTn id="75" dur="500"/>
                                        <p:tgtEl>
                                          <p:spTgt spid="57"/>
                                        </p:tgtEl>
                                      </p:cBhvr>
                                    </p:animEffect>
                                    <p:set>
                                      <p:cBhvr>
                                        <p:cTn id="76" dur="1" fill="hold">
                                          <p:stCondLst>
                                            <p:cond delay="499"/>
                                          </p:stCondLst>
                                        </p:cTn>
                                        <p:tgtEl>
                                          <p:spTgt spid="57"/>
                                        </p:tgtEl>
                                        <p:attrNameLst>
                                          <p:attrName>style.visibility</p:attrName>
                                        </p:attrNameLst>
                                      </p:cBhvr>
                                      <p:to>
                                        <p:strVal val="hidden"/>
                                      </p:to>
                                    </p:set>
                                  </p:childTnLst>
                                </p:cTn>
                              </p:par>
                            </p:childTnLst>
                          </p:cTn>
                        </p:par>
                        <p:par>
                          <p:cTn id="77" fill="hold">
                            <p:stCondLst>
                              <p:cond delay="500"/>
                            </p:stCondLst>
                            <p:childTnLst>
                              <p:par>
                                <p:cTn id="78" presetID="10" presetClass="entr" presetSubtype="0"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500"/>
                                        <p:tgtEl>
                                          <p:spTgt spid="35"/>
                                        </p:tgtEl>
                                      </p:cBhvr>
                                    </p:animEffect>
                                  </p:childTnLst>
                                </p:cTn>
                              </p:par>
                            </p:childTnLst>
                          </p:cTn>
                        </p:par>
                        <p:par>
                          <p:cTn id="81" fill="hold">
                            <p:stCondLst>
                              <p:cond delay="1000"/>
                            </p:stCondLst>
                            <p:childTnLst>
                              <p:par>
                                <p:cTn id="82" presetID="21" presetClass="entr" presetSubtype="1" fill="hold"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heel(1)">
                                      <p:cBhvr>
                                        <p:cTn id="84" dur="500"/>
                                        <p:tgtEl>
                                          <p:spTgt spid="22"/>
                                        </p:tgtEl>
                                      </p:cBhvr>
                                    </p:animEffect>
                                  </p:childTnLst>
                                </p:cTn>
                              </p:par>
                            </p:childTnLst>
                          </p:cTn>
                        </p:par>
                        <p:par>
                          <p:cTn id="85" fill="hold">
                            <p:stCondLst>
                              <p:cond delay="1500"/>
                            </p:stCondLst>
                            <p:childTnLst>
                              <p:par>
                                <p:cTn id="86" presetID="10"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nodeType="clickEffect">
                                  <p:stCondLst>
                                    <p:cond delay="0"/>
                                  </p:stCondLst>
                                  <p:childTnLst>
                                    <p:animEffect transition="out" filter="fade">
                                      <p:cBhvr>
                                        <p:cTn id="92" dur="500"/>
                                        <p:tgtEl>
                                          <p:spTgt spid="62"/>
                                        </p:tgtEl>
                                      </p:cBhvr>
                                    </p:animEffect>
                                    <p:set>
                                      <p:cBhvr>
                                        <p:cTn id="93" dur="1" fill="hold">
                                          <p:stCondLst>
                                            <p:cond delay="499"/>
                                          </p:stCondLst>
                                        </p:cTn>
                                        <p:tgtEl>
                                          <p:spTgt spid="62"/>
                                        </p:tgtEl>
                                        <p:attrNameLst>
                                          <p:attrName>style.visibility</p:attrName>
                                        </p:attrNameLst>
                                      </p:cBhvr>
                                      <p:to>
                                        <p:strVal val="hidden"/>
                                      </p:to>
                                    </p:set>
                                  </p:childTnLst>
                                </p:cTn>
                              </p:par>
                            </p:childTnLst>
                          </p:cTn>
                        </p:par>
                        <p:par>
                          <p:cTn id="94" fill="hold">
                            <p:stCondLst>
                              <p:cond delay="500"/>
                            </p:stCondLst>
                            <p:childTnLst>
                              <p:par>
                                <p:cTn id="95" presetID="10" presetClass="entr" presetSubtype="0" fill="hold" grpId="0" nodeType="after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500"/>
                                        <p:tgtEl>
                                          <p:spTgt spid="38"/>
                                        </p:tgtEl>
                                      </p:cBhvr>
                                    </p:animEffect>
                                  </p:childTnLst>
                                </p:cTn>
                              </p:par>
                            </p:childTnLst>
                          </p:cTn>
                        </p:par>
                        <p:par>
                          <p:cTn id="98" fill="hold">
                            <p:stCondLst>
                              <p:cond delay="1000"/>
                            </p:stCondLst>
                            <p:childTnLst>
                              <p:par>
                                <p:cTn id="99" presetID="21" presetClass="entr" presetSubtype="1" fill="hold"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wheel(1)">
                                      <p:cBhvr>
                                        <p:cTn id="101" dur="500"/>
                                        <p:tgtEl>
                                          <p:spTgt spid="17"/>
                                        </p:tgtEl>
                                      </p:cBhvr>
                                    </p:animEffect>
                                  </p:childTnLst>
                                </p:cTn>
                              </p:par>
                            </p:childTnLst>
                          </p:cTn>
                        </p:par>
                        <p:par>
                          <p:cTn id="102" fill="hold">
                            <p:stCondLst>
                              <p:cond delay="1500"/>
                            </p:stCondLst>
                            <p:childTnLst>
                              <p:par>
                                <p:cTn id="103" presetID="10" presetClass="entr" presetSubtype="0" fill="hold" nodeType="afterEffect">
                                  <p:stCondLst>
                                    <p:cond delay="0"/>
                                  </p:stCondLst>
                                  <p:childTnLst>
                                    <p:set>
                                      <p:cBhvr>
                                        <p:cTn id="104" dur="1" fill="hold">
                                          <p:stCondLst>
                                            <p:cond delay="0"/>
                                          </p:stCondLst>
                                        </p:cTn>
                                        <p:tgtEl>
                                          <p:spTgt spid="67"/>
                                        </p:tgtEl>
                                        <p:attrNameLst>
                                          <p:attrName>style.visibility</p:attrName>
                                        </p:attrNameLst>
                                      </p:cBhvr>
                                      <p:to>
                                        <p:strVal val="visible"/>
                                      </p:to>
                                    </p:set>
                                    <p:animEffect transition="in" filter="fade">
                                      <p:cBhvr>
                                        <p:cTn id="105" dur="500"/>
                                        <p:tgtEl>
                                          <p:spTgt spid="67"/>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nodeType="clickEffect">
                                  <p:stCondLst>
                                    <p:cond delay="0"/>
                                  </p:stCondLst>
                                  <p:childTnLst>
                                    <p:animEffect transition="out" filter="fade">
                                      <p:cBhvr>
                                        <p:cTn id="109" dur="500"/>
                                        <p:tgtEl>
                                          <p:spTgt spid="67"/>
                                        </p:tgtEl>
                                      </p:cBhvr>
                                    </p:animEffect>
                                    <p:set>
                                      <p:cBhvr>
                                        <p:cTn id="110" dur="1" fill="hold">
                                          <p:stCondLst>
                                            <p:cond delay="499"/>
                                          </p:stCondLst>
                                        </p:cTn>
                                        <p:tgtEl>
                                          <p:spTgt spid="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750" y="1340644"/>
            <a:ext cx="8416925" cy="4176713"/>
            <a:chOff x="412750" y="1666875"/>
            <a:chExt cx="8416925" cy="4176713"/>
          </a:xfrm>
        </p:grpSpPr>
        <p:sp>
          <p:nvSpPr>
            <p:cNvPr id="3" name="矩形 99"/>
            <p:cNvSpPr/>
            <p:nvPr/>
          </p:nvSpPr>
          <p:spPr bwMode="auto">
            <a:xfrm>
              <a:off x="412750" y="1666875"/>
              <a:ext cx="2647950" cy="4176713"/>
            </a:xfrm>
            <a:custGeom>
              <a:avLst/>
              <a:gdLst/>
              <a:ahLst/>
              <a:cxnLst/>
              <a:rect l="l" t="t" r="r" b="b"/>
              <a:pathLst>
                <a:path w="2648272" h="4176464">
                  <a:moveTo>
                    <a:pt x="0" y="0"/>
                  </a:moveTo>
                  <a:lnTo>
                    <a:pt x="2648272" y="0"/>
                  </a:lnTo>
                  <a:lnTo>
                    <a:pt x="2648272" y="910573"/>
                  </a:lnTo>
                  <a:cubicBezTo>
                    <a:pt x="2399507" y="948740"/>
                    <a:pt x="2209688" y="1164144"/>
                    <a:pt x="2209688" y="1423882"/>
                  </a:cubicBezTo>
                  <a:cubicBezTo>
                    <a:pt x="2209688" y="1683620"/>
                    <a:pt x="2399507" y="1899025"/>
                    <a:pt x="2648272" y="1937191"/>
                  </a:cubicBezTo>
                  <a:lnTo>
                    <a:pt x="2648272" y="4176464"/>
                  </a:lnTo>
                  <a:lnTo>
                    <a:pt x="0" y="417646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45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单击此处添加标题</a:t>
              </a:r>
              <a:endParaRPr kumimoji="0" lang="en-US" altLang="zh-CN" sz="14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文本单击</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p:txBody>
        </p:sp>
        <p:sp>
          <p:nvSpPr>
            <p:cNvPr id="4" name="矩形 102"/>
            <p:cNvSpPr/>
            <p:nvPr/>
          </p:nvSpPr>
          <p:spPr bwMode="auto">
            <a:xfrm>
              <a:off x="3186113" y="1666875"/>
              <a:ext cx="2870200" cy="2730500"/>
            </a:xfrm>
            <a:custGeom>
              <a:avLst/>
              <a:gdLst/>
              <a:ahLst/>
              <a:cxnLst/>
              <a:rect l="l" t="t" r="r" b="b"/>
              <a:pathLst>
                <a:path w="2870200" h="2729954">
                  <a:moveTo>
                    <a:pt x="0" y="0"/>
                  </a:moveTo>
                  <a:lnTo>
                    <a:pt x="2870200" y="0"/>
                  </a:lnTo>
                  <a:lnTo>
                    <a:pt x="2870200" y="2249939"/>
                  </a:lnTo>
                  <a:cubicBezTo>
                    <a:pt x="2619905" y="2276553"/>
                    <a:pt x="2422510" y="2477905"/>
                    <a:pt x="2402051" y="2729954"/>
                  </a:cubicBezTo>
                  <a:lnTo>
                    <a:pt x="0" y="2729954"/>
                  </a:lnTo>
                  <a:lnTo>
                    <a:pt x="0" y="1939864"/>
                  </a:lnTo>
                  <a:cubicBezTo>
                    <a:pt x="261647" y="1914161"/>
                    <a:pt x="465088" y="1692780"/>
                    <a:pt x="465088" y="1423882"/>
                  </a:cubicBezTo>
                  <a:cubicBezTo>
                    <a:pt x="465088" y="1154985"/>
                    <a:pt x="261647" y="933604"/>
                    <a:pt x="0" y="907902"/>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540000" tIns="180000" r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endParaRPr kumimoji="0" lang="en-US" altLang="zh-CN"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104"/>
            <p:cNvSpPr/>
            <p:nvPr/>
          </p:nvSpPr>
          <p:spPr bwMode="auto">
            <a:xfrm>
              <a:off x="6181725" y="1666875"/>
              <a:ext cx="2647950" cy="2730500"/>
            </a:xfrm>
            <a:custGeom>
              <a:avLst/>
              <a:gdLst/>
              <a:ahLst/>
              <a:cxnLst/>
              <a:rect l="l" t="t" r="r" b="b"/>
              <a:pathLst>
                <a:path w="2648272" h="2729954">
                  <a:moveTo>
                    <a:pt x="0" y="0"/>
                  </a:moveTo>
                  <a:lnTo>
                    <a:pt x="2648272" y="0"/>
                  </a:lnTo>
                  <a:lnTo>
                    <a:pt x="2648272" y="2729954"/>
                  </a:lnTo>
                  <a:lnTo>
                    <a:pt x="468150" y="2729954"/>
                  </a:lnTo>
                  <a:cubicBezTo>
                    <a:pt x="447690" y="2477905"/>
                    <a:pt x="250296" y="2276553"/>
                    <a:pt x="0" y="2249939"/>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单击此处添加标题</a:t>
              </a:r>
              <a:endParaRPr kumimoji="0" lang="en-US" altLang="zh-CN"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单击此处添加文本，单击此处添加文本单击此处添加文本，单击此处添加文本单击此处添加文本单击此处添加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椭圆 5"/>
            <p:cNvSpPr/>
            <p:nvPr/>
          </p:nvSpPr>
          <p:spPr bwMode="auto">
            <a:xfrm>
              <a:off x="2698750" y="2654300"/>
              <a:ext cx="874713" cy="876300"/>
            </a:xfrm>
            <a:prstGeom prst="ellipse">
              <a:avLst/>
            </a:prstGeom>
            <a:gradFill>
              <a:gsLst>
                <a:gs pos="33000">
                  <a:srgbClr val="4D4D4D">
                    <a:lumMod val="20000"/>
                    <a:lumOff val="80000"/>
                  </a:srgbClr>
                </a:gs>
                <a:gs pos="100000">
                  <a:srgbClr val="4D4D4D">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矩形 162"/>
            <p:cNvSpPr/>
            <p:nvPr/>
          </p:nvSpPr>
          <p:spPr bwMode="auto">
            <a:xfrm>
              <a:off x="6181725" y="4495800"/>
              <a:ext cx="2647950" cy="1347788"/>
            </a:xfrm>
            <a:custGeom>
              <a:avLst/>
              <a:gdLst/>
              <a:ahLst/>
              <a:cxnLst/>
              <a:rect l="l" t="t" r="r" b="b"/>
              <a:pathLst>
                <a:path w="2648272" h="1347564">
                  <a:moveTo>
                    <a:pt x="468150" y="0"/>
                  </a:moveTo>
                  <a:lnTo>
                    <a:pt x="2648272" y="0"/>
                  </a:lnTo>
                  <a:lnTo>
                    <a:pt x="2648272" y="1347564"/>
                  </a:lnTo>
                  <a:lnTo>
                    <a:pt x="0" y="1347564"/>
                  </a:lnTo>
                  <a:lnTo>
                    <a:pt x="0" y="480016"/>
                  </a:lnTo>
                  <a:cubicBezTo>
                    <a:pt x="250296" y="453401"/>
                    <a:pt x="447690" y="252049"/>
                    <a:pt x="468150" y="0"/>
                  </a:cubicBezTo>
                  <a:close/>
                </a:path>
              </a:pathLst>
            </a:custGeom>
            <a:gradFill>
              <a:gsLst>
                <a:gs pos="0">
                  <a:srgbClr val="4D4D4D">
                    <a:lumMod val="60000"/>
                    <a:lumOff val="40000"/>
                  </a:srgbClr>
                </a:gs>
                <a:gs pos="100000">
                  <a:srgbClr val="4D4D4D"/>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540000" tIns="180000" rIns="18000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单击此处添加标题</a:t>
              </a:r>
              <a:endParaRPr kumimoji="0" lang="en-US" altLang="zh-CN"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单击此处添加文本，单击此处添加</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矩形 166"/>
            <p:cNvSpPr/>
            <p:nvPr/>
          </p:nvSpPr>
          <p:spPr bwMode="auto">
            <a:xfrm>
              <a:off x="3186113" y="4495800"/>
              <a:ext cx="2870200" cy="1347788"/>
            </a:xfrm>
            <a:custGeom>
              <a:avLst/>
              <a:gdLst/>
              <a:ahLst/>
              <a:cxnLst/>
              <a:rect l="l" t="t" r="r" b="b"/>
              <a:pathLst>
                <a:path w="2870200" h="1347564">
                  <a:moveTo>
                    <a:pt x="0" y="0"/>
                  </a:moveTo>
                  <a:lnTo>
                    <a:pt x="2402051" y="0"/>
                  </a:lnTo>
                  <a:cubicBezTo>
                    <a:pt x="2422510" y="252049"/>
                    <a:pt x="2619905" y="453401"/>
                    <a:pt x="2870200" y="480016"/>
                  </a:cubicBezTo>
                  <a:lnTo>
                    <a:pt x="2870200" y="1347564"/>
                  </a:lnTo>
                  <a:lnTo>
                    <a:pt x="0" y="1347564"/>
                  </a:lnTo>
                  <a:close/>
                </a:path>
              </a:pathLst>
            </a:custGeom>
            <a:gradFill>
              <a:gsLst>
                <a:gs pos="0">
                  <a:srgbClr val="4D4D4D">
                    <a:lumMod val="60000"/>
                    <a:lumOff val="40000"/>
                  </a:srgbClr>
                </a:gs>
                <a:gs pos="100000">
                  <a:srgbClr val="4D4D4D"/>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单击此处添加标题</a:t>
              </a:r>
              <a:endParaRPr kumimoji="0" lang="en-US" altLang="zh-CN"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单击此处添加文本，单击此处添加文本单击此处添加</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9" name="椭圆 8"/>
            <p:cNvSpPr/>
            <p:nvPr/>
          </p:nvSpPr>
          <p:spPr bwMode="auto">
            <a:xfrm>
              <a:off x="5672138" y="3998913"/>
              <a:ext cx="906462" cy="906462"/>
            </a:xfrm>
            <a:prstGeom prst="ellipse">
              <a:avLst/>
            </a:prstGeom>
            <a:gradFill>
              <a:gsLst>
                <a:gs pos="33000">
                  <a:srgbClr val="4D4D4D">
                    <a:lumMod val="20000"/>
                    <a:lumOff val="80000"/>
                  </a:srgbClr>
                </a:gs>
                <a:gs pos="100000">
                  <a:srgbClr val="4D4D4D">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TextBox 15"/>
            <p:cNvSpPr txBox="1">
              <a:spLocks noChangeArrowheads="1"/>
            </p:cNvSpPr>
            <p:nvPr/>
          </p:nvSpPr>
          <p:spPr bwMode="auto">
            <a:xfrm>
              <a:off x="2722563" y="2838450"/>
              <a:ext cx="8255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Arial" charset="0"/>
                  <a:ea typeface="微软雅黑" pitchFamily="34" charset="-122"/>
                </a:rPr>
                <a:t>文字</a:t>
              </a:r>
            </a:p>
          </p:txBody>
        </p:sp>
        <p:sp>
          <p:nvSpPr>
            <p:cNvPr id="11" name="TextBox 16"/>
            <p:cNvSpPr txBox="1">
              <a:spLocks noChangeArrowheads="1"/>
            </p:cNvSpPr>
            <p:nvPr/>
          </p:nvSpPr>
          <p:spPr bwMode="auto">
            <a:xfrm>
              <a:off x="5713413" y="4224338"/>
              <a:ext cx="8255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Arial" charset="0"/>
                  <a:ea typeface="微软雅黑" pitchFamily="34" charset="-122"/>
                </a:rPr>
                <a:t>文字</a:t>
              </a:r>
            </a:p>
          </p:txBody>
        </p:sp>
      </p:grpSp>
    </p:spTree>
    <p:extLst>
      <p:ext uri="{BB962C8B-B14F-4D97-AF65-F5344CB8AC3E}">
        <p14:creationId xmlns:p14="http://schemas.microsoft.com/office/powerpoint/2010/main" val="3779244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95736" y="1844824"/>
            <a:ext cx="4752528" cy="3168352"/>
            <a:chOff x="2411760" y="1844824"/>
            <a:chExt cx="4752528" cy="3168352"/>
          </a:xfrm>
        </p:grpSpPr>
        <p:sp>
          <p:nvSpPr>
            <p:cNvPr id="3" name="矩形 2"/>
            <p:cNvSpPr/>
            <p:nvPr/>
          </p:nvSpPr>
          <p:spPr>
            <a:xfrm>
              <a:off x="3995936" y="1844824"/>
              <a:ext cx="1584176" cy="3168352"/>
            </a:xfrm>
            <a:prstGeom prst="rect">
              <a:avLst/>
            </a:prstGeom>
            <a:gradFill>
              <a:gsLst>
                <a:gs pos="33000">
                  <a:srgbClr val="F9F9F9"/>
                </a:gs>
                <a:gs pos="100000">
                  <a:srgbClr val="D7D7D7"/>
                </a:gs>
              </a:gsLst>
              <a:lin ang="5400000" scaled="0"/>
            </a:gradFill>
            <a:ln w="3175">
              <a:solidFill>
                <a:srgbClr val="EAEAE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base">
                <a:lnSpc>
                  <a:spcPct val="150000"/>
                </a:lnSpc>
                <a:spcBef>
                  <a:spcPct val="0"/>
                </a:spcBef>
                <a:spcAft>
                  <a:spcPct val="0"/>
                </a:spcAft>
                <a:defRPr/>
              </a:pPr>
              <a:r>
                <a:rPr lang="zh-CN" altLang="zh-CN" sz="1200" dirty="0" smtClean="0">
                  <a:solidFill>
                    <a:srgbClr val="4D4D4D"/>
                  </a:solidFill>
                  <a:latin typeface="微软雅黑" pitchFamily="34" charset="-122"/>
                  <a:ea typeface="微软雅黑" pitchFamily="34" charset="-122"/>
                </a:rPr>
                <a:t>此处</a:t>
              </a:r>
              <a:r>
                <a:rPr lang="zh-CN" altLang="zh-CN" sz="1200" dirty="0">
                  <a:solidFill>
                    <a:srgbClr val="4D4D4D"/>
                  </a:solidFill>
                  <a:latin typeface="微软雅黑" pitchFamily="34" charset="-122"/>
                  <a:ea typeface="微软雅黑" pitchFamily="34" charset="-122"/>
                </a:rPr>
                <a:t>添加段落文本</a:t>
              </a:r>
              <a:endParaRPr lang="en-US" altLang="zh-CN" sz="1200" dirty="0">
                <a:solidFill>
                  <a:srgbClr val="4D4D4D"/>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zh-CN" sz="1200" dirty="0" smtClean="0">
                  <a:solidFill>
                    <a:srgbClr val="4D4D4D"/>
                  </a:solidFill>
                  <a:latin typeface="微软雅黑" pitchFamily="34" charset="-122"/>
                  <a:ea typeface="微软雅黑" pitchFamily="34" charset="-122"/>
                </a:rPr>
                <a:t>此处</a:t>
              </a:r>
              <a:r>
                <a:rPr lang="zh-CN" altLang="zh-CN" sz="1200" dirty="0">
                  <a:solidFill>
                    <a:srgbClr val="4D4D4D"/>
                  </a:solidFill>
                  <a:latin typeface="微软雅黑" pitchFamily="34" charset="-122"/>
                  <a:ea typeface="微软雅黑" pitchFamily="34" charset="-122"/>
                </a:rPr>
                <a:t>添加段落文本</a:t>
              </a:r>
              <a:endParaRPr lang="en-US" altLang="zh-CN" sz="1200" dirty="0">
                <a:solidFill>
                  <a:srgbClr val="4D4D4D"/>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zh-CN" sz="1200" dirty="0" smtClean="0">
                  <a:solidFill>
                    <a:srgbClr val="4D4D4D"/>
                  </a:solidFill>
                  <a:latin typeface="微软雅黑" pitchFamily="34" charset="-122"/>
                  <a:ea typeface="微软雅黑" pitchFamily="34" charset="-122"/>
                </a:rPr>
                <a:t>此处</a:t>
              </a:r>
              <a:r>
                <a:rPr lang="zh-CN" altLang="zh-CN" sz="1200" dirty="0">
                  <a:solidFill>
                    <a:srgbClr val="4D4D4D"/>
                  </a:solidFill>
                  <a:latin typeface="微软雅黑" pitchFamily="34" charset="-122"/>
                  <a:ea typeface="微软雅黑" pitchFamily="34" charset="-122"/>
                </a:rPr>
                <a:t>添加段落</a:t>
              </a:r>
              <a:r>
                <a:rPr lang="zh-CN" altLang="zh-CN" sz="1200" dirty="0" smtClean="0">
                  <a:solidFill>
                    <a:srgbClr val="4D4D4D"/>
                  </a:solidFill>
                  <a:latin typeface="微软雅黑" pitchFamily="34" charset="-122"/>
                  <a:ea typeface="微软雅黑" pitchFamily="34" charset="-122"/>
                </a:rPr>
                <a:t>文本</a:t>
              </a:r>
              <a:endParaRPr lang="zh-CN" altLang="zh-CN" sz="1200" dirty="0">
                <a:solidFill>
                  <a:srgbClr val="4D4D4D"/>
                </a:solidFill>
                <a:latin typeface="微软雅黑" pitchFamily="34" charset="-122"/>
                <a:ea typeface="微软雅黑" pitchFamily="34" charset="-122"/>
              </a:endParaRPr>
            </a:p>
          </p:txBody>
        </p:sp>
        <p:sp>
          <p:nvSpPr>
            <p:cNvPr id="4" name="左箭头标注 3"/>
            <p:cNvSpPr/>
            <p:nvPr/>
          </p:nvSpPr>
          <p:spPr>
            <a:xfrm>
              <a:off x="5580112" y="3429000"/>
              <a:ext cx="1584176" cy="1584176"/>
            </a:xfrm>
            <a:prstGeom prst="leftArrowCallout">
              <a:avLst/>
            </a:prstGeom>
            <a:gradFill>
              <a:gsLst>
                <a:gs pos="33000">
                  <a:schemeClr val="accent6">
                    <a:lumMod val="60000"/>
                    <a:lumOff val="40000"/>
                  </a:schemeClr>
                </a:gs>
                <a:gs pos="100000">
                  <a:schemeClr val="accent6"/>
                </a:gs>
              </a:gsLst>
              <a:lin ang="5400000" scaled="0"/>
            </a:gradFill>
            <a:ln w="3175">
              <a:solidFill>
                <a:srgbClr val="D7D7D7"/>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lnSpc>
                  <a:spcPct val="120000"/>
                </a:lnSpc>
                <a:spcBef>
                  <a:spcPts val="600"/>
                </a:spcBef>
                <a:spcAft>
                  <a:spcPts val="600"/>
                </a:spcAft>
              </a:pPr>
              <a:endParaRPr lang="zh-CN" altLang="en-US" sz="2800">
                <a:solidFill>
                  <a:schemeClr val="bg1"/>
                </a:solidFill>
                <a:latin typeface="Impact" pitchFamily="34" charset="0"/>
                <a:ea typeface="微软雅黑" pitchFamily="34" charset="-122"/>
              </a:endParaRPr>
            </a:p>
          </p:txBody>
        </p:sp>
        <p:sp>
          <p:nvSpPr>
            <p:cNvPr id="5" name="右箭头标注 4"/>
            <p:cNvSpPr/>
            <p:nvPr/>
          </p:nvSpPr>
          <p:spPr>
            <a:xfrm>
              <a:off x="2411760" y="1844824"/>
              <a:ext cx="1584176" cy="1584176"/>
            </a:xfrm>
            <a:prstGeom prst="rightArrowCallout">
              <a:avLst/>
            </a:prstGeom>
            <a:gradFill>
              <a:gsLst>
                <a:gs pos="33000">
                  <a:schemeClr val="accent6">
                    <a:lumMod val="60000"/>
                    <a:lumOff val="40000"/>
                  </a:schemeClr>
                </a:gs>
                <a:gs pos="100000">
                  <a:schemeClr val="accent6"/>
                </a:gs>
              </a:gsLst>
              <a:lin ang="5400000" scaled="0"/>
            </a:gradFill>
            <a:ln w="3175">
              <a:solidFill>
                <a:srgbClr val="D7D7D7"/>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lnSpc>
                  <a:spcPct val="120000"/>
                </a:lnSpc>
                <a:spcBef>
                  <a:spcPts val="600"/>
                </a:spcBef>
                <a:spcAft>
                  <a:spcPts val="600"/>
                </a:spcAft>
              </a:pPr>
              <a:endParaRPr lang="zh-CN" altLang="en-US" sz="2800">
                <a:solidFill>
                  <a:schemeClr val="bg1"/>
                </a:solidFill>
                <a:latin typeface="Impact" pitchFamily="34" charset="0"/>
                <a:ea typeface="微软雅黑" pitchFamily="34" charset="-122"/>
              </a:endParaRPr>
            </a:p>
          </p:txBody>
        </p:sp>
        <p:sp>
          <p:nvSpPr>
            <p:cNvPr id="6" name="TextBox 53"/>
            <p:cNvSpPr txBox="1">
              <a:spLocks noChangeArrowheads="1"/>
            </p:cNvSpPr>
            <p:nvPr/>
          </p:nvSpPr>
          <p:spPr bwMode="auto">
            <a:xfrm>
              <a:off x="2555776" y="2060848"/>
              <a:ext cx="64807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单击此处添加标题</a:t>
              </a:r>
              <a:endParaRPr kumimoji="0" lang="zh-CN" sz="28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endParaRPr>
            </a:p>
          </p:txBody>
        </p:sp>
        <p:sp>
          <p:nvSpPr>
            <p:cNvPr id="7" name="TextBox 53"/>
            <p:cNvSpPr txBox="1">
              <a:spLocks noChangeArrowheads="1"/>
            </p:cNvSpPr>
            <p:nvPr/>
          </p:nvSpPr>
          <p:spPr bwMode="auto">
            <a:xfrm>
              <a:off x="6372200" y="3620923"/>
              <a:ext cx="64807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rPr>
                <a:t>单击此处添加标题</a:t>
              </a:r>
              <a:endParaRPr kumimoji="0" lang="zh-CN" sz="2800" b="0" i="0" u="none" strike="noStrike" cap="none" normalizeH="0" baseline="0" dirty="0" smtClean="0">
                <a:ln>
                  <a:noFill/>
                </a:ln>
                <a:solidFill>
                  <a:srgbClr val="FFFFFF"/>
                </a:solidFill>
                <a:effectLst/>
                <a:latin typeface="微软雅黑" pitchFamily="34" charset="-122"/>
                <a:ea typeface="微软雅黑" pitchFamily="34" charset="-122"/>
                <a:cs typeface="宋体" pitchFamily="2" charset="-122"/>
              </a:endParaRPr>
            </a:p>
          </p:txBody>
        </p:sp>
      </p:grpSp>
    </p:spTree>
    <p:extLst>
      <p:ext uri="{BB962C8B-B14F-4D97-AF65-F5344CB8AC3E}">
        <p14:creationId xmlns:p14="http://schemas.microsoft.com/office/powerpoint/2010/main" val="6827939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76375" y="1330035"/>
            <a:ext cx="6191250" cy="4197931"/>
            <a:chOff x="1476375" y="1557338"/>
            <a:chExt cx="6191250" cy="4197931"/>
          </a:xfrm>
        </p:grpSpPr>
        <p:sp>
          <p:nvSpPr>
            <p:cNvPr id="6" name="矩形 5"/>
            <p:cNvSpPr/>
            <p:nvPr/>
          </p:nvSpPr>
          <p:spPr bwMode="auto">
            <a:xfrm>
              <a:off x="1476375" y="1557338"/>
              <a:ext cx="1439863" cy="2024062"/>
            </a:xfrm>
            <a:custGeom>
              <a:avLst/>
              <a:gdLst/>
              <a:ahLst/>
              <a:cxnLst/>
              <a:rect l="l" t="t" r="r" b="b"/>
              <a:pathLst>
                <a:path w="1440160" h="2024608">
                  <a:moveTo>
                    <a:pt x="0" y="0"/>
                  </a:moveTo>
                  <a:lnTo>
                    <a:pt x="1440160" y="0"/>
                  </a:lnTo>
                  <a:lnTo>
                    <a:pt x="1440160" y="1155922"/>
                  </a:lnTo>
                  <a:cubicBezTo>
                    <a:pt x="1137843" y="1334788"/>
                    <a:pt x="929169" y="1654451"/>
                    <a:pt x="904004" y="2024608"/>
                  </a:cubicBezTo>
                  <a:lnTo>
                    <a:pt x="0" y="2024608"/>
                  </a:lnTo>
                  <a:close/>
                </a:path>
              </a:pathLst>
            </a:custGeom>
            <a:gradFill>
              <a:gsLst>
                <a:gs pos="33000">
                  <a:srgbClr val="F9F9F9"/>
                </a:gs>
                <a:gs pos="100000">
                  <a:srgbClr val="D7D7D7"/>
                </a:gs>
              </a:gsLst>
              <a:lin ang="5400000" scaled="0"/>
            </a:gradFill>
            <a:ln w="3175">
              <a:solidFill>
                <a:srgbClr val="EAEAE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828000" anchor="ctr"/>
            <a:lstStyle/>
            <a:p>
              <a:pPr algn="ctr">
                <a:lnSpc>
                  <a:spcPct val="120000"/>
                </a:lnSpc>
              </a:pPr>
              <a:r>
                <a:rPr lang="zh-CN" altLang="en-US" sz="1200" smtClean="0">
                  <a:solidFill>
                    <a:srgbClr val="4D4D4D"/>
                  </a:solidFill>
                  <a:latin typeface="微软雅黑" pitchFamily="34" charset="-122"/>
                  <a:ea typeface="微软雅黑" pitchFamily="34" charset="-122"/>
                </a:rPr>
                <a:t>添加文本
添加文本</a:t>
              </a:r>
              <a:endParaRPr lang="zh-CN" altLang="en-US" sz="1200">
                <a:solidFill>
                  <a:srgbClr val="4D4D4D"/>
                </a:solidFill>
                <a:latin typeface="微软雅黑" pitchFamily="34" charset="-122"/>
                <a:ea typeface="微软雅黑" pitchFamily="34" charset="-122"/>
              </a:endParaRPr>
            </a:p>
          </p:txBody>
        </p:sp>
        <p:sp>
          <p:nvSpPr>
            <p:cNvPr id="10" name="矩形 9"/>
            <p:cNvSpPr/>
            <p:nvPr/>
          </p:nvSpPr>
          <p:spPr bwMode="auto">
            <a:xfrm>
              <a:off x="3060699" y="1557338"/>
              <a:ext cx="1440160" cy="1556648"/>
            </a:xfrm>
            <a:custGeom>
              <a:avLst/>
              <a:gdLst/>
              <a:ahLst/>
              <a:cxnLst/>
              <a:rect l="l" t="t" r="r" b="b"/>
              <a:pathLst>
                <a:path w="1440160" h="1556648">
                  <a:moveTo>
                    <a:pt x="0" y="0"/>
                  </a:moveTo>
                  <a:lnTo>
                    <a:pt x="1440160" y="0"/>
                  </a:lnTo>
                  <a:lnTo>
                    <a:pt x="1440160" y="1545592"/>
                  </a:lnTo>
                  <a:cubicBezTo>
                    <a:pt x="1418654" y="1545797"/>
                    <a:pt x="1397862" y="1549775"/>
                    <a:pt x="1377946" y="1556648"/>
                  </a:cubicBezTo>
                  <a:cubicBezTo>
                    <a:pt x="1188989" y="1223510"/>
                    <a:pt x="830813" y="999603"/>
                    <a:pt x="420340" y="999603"/>
                  </a:cubicBezTo>
                  <a:cubicBezTo>
                    <a:pt x="271451" y="999603"/>
                    <a:pt x="129443" y="1029062"/>
                    <a:pt x="0" y="1082892"/>
                  </a:cubicBezTo>
                  <a:close/>
                </a:path>
              </a:pathLst>
            </a:custGeom>
            <a:gradFill>
              <a:gsLst>
                <a:gs pos="33000">
                  <a:srgbClr val="F9F9F9"/>
                </a:gs>
                <a:gs pos="100000">
                  <a:srgbClr val="D7D7D7"/>
                </a:gs>
              </a:gsLst>
              <a:lin ang="5400000" scaled="0"/>
            </a:gradFill>
            <a:ln w="3175">
              <a:solidFill>
                <a:srgbClr val="EAEAE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540000" anchor="ctr"/>
            <a:lstStyle/>
            <a:p>
              <a:pPr algn="ctr">
                <a:lnSpc>
                  <a:spcPct val="120000"/>
                </a:lnSpc>
              </a:pPr>
              <a:r>
                <a:rPr lang="zh-CN" altLang="en-US" sz="1200" smtClean="0">
                  <a:solidFill>
                    <a:srgbClr val="4D4D4D"/>
                  </a:solidFill>
                  <a:latin typeface="微软雅黑" pitchFamily="34" charset="-122"/>
                  <a:ea typeface="微软雅黑" pitchFamily="34" charset="-122"/>
                </a:rPr>
                <a:t>添加文本
添加文本</a:t>
              </a:r>
              <a:endParaRPr lang="zh-CN" altLang="en-US" sz="1200">
                <a:solidFill>
                  <a:srgbClr val="4D4D4D"/>
                </a:solidFill>
                <a:latin typeface="微软雅黑" pitchFamily="34" charset="-122"/>
                <a:ea typeface="微软雅黑" pitchFamily="34" charset="-122"/>
              </a:endParaRPr>
            </a:p>
          </p:txBody>
        </p:sp>
        <p:sp>
          <p:nvSpPr>
            <p:cNvPr id="11" name="矩形 10"/>
            <p:cNvSpPr/>
            <p:nvPr/>
          </p:nvSpPr>
          <p:spPr bwMode="auto">
            <a:xfrm>
              <a:off x="4643438" y="1557338"/>
              <a:ext cx="1440160" cy="1553632"/>
            </a:xfrm>
            <a:custGeom>
              <a:avLst/>
              <a:gdLst/>
              <a:ahLst/>
              <a:cxnLst/>
              <a:rect l="l" t="t" r="r" b="b"/>
              <a:pathLst>
                <a:path w="1440160" h="1553632">
                  <a:moveTo>
                    <a:pt x="0" y="0"/>
                  </a:moveTo>
                  <a:lnTo>
                    <a:pt x="1440160" y="0"/>
                  </a:lnTo>
                  <a:lnTo>
                    <a:pt x="1440160" y="1082437"/>
                  </a:lnTo>
                  <a:cubicBezTo>
                    <a:pt x="1311066" y="1028878"/>
                    <a:pt x="1169482" y="999603"/>
                    <a:pt x="1021061" y="999603"/>
                  </a:cubicBezTo>
                  <a:cubicBezTo>
                    <a:pt x="611777" y="999603"/>
                    <a:pt x="254486" y="1222216"/>
                    <a:pt x="64901" y="1553632"/>
                  </a:cubicBezTo>
                  <a:cubicBezTo>
                    <a:pt x="43975" y="1547602"/>
                    <a:pt x="22337" y="1543899"/>
                    <a:pt x="0" y="1544342"/>
                  </a:cubicBezTo>
                  <a:close/>
                </a:path>
              </a:pathLst>
            </a:custGeom>
            <a:gradFill>
              <a:gsLst>
                <a:gs pos="33000">
                  <a:srgbClr val="F9F9F9"/>
                </a:gs>
                <a:gs pos="100000">
                  <a:srgbClr val="D7D7D7"/>
                </a:gs>
              </a:gsLst>
              <a:lin ang="5400000" scaled="0"/>
            </a:gradFill>
            <a:ln w="3175">
              <a:solidFill>
                <a:srgbClr val="EAEAE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540000" anchor="ctr"/>
            <a:lstStyle/>
            <a:p>
              <a:pPr algn="ctr">
                <a:lnSpc>
                  <a:spcPct val="120000"/>
                </a:lnSpc>
              </a:pPr>
              <a:r>
                <a:rPr lang="zh-CN" altLang="en-US" sz="1200" smtClean="0">
                  <a:solidFill>
                    <a:srgbClr val="4D4D4D"/>
                  </a:solidFill>
                  <a:latin typeface="微软雅黑" pitchFamily="34" charset="-122"/>
                  <a:ea typeface="微软雅黑" pitchFamily="34" charset="-122"/>
                </a:rPr>
                <a:t>添加文本
添加文本</a:t>
              </a:r>
              <a:endParaRPr lang="zh-CN" altLang="en-US" sz="1200">
                <a:solidFill>
                  <a:srgbClr val="4D4D4D"/>
                </a:solidFill>
                <a:latin typeface="微软雅黑" pitchFamily="34" charset="-122"/>
                <a:ea typeface="微软雅黑" pitchFamily="34" charset="-122"/>
              </a:endParaRPr>
            </a:p>
          </p:txBody>
        </p:sp>
        <p:sp>
          <p:nvSpPr>
            <p:cNvPr id="12" name="矩形 11"/>
            <p:cNvSpPr/>
            <p:nvPr/>
          </p:nvSpPr>
          <p:spPr bwMode="auto">
            <a:xfrm>
              <a:off x="6227763" y="1557338"/>
              <a:ext cx="1439862" cy="2024062"/>
            </a:xfrm>
            <a:custGeom>
              <a:avLst/>
              <a:gdLst/>
              <a:ahLst/>
              <a:cxnLst/>
              <a:rect l="l" t="t" r="r" b="b"/>
              <a:pathLst>
                <a:path w="1440160" h="2024608">
                  <a:moveTo>
                    <a:pt x="0" y="0"/>
                  </a:moveTo>
                  <a:lnTo>
                    <a:pt x="1440160" y="0"/>
                  </a:lnTo>
                  <a:lnTo>
                    <a:pt x="1440160" y="2024608"/>
                  </a:lnTo>
                  <a:lnTo>
                    <a:pt x="537398" y="2024608"/>
                  </a:lnTo>
                  <a:cubicBezTo>
                    <a:pt x="512196" y="1653941"/>
                    <a:pt x="302983" y="1333907"/>
                    <a:pt x="0" y="1155168"/>
                  </a:cubicBezTo>
                  <a:close/>
                </a:path>
              </a:pathLst>
            </a:custGeom>
            <a:gradFill>
              <a:gsLst>
                <a:gs pos="33000">
                  <a:srgbClr val="F9F9F9"/>
                </a:gs>
                <a:gs pos="100000">
                  <a:srgbClr val="D7D7D7"/>
                </a:gs>
              </a:gsLst>
              <a:lin ang="5400000" scaled="0"/>
            </a:gradFill>
            <a:ln w="3175">
              <a:solidFill>
                <a:srgbClr val="EAEAE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828000" anchor="ctr"/>
            <a:lstStyle/>
            <a:p>
              <a:pPr algn="ctr">
                <a:lnSpc>
                  <a:spcPct val="120000"/>
                </a:lnSpc>
              </a:pPr>
              <a:r>
                <a:rPr lang="zh-CN" altLang="en-US" sz="1200" smtClean="0">
                  <a:solidFill>
                    <a:srgbClr val="4D4D4D"/>
                  </a:solidFill>
                  <a:latin typeface="微软雅黑" pitchFamily="34" charset="-122"/>
                  <a:ea typeface="微软雅黑" pitchFamily="34" charset="-122"/>
                </a:rPr>
                <a:t>添加文本
添加文本</a:t>
              </a:r>
              <a:endParaRPr lang="zh-CN" altLang="en-US" sz="1200" dirty="0">
                <a:solidFill>
                  <a:srgbClr val="4D4D4D"/>
                </a:solidFill>
                <a:latin typeface="微软雅黑" pitchFamily="34" charset="-122"/>
                <a:ea typeface="微软雅黑" pitchFamily="34" charset="-122"/>
              </a:endParaRPr>
            </a:p>
          </p:txBody>
        </p:sp>
        <p:sp>
          <p:nvSpPr>
            <p:cNvPr id="13" name="矩形 12"/>
            <p:cNvSpPr/>
            <p:nvPr/>
          </p:nvSpPr>
          <p:spPr bwMode="auto">
            <a:xfrm>
              <a:off x="1476375" y="3730625"/>
              <a:ext cx="1439863" cy="2024063"/>
            </a:xfrm>
            <a:custGeom>
              <a:avLst/>
              <a:gdLst/>
              <a:ahLst/>
              <a:cxnLst/>
              <a:rect l="l" t="t" r="r" b="b"/>
              <a:pathLst>
                <a:path w="1440160" h="2024608">
                  <a:moveTo>
                    <a:pt x="0" y="0"/>
                  </a:moveTo>
                  <a:lnTo>
                    <a:pt x="903444" y="0"/>
                  </a:lnTo>
                  <a:cubicBezTo>
                    <a:pt x="925017" y="374853"/>
                    <a:pt x="1134834" y="699111"/>
                    <a:pt x="1440160" y="879772"/>
                  </a:cubicBezTo>
                  <a:lnTo>
                    <a:pt x="1440160" y="2024608"/>
                  </a:lnTo>
                  <a:lnTo>
                    <a:pt x="0" y="2024608"/>
                  </a:lnTo>
                  <a:close/>
                </a:path>
              </a:pathLst>
            </a:custGeom>
            <a:gradFill>
              <a:gsLst>
                <a:gs pos="33000">
                  <a:srgbClr val="F9F9F9"/>
                </a:gs>
                <a:gs pos="100000">
                  <a:srgbClr val="D7D7D7"/>
                </a:gs>
              </a:gsLst>
              <a:lin ang="5400000" scaled="0"/>
            </a:gradFill>
            <a:ln w="3175">
              <a:solidFill>
                <a:srgbClr val="EAEAE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828000" anchor="ctr"/>
            <a:lstStyle/>
            <a:p>
              <a:pPr algn="ctr">
                <a:lnSpc>
                  <a:spcPct val="120000"/>
                </a:lnSpc>
              </a:pPr>
              <a:r>
                <a:rPr lang="zh-CN" altLang="en-US" sz="1200" smtClean="0">
                  <a:solidFill>
                    <a:srgbClr val="4D4D4D"/>
                  </a:solidFill>
                  <a:latin typeface="微软雅黑" pitchFamily="34" charset="-122"/>
                  <a:ea typeface="微软雅黑" pitchFamily="34" charset="-122"/>
                </a:rPr>
                <a:t>添加文本
添加文本</a:t>
              </a:r>
              <a:endParaRPr lang="zh-CN" altLang="en-US" sz="1200">
                <a:solidFill>
                  <a:srgbClr val="4D4D4D"/>
                </a:solidFill>
                <a:latin typeface="微软雅黑" pitchFamily="34" charset="-122"/>
                <a:ea typeface="微软雅黑" pitchFamily="34" charset="-122"/>
              </a:endParaRPr>
            </a:p>
          </p:txBody>
        </p:sp>
        <p:sp>
          <p:nvSpPr>
            <p:cNvPr id="14" name="矩形 13"/>
            <p:cNvSpPr/>
            <p:nvPr/>
          </p:nvSpPr>
          <p:spPr bwMode="auto">
            <a:xfrm>
              <a:off x="3060699" y="4232411"/>
              <a:ext cx="1440160" cy="1522642"/>
            </a:xfrm>
            <a:custGeom>
              <a:avLst/>
              <a:gdLst/>
              <a:ahLst/>
              <a:cxnLst/>
              <a:rect l="l" t="t" r="r" b="b"/>
              <a:pathLst>
                <a:path w="1440160" h="1522642">
                  <a:moveTo>
                    <a:pt x="1365931" y="0"/>
                  </a:moveTo>
                  <a:cubicBezTo>
                    <a:pt x="1389532" y="8960"/>
                    <a:pt x="1414409" y="14011"/>
                    <a:pt x="1440160" y="14786"/>
                  </a:cubicBezTo>
                  <a:lnTo>
                    <a:pt x="1440160" y="1522642"/>
                  </a:lnTo>
                  <a:lnTo>
                    <a:pt x="0" y="1522642"/>
                  </a:lnTo>
                  <a:lnTo>
                    <a:pt x="0" y="450836"/>
                  </a:lnTo>
                  <a:cubicBezTo>
                    <a:pt x="129443" y="504665"/>
                    <a:pt x="271451" y="534124"/>
                    <a:pt x="420340" y="534124"/>
                  </a:cubicBezTo>
                  <a:cubicBezTo>
                    <a:pt x="821566" y="534124"/>
                    <a:pt x="1172825" y="320193"/>
                    <a:pt x="1365931" y="0"/>
                  </a:cubicBezTo>
                  <a:close/>
                </a:path>
              </a:pathLst>
            </a:custGeom>
            <a:gradFill>
              <a:gsLst>
                <a:gs pos="33000">
                  <a:srgbClr val="F9F9F9"/>
                </a:gs>
                <a:gs pos="100000">
                  <a:srgbClr val="D7D7D7"/>
                </a:gs>
              </a:gsLst>
              <a:lin ang="5400000" scaled="0"/>
            </a:gradFill>
            <a:ln w="3175">
              <a:solidFill>
                <a:srgbClr val="EAEAE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540000" anchor="ctr"/>
            <a:lstStyle/>
            <a:p>
              <a:pPr algn="ctr">
                <a:lnSpc>
                  <a:spcPct val="120000"/>
                </a:lnSpc>
              </a:pPr>
              <a:r>
                <a:rPr lang="zh-CN" altLang="en-US" sz="1200" smtClean="0">
                  <a:solidFill>
                    <a:srgbClr val="4D4D4D"/>
                  </a:solidFill>
                  <a:latin typeface="微软雅黑" pitchFamily="34" charset="-122"/>
                  <a:ea typeface="微软雅黑" pitchFamily="34" charset="-122"/>
                </a:rPr>
                <a:t>添加文本
添加文本</a:t>
              </a:r>
              <a:endParaRPr lang="zh-CN" altLang="en-US" sz="1200">
                <a:solidFill>
                  <a:srgbClr val="4D4D4D"/>
                </a:solidFill>
                <a:latin typeface="微软雅黑" pitchFamily="34" charset="-122"/>
                <a:ea typeface="微软雅黑" pitchFamily="34" charset="-122"/>
              </a:endParaRPr>
            </a:p>
          </p:txBody>
        </p:sp>
        <p:sp>
          <p:nvSpPr>
            <p:cNvPr id="15" name="矩形 14"/>
            <p:cNvSpPr/>
            <p:nvPr/>
          </p:nvSpPr>
          <p:spPr bwMode="auto">
            <a:xfrm>
              <a:off x="4643438" y="4235200"/>
              <a:ext cx="1440160" cy="1520069"/>
            </a:xfrm>
            <a:custGeom>
              <a:avLst/>
              <a:gdLst/>
              <a:ahLst/>
              <a:cxnLst/>
              <a:rect l="l" t="t" r="r" b="b"/>
              <a:pathLst>
                <a:path w="1440160" h="1520069">
                  <a:moveTo>
                    <a:pt x="77651" y="0"/>
                  </a:moveTo>
                  <a:cubicBezTo>
                    <a:pt x="270654" y="318882"/>
                    <a:pt x="621022" y="531551"/>
                    <a:pt x="1021061" y="531551"/>
                  </a:cubicBezTo>
                  <a:cubicBezTo>
                    <a:pt x="1169482" y="531551"/>
                    <a:pt x="1311066" y="502277"/>
                    <a:pt x="1440160" y="448717"/>
                  </a:cubicBezTo>
                  <a:lnTo>
                    <a:pt x="1440160" y="1520069"/>
                  </a:lnTo>
                  <a:lnTo>
                    <a:pt x="0" y="1520069"/>
                  </a:lnTo>
                  <a:lnTo>
                    <a:pt x="0" y="13248"/>
                  </a:lnTo>
                  <a:cubicBezTo>
                    <a:pt x="26852" y="13183"/>
                    <a:pt x="52836" y="8417"/>
                    <a:pt x="77651" y="0"/>
                  </a:cubicBezTo>
                  <a:close/>
                </a:path>
              </a:pathLst>
            </a:custGeom>
            <a:gradFill>
              <a:gsLst>
                <a:gs pos="33000">
                  <a:srgbClr val="F9F9F9"/>
                </a:gs>
                <a:gs pos="100000">
                  <a:srgbClr val="D7D7D7"/>
                </a:gs>
              </a:gsLst>
              <a:lin ang="5400000" scaled="0"/>
            </a:gradFill>
            <a:ln w="3175">
              <a:solidFill>
                <a:srgbClr val="EAEAE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540000" anchor="ctr"/>
            <a:lstStyle/>
            <a:p>
              <a:pPr algn="ctr">
                <a:lnSpc>
                  <a:spcPct val="120000"/>
                </a:lnSpc>
              </a:pPr>
              <a:r>
                <a:rPr lang="zh-CN" altLang="en-US" sz="1200" smtClean="0">
                  <a:solidFill>
                    <a:srgbClr val="4D4D4D"/>
                  </a:solidFill>
                  <a:latin typeface="微软雅黑" pitchFamily="34" charset="-122"/>
                  <a:ea typeface="微软雅黑" pitchFamily="34" charset="-122"/>
                </a:rPr>
                <a:t>添加文本
添加文本</a:t>
              </a:r>
              <a:endParaRPr lang="zh-CN" altLang="en-US" sz="1200">
                <a:solidFill>
                  <a:srgbClr val="4D4D4D"/>
                </a:solidFill>
                <a:latin typeface="微软雅黑" pitchFamily="34" charset="-122"/>
                <a:ea typeface="微软雅黑" pitchFamily="34" charset="-122"/>
              </a:endParaRPr>
            </a:p>
          </p:txBody>
        </p:sp>
        <p:sp>
          <p:nvSpPr>
            <p:cNvPr id="16" name="矩形 15"/>
            <p:cNvSpPr/>
            <p:nvPr/>
          </p:nvSpPr>
          <p:spPr bwMode="auto">
            <a:xfrm>
              <a:off x="6227763" y="3730625"/>
              <a:ext cx="1439862" cy="2024063"/>
            </a:xfrm>
            <a:custGeom>
              <a:avLst/>
              <a:gdLst/>
              <a:ahLst/>
              <a:cxnLst/>
              <a:rect l="l" t="t" r="r" b="b"/>
              <a:pathLst>
                <a:path w="1440160" h="2024608">
                  <a:moveTo>
                    <a:pt x="537957" y="0"/>
                  </a:moveTo>
                  <a:lnTo>
                    <a:pt x="1440160" y="0"/>
                  </a:lnTo>
                  <a:lnTo>
                    <a:pt x="1440160" y="2024608"/>
                  </a:lnTo>
                  <a:lnTo>
                    <a:pt x="0" y="2024608"/>
                  </a:lnTo>
                  <a:lnTo>
                    <a:pt x="0" y="880526"/>
                  </a:lnTo>
                  <a:cubicBezTo>
                    <a:pt x="305993" y="699996"/>
                    <a:pt x="516353" y="375365"/>
                    <a:pt x="537957" y="0"/>
                  </a:cubicBezTo>
                  <a:close/>
                </a:path>
              </a:pathLst>
            </a:custGeom>
            <a:gradFill>
              <a:gsLst>
                <a:gs pos="33000">
                  <a:srgbClr val="F9F9F9"/>
                </a:gs>
                <a:gs pos="100000">
                  <a:srgbClr val="D7D7D7"/>
                </a:gs>
              </a:gsLst>
              <a:lin ang="5400000" scaled="0"/>
            </a:gradFill>
            <a:ln w="3175">
              <a:solidFill>
                <a:srgbClr val="EAEAE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828000" anchor="ctr"/>
            <a:lstStyle/>
            <a:p>
              <a:pPr algn="ctr">
                <a:lnSpc>
                  <a:spcPct val="120000"/>
                </a:lnSpc>
              </a:pPr>
              <a:r>
                <a:rPr lang="zh-CN" altLang="en-US" sz="1200" smtClean="0">
                  <a:solidFill>
                    <a:srgbClr val="4D4D4D"/>
                  </a:solidFill>
                  <a:latin typeface="微软雅黑" pitchFamily="34" charset="-122"/>
                  <a:ea typeface="微软雅黑" pitchFamily="34" charset="-122"/>
                </a:rPr>
                <a:t>添加文本
添加文本</a:t>
              </a:r>
              <a:endParaRPr lang="zh-CN" altLang="en-US" sz="1200" dirty="0">
                <a:solidFill>
                  <a:srgbClr val="4D4D4D"/>
                </a:solidFill>
                <a:latin typeface="微软雅黑" pitchFamily="34" charset="-122"/>
                <a:ea typeface="微软雅黑" pitchFamily="34" charset="-122"/>
              </a:endParaRPr>
            </a:p>
          </p:txBody>
        </p:sp>
        <p:sp>
          <p:nvSpPr>
            <p:cNvPr id="31" name="椭圆 30"/>
            <p:cNvSpPr/>
            <p:nvPr/>
          </p:nvSpPr>
          <p:spPr bwMode="auto">
            <a:xfrm>
              <a:off x="4856163" y="2709863"/>
              <a:ext cx="1763154" cy="872208"/>
            </a:xfrm>
            <a:custGeom>
              <a:avLst/>
              <a:gdLst/>
              <a:ahLst/>
              <a:cxnLst/>
              <a:rect l="l" t="t" r="r" b="b"/>
              <a:pathLst>
                <a:path w="1763154" h="872208">
                  <a:moveTo>
                    <a:pt x="815766" y="0"/>
                  </a:moveTo>
                  <a:cubicBezTo>
                    <a:pt x="1314425" y="0"/>
                    <a:pt x="1723482" y="383761"/>
                    <a:pt x="1763154" y="872208"/>
                  </a:cubicBezTo>
                  <a:lnTo>
                    <a:pt x="289841" y="872208"/>
                  </a:lnTo>
                  <a:cubicBezTo>
                    <a:pt x="261757" y="695205"/>
                    <a:pt x="152186" y="545650"/>
                    <a:pt x="0" y="463809"/>
                  </a:cubicBezTo>
                  <a:cubicBezTo>
                    <a:pt x="165284" y="185748"/>
                    <a:pt x="468841" y="0"/>
                    <a:pt x="815766" y="0"/>
                  </a:cubicBezTo>
                  <a:close/>
                </a:path>
              </a:pathLst>
            </a:custGeom>
            <a:gradFill>
              <a:gsLst>
                <a:gs pos="0">
                  <a:schemeClr val="accent6">
                    <a:lumMod val="60000"/>
                    <a:lumOff val="40000"/>
                  </a:schemeClr>
                </a:gs>
                <a:gs pos="100000">
                  <a:schemeClr val="accent6"/>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zh-CN" altLang="en-US" sz="1400" b="1" smtClean="0">
                  <a:solidFill>
                    <a:schemeClr val="lt1"/>
                  </a:solidFill>
                  <a:latin typeface="微软雅黑" pitchFamily="34" charset="-122"/>
                  <a:ea typeface="微软雅黑" pitchFamily="34" charset="-122"/>
                </a:rPr>
                <a:t>添加文本</a:t>
              </a:r>
              <a:endParaRPr lang="zh-CN" altLang="en-US" sz="1400" b="1" dirty="0">
                <a:solidFill>
                  <a:schemeClr val="lt1"/>
                </a:solidFill>
                <a:latin typeface="微软雅黑" pitchFamily="34" charset="-122"/>
                <a:ea typeface="微软雅黑" pitchFamily="34" charset="-122"/>
              </a:endParaRPr>
            </a:p>
          </p:txBody>
        </p:sp>
        <p:sp>
          <p:nvSpPr>
            <p:cNvPr id="5" name="椭圆 4"/>
            <p:cNvSpPr/>
            <p:nvPr/>
          </p:nvSpPr>
          <p:spPr bwMode="auto">
            <a:xfrm>
              <a:off x="4143375" y="3240088"/>
              <a:ext cx="869950" cy="869950"/>
            </a:xfrm>
            <a:prstGeom prst="ellipse">
              <a:avLst/>
            </a:prstGeom>
            <a:gradFill>
              <a:gsLst>
                <a:gs pos="0">
                  <a:schemeClr val="accent6">
                    <a:lumMod val="60000"/>
                    <a:lumOff val="40000"/>
                  </a:schemeClr>
                </a:gs>
                <a:gs pos="100000">
                  <a:schemeClr val="accent6"/>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pP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17" name="椭圆 16"/>
            <p:cNvSpPr/>
            <p:nvPr/>
          </p:nvSpPr>
          <p:spPr bwMode="auto">
            <a:xfrm>
              <a:off x="2532623" y="2709863"/>
              <a:ext cx="1765256" cy="872480"/>
            </a:xfrm>
            <a:custGeom>
              <a:avLst/>
              <a:gdLst/>
              <a:ahLst/>
              <a:cxnLst/>
              <a:rect l="l" t="t" r="r" b="b"/>
              <a:pathLst>
                <a:path w="1765256" h="872480">
                  <a:moveTo>
                    <a:pt x="947988" y="0"/>
                  </a:moveTo>
                  <a:cubicBezTo>
                    <a:pt x="1295813" y="0"/>
                    <a:pt x="1600070" y="186534"/>
                    <a:pt x="1765256" y="465574"/>
                  </a:cubicBezTo>
                  <a:cubicBezTo>
                    <a:pt x="1614523" y="547789"/>
                    <a:pt x="1506130" y="696585"/>
                    <a:pt x="1478231" y="872480"/>
                  </a:cubicBezTo>
                  <a:lnTo>
                    <a:pt x="0" y="872480"/>
                  </a:lnTo>
                  <a:cubicBezTo>
                    <a:pt x="39696" y="383881"/>
                    <a:pt x="449012" y="0"/>
                    <a:pt x="947988" y="0"/>
                  </a:cubicBezTo>
                  <a:close/>
                </a:path>
              </a:pathLst>
            </a:custGeom>
            <a:gradFill>
              <a:gsLst>
                <a:gs pos="0">
                  <a:schemeClr val="accent6">
                    <a:lumMod val="60000"/>
                    <a:lumOff val="40000"/>
                  </a:schemeClr>
                </a:gs>
                <a:gs pos="100000">
                  <a:schemeClr val="accent6"/>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zh-CN" altLang="en-US" sz="1400" b="1" smtClean="0">
                  <a:solidFill>
                    <a:schemeClr val="lt1"/>
                  </a:solidFill>
                  <a:latin typeface="微软雅黑" pitchFamily="34" charset="-122"/>
                  <a:ea typeface="微软雅黑" pitchFamily="34" charset="-122"/>
                </a:rPr>
                <a:t>添加文本</a:t>
              </a:r>
              <a:endParaRPr lang="zh-CN" altLang="en-US" sz="1400" b="1" dirty="0">
                <a:solidFill>
                  <a:schemeClr val="lt1"/>
                </a:solidFill>
                <a:latin typeface="微软雅黑" pitchFamily="34" charset="-122"/>
                <a:ea typeface="微软雅黑" pitchFamily="34" charset="-122"/>
              </a:endParaRPr>
            </a:p>
          </p:txBody>
        </p:sp>
        <p:sp>
          <p:nvSpPr>
            <p:cNvPr id="45" name="椭圆 16"/>
            <p:cNvSpPr/>
            <p:nvPr/>
          </p:nvSpPr>
          <p:spPr bwMode="auto">
            <a:xfrm>
              <a:off x="2532063" y="3730305"/>
              <a:ext cx="1753304" cy="883565"/>
            </a:xfrm>
            <a:custGeom>
              <a:avLst/>
              <a:gdLst/>
              <a:ahLst/>
              <a:cxnLst/>
              <a:rect l="l" t="t" r="r" b="b"/>
              <a:pathLst>
                <a:path w="1753304" h="883565">
                  <a:moveTo>
                    <a:pt x="0" y="0"/>
                  </a:moveTo>
                  <a:lnTo>
                    <a:pt x="1474148" y="0"/>
                  </a:lnTo>
                  <a:cubicBezTo>
                    <a:pt x="1490780" y="187543"/>
                    <a:pt x="1598404" y="348694"/>
                    <a:pt x="1753304" y="438588"/>
                  </a:cubicBezTo>
                  <a:cubicBezTo>
                    <a:pt x="1585503" y="706175"/>
                    <a:pt x="1287741" y="883565"/>
                    <a:pt x="948548" y="883565"/>
                  </a:cubicBezTo>
                  <a:cubicBezTo>
                    <a:pt x="445808" y="883565"/>
                    <a:pt x="34086" y="493872"/>
                    <a:pt x="0" y="0"/>
                  </a:cubicBezTo>
                  <a:close/>
                </a:path>
              </a:pathLst>
            </a:custGeom>
            <a:gradFill>
              <a:gsLst>
                <a:gs pos="0">
                  <a:schemeClr val="accent6">
                    <a:lumMod val="60000"/>
                    <a:lumOff val="40000"/>
                  </a:schemeClr>
                </a:gs>
                <a:gs pos="100000">
                  <a:schemeClr val="accent6"/>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zh-CN" altLang="en-US" sz="1400" b="1" smtClean="0">
                  <a:solidFill>
                    <a:schemeClr val="lt1"/>
                  </a:solidFill>
                  <a:latin typeface="微软雅黑" pitchFamily="34" charset="-122"/>
                  <a:ea typeface="微软雅黑" pitchFamily="34" charset="-122"/>
                </a:rPr>
                <a:t>添加文本</a:t>
              </a:r>
              <a:endParaRPr lang="zh-CN" altLang="en-US" sz="1400" b="1" dirty="0">
                <a:solidFill>
                  <a:schemeClr val="lt1"/>
                </a:solidFill>
                <a:latin typeface="微软雅黑" pitchFamily="34" charset="-122"/>
                <a:ea typeface="微软雅黑" pitchFamily="34" charset="-122"/>
              </a:endParaRPr>
            </a:p>
          </p:txBody>
        </p:sp>
        <p:sp>
          <p:nvSpPr>
            <p:cNvPr id="46" name="椭圆 30"/>
            <p:cNvSpPr/>
            <p:nvPr/>
          </p:nvSpPr>
          <p:spPr bwMode="auto">
            <a:xfrm>
              <a:off x="4868667" y="3729987"/>
              <a:ext cx="1751208" cy="883289"/>
            </a:xfrm>
            <a:custGeom>
              <a:avLst/>
              <a:gdLst/>
              <a:ahLst/>
              <a:cxnLst/>
              <a:rect l="l" t="t" r="r" b="b"/>
              <a:pathLst>
                <a:path w="1751208" h="883289">
                  <a:moveTo>
                    <a:pt x="281942" y="0"/>
                  </a:moveTo>
                  <a:lnTo>
                    <a:pt x="1751208" y="0"/>
                  </a:lnTo>
                  <a:cubicBezTo>
                    <a:pt x="1717144" y="493718"/>
                    <a:pt x="1305683" y="883289"/>
                    <a:pt x="803262" y="883289"/>
                  </a:cubicBezTo>
                  <a:cubicBezTo>
                    <a:pt x="464963" y="883289"/>
                    <a:pt x="167904" y="706663"/>
                    <a:pt x="0" y="440071"/>
                  </a:cubicBezTo>
                  <a:cubicBezTo>
                    <a:pt x="156415" y="350621"/>
                    <a:pt x="265228" y="188674"/>
                    <a:pt x="281942" y="0"/>
                  </a:cubicBezTo>
                  <a:close/>
                </a:path>
              </a:pathLst>
            </a:custGeom>
            <a:gradFill>
              <a:gsLst>
                <a:gs pos="0">
                  <a:schemeClr val="accent6">
                    <a:lumMod val="60000"/>
                    <a:lumOff val="40000"/>
                  </a:schemeClr>
                </a:gs>
                <a:gs pos="100000">
                  <a:schemeClr val="accent6"/>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zh-CN" altLang="en-US" sz="1400" b="1" smtClean="0">
                  <a:solidFill>
                    <a:schemeClr val="lt1"/>
                  </a:solidFill>
                  <a:latin typeface="微软雅黑" pitchFamily="34" charset="-122"/>
                  <a:ea typeface="微软雅黑" pitchFamily="34" charset="-122"/>
                </a:rPr>
                <a:t>添加文本</a:t>
              </a:r>
              <a:endParaRPr lang="zh-CN" altLang="en-US" sz="1400" b="1" dirty="0">
                <a:solidFill>
                  <a:schemeClr val="lt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999411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988840"/>
            <a:ext cx="3168352" cy="1584176"/>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矩形 7"/>
          <p:cNvSpPr/>
          <p:nvPr/>
        </p:nvSpPr>
        <p:spPr>
          <a:xfrm>
            <a:off x="5481083" y="1988840"/>
            <a:ext cx="3166201" cy="1584176"/>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8"/>
          <p:cNvSpPr/>
          <p:nvPr/>
        </p:nvSpPr>
        <p:spPr>
          <a:xfrm>
            <a:off x="467545" y="3900768"/>
            <a:ext cx="3149815" cy="1584176"/>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9"/>
          <p:cNvSpPr/>
          <p:nvPr/>
        </p:nvSpPr>
        <p:spPr>
          <a:xfrm>
            <a:off x="5507593" y="3900768"/>
            <a:ext cx="3139691" cy="1584176"/>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椭圆 5"/>
          <p:cNvSpPr/>
          <p:nvPr/>
        </p:nvSpPr>
        <p:spPr>
          <a:xfrm>
            <a:off x="2819400" y="2000250"/>
            <a:ext cx="3486150" cy="3486150"/>
          </a:xfrm>
          <a:prstGeom prst="ellipse">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mn-cs"/>
              </a:rPr>
              <a:t>单击此处添加文本</a:t>
            </a:r>
            <a:endParaRPr kumimoji="0" lang="zh-CN" altLang="en-US" sz="20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4780445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92413" y="1901826"/>
            <a:ext cx="1776413" cy="2662238"/>
            <a:chOff x="2792413" y="1901826"/>
            <a:chExt cx="1776413" cy="2662238"/>
          </a:xfrm>
        </p:grpSpPr>
        <p:sp>
          <p:nvSpPr>
            <p:cNvPr id="3" name="Freeform 8"/>
            <p:cNvSpPr>
              <a:spLocks/>
            </p:cNvSpPr>
            <p:nvPr/>
          </p:nvSpPr>
          <p:spPr bwMode="auto">
            <a:xfrm>
              <a:off x="2792413" y="1901826"/>
              <a:ext cx="1776413" cy="2662238"/>
            </a:xfrm>
            <a:custGeom>
              <a:avLst/>
              <a:gdLst>
                <a:gd name="T0" fmla="*/ 1760 w 2984"/>
                <a:gd name="T1" fmla="*/ 3691 h 4472"/>
                <a:gd name="T2" fmla="*/ 1576 w 2984"/>
                <a:gd name="T3" fmla="*/ 2984 h 4472"/>
                <a:gd name="T4" fmla="*/ 1574 w 2984"/>
                <a:gd name="T5" fmla="*/ 2989 h 4472"/>
                <a:gd name="T6" fmla="*/ 2984 w 2984"/>
                <a:gd name="T7" fmla="*/ 1576 h 4472"/>
                <a:gd name="T8" fmla="*/ 2984 w 2984"/>
                <a:gd name="T9" fmla="*/ 8 h 4472"/>
                <a:gd name="T10" fmla="*/ 2983 w 2984"/>
                <a:gd name="T11" fmla="*/ 0 h 4472"/>
                <a:gd name="T12" fmla="*/ 8 w 2984"/>
                <a:gd name="T13" fmla="*/ 2984 h 4472"/>
                <a:gd name="T14" fmla="*/ 0 w 2984"/>
                <a:gd name="T15" fmla="*/ 2989 h 4472"/>
                <a:gd name="T16" fmla="*/ 392 w 2984"/>
                <a:gd name="T17" fmla="*/ 4472 h 4472"/>
                <a:gd name="T18" fmla="*/ 1752 w 2984"/>
                <a:gd name="T19" fmla="*/ 3688 h 4472"/>
                <a:gd name="T20" fmla="*/ 1760 w 2984"/>
                <a:gd name="T21" fmla="*/ 3691 h 4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4" h="4472">
                  <a:moveTo>
                    <a:pt x="1760" y="3691"/>
                  </a:moveTo>
                  <a:cubicBezTo>
                    <a:pt x="1642" y="3484"/>
                    <a:pt x="1574" y="3244"/>
                    <a:pt x="1576" y="2984"/>
                  </a:cubicBezTo>
                  <a:lnTo>
                    <a:pt x="1574" y="2989"/>
                  </a:lnTo>
                  <a:cubicBezTo>
                    <a:pt x="1574" y="2210"/>
                    <a:pt x="2204" y="1578"/>
                    <a:pt x="2984" y="1576"/>
                  </a:cubicBezTo>
                  <a:lnTo>
                    <a:pt x="2984" y="8"/>
                  </a:lnTo>
                  <a:lnTo>
                    <a:pt x="2983" y="0"/>
                  </a:lnTo>
                  <a:cubicBezTo>
                    <a:pt x="1335" y="4"/>
                    <a:pt x="0" y="1341"/>
                    <a:pt x="8" y="2984"/>
                  </a:cubicBezTo>
                  <a:lnTo>
                    <a:pt x="0" y="2989"/>
                  </a:lnTo>
                  <a:cubicBezTo>
                    <a:pt x="0" y="3531"/>
                    <a:pt x="145" y="4039"/>
                    <a:pt x="392" y="4472"/>
                  </a:cubicBezTo>
                  <a:lnTo>
                    <a:pt x="1752" y="3688"/>
                  </a:lnTo>
                  <a:lnTo>
                    <a:pt x="1760" y="369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矩形 3"/>
            <p:cNvSpPr/>
            <p:nvPr/>
          </p:nvSpPr>
          <p:spPr bwMode="auto">
            <a:xfrm rot="18774011">
              <a:off x="2842538" y="2524046"/>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5" name="组合 4"/>
          <p:cNvGrpSpPr/>
          <p:nvPr/>
        </p:nvGrpSpPr>
        <p:grpSpPr>
          <a:xfrm>
            <a:off x="4576763" y="1905001"/>
            <a:ext cx="1773238" cy="2663825"/>
            <a:chOff x="4576763" y="1905001"/>
            <a:chExt cx="1773238" cy="2663825"/>
          </a:xfrm>
        </p:grpSpPr>
        <p:sp>
          <p:nvSpPr>
            <p:cNvPr id="6" name="Freeform 9"/>
            <p:cNvSpPr>
              <a:spLocks/>
            </p:cNvSpPr>
            <p:nvPr/>
          </p:nvSpPr>
          <p:spPr bwMode="auto">
            <a:xfrm>
              <a:off x="4576763" y="1905001"/>
              <a:ext cx="1773238" cy="2663825"/>
            </a:xfrm>
            <a:custGeom>
              <a:avLst/>
              <a:gdLst>
                <a:gd name="T0" fmla="*/ 1218 w 2980"/>
                <a:gd name="T1" fmla="*/ 3683 h 4473"/>
                <a:gd name="T2" fmla="*/ 2578 w 2980"/>
                <a:gd name="T3" fmla="*/ 4467 h 4473"/>
                <a:gd name="T4" fmla="*/ 2583 w 2980"/>
                <a:gd name="T5" fmla="*/ 4473 h 4473"/>
                <a:gd name="T6" fmla="*/ 2978 w 2980"/>
                <a:gd name="T7" fmla="*/ 2979 h 4473"/>
                <a:gd name="T8" fmla="*/ 2980 w 2980"/>
                <a:gd name="T9" fmla="*/ 2984 h 4473"/>
                <a:gd name="T10" fmla="*/ 2 w 2980"/>
                <a:gd name="T11" fmla="*/ 3 h 4473"/>
                <a:gd name="T12" fmla="*/ 2 w 2980"/>
                <a:gd name="T13" fmla="*/ 1571 h 4473"/>
                <a:gd name="T14" fmla="*/ 0 w 2980"/>
                <a:gd name="T15" fmla="*/ 1569 h 4473"/>
                <a:gd name="T16" fmla="*/ 1410 w 2980"/>
                <a:gd name="T17" fmla="*/ 2979 h 4473"/>
                <a:gd name="T18" fmla="*/ 1406 w 2980"/>
                <a:gd name="T19" fmla="*/ 2984 h 4473"/>
                <a:gd name="T20" fmla="*/ 1218 w 2980"/>
                <a:gd name="T21" fmla="*/ 3683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0" h="4473">
                  <a:moveTo>
                    <a:pt x="1218" y="3683"/>
                  </a:moveTo>
                  <a:lnTo>
                    <a:pt x="2578" y="4467"/>
                  </a:lnTo>
                  <a:lnTo>
                    <a:pt x="2583" y="4473"/>
                  </a:lnTo>
                  <a:cubicBezTo>
                    <a:pt x="2835" y="4035"/>
                    <a:pt x="2980" y="3526"/>
                    <a:pt x="2978" y="2979"/>
                  </a:cubicBezTo>
                  <a:lnTo>
                    <a:pt x="2980" y="2984"/>
                  </a:lnTo>
                  <a:cubicBezTo>
                    <a:pt x="2980" y="1337"/>
                    <a:pt x="1647" y="0"/>
                    <a:pt x="2" y="3"/>
                  </a:cubicBezTo>
                  <a:lnTo>
                    <a:pt x="2" y="1571"/>
                  </a:lnTo>
                  <a:lnTo>
                    <a:pt x="0" y="1569"/>
                  </a:lnTo>
                  <a:cubicBezTo>
                    <a:pt x="778" y="1574"/>
                    <a:pt x="1406" y="2206"/>
                    <a:pt x="1410" y="2979"/>
                  </a:cubicBezTo>
                  <a:lnTo>
                    <a:pt x="1406" y="2984"/>
                  </a:lnTo>
                  <a:cubicBezTo>
                    <a:pt x="1406" y="3240"/>
                    <a:pt x="1339" y="3479"/>
                    <a:pt x="1218" y="3683"/>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矩形 6"/>
            <p:cNvSpPr/>
            <p:nvPr/>
          </p:nvSpPr>
          <p:spPr bwMode="auto">
            <a:xfrm rot="4009759">
              <a:off x="4656794" y="2718834"/>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8" name="组合 7"/>
          <p:cNvGrpSpPr/>
          <p:nvPr/>
        </p:nvGrpSpPr>
        <p:grpSpPr>
          <a:xfrm>
            <a:off x="3033713" y="4106864"/>
            <a:ext cx="3078163" cy="1354138"/>
            <a:chOff x="3033713" y="4106864"/>
            <a:chExt cx="3078163" cy="1354138"/>
          </a:xfrm>
        </p:grpSpPr>
        <p:sp>
          <p:nvSpPr>
            <p:cNvPr id="9" name="Freeform 10"/>
            <p:cNvSpPr>
              <a:spLocks/>
            </p:cNvSpPr>
            <p:nvPr/>
          </p:nvSpPr>
          <p:spPr bwMode="auto">
            <a:xfrm>
              <a:off x="3033713" y="4106864"/>
              <a:ext cx="3078163" cy="1354138"/>
            </a:xfrm>
            <a:custGeom>
              <a:avLst/>
              <a:gdLst>
                <a:gd name="T0" fmla="*/ 3806 w 5171"/>
                <a:gd name="T1" fmla="*/ 1 h 2274"/>
                <a:gd name="T2" fmla="*/ 2579 w 5171"/>
                <a:gd name="T3" fmla="*/ 704 h 2274"/>
                <a:gd name="T4" fmla="*/ 2584 w 5171"/>
                <a:gd name="T5" fmla="*/ 700 h 2274"/>
                <a:gd name="T6" fmla="*/ 1363 w 5171"/>
                <a:gd name="T7" fmla="*/ 0 h 2274"/>
                <a:gd name="T8" fmla="*/ 3 w 5171"/>
                <a:gd name="T9" fmla="*/ 784 h 2274"/>
                <a:gd name="T10" fmla="*/ 0 w 5171"/>
                <a:gd name="T11" fmla="*/ 787 h 2274"/>
                <a:gd name="T12" fmla="*/ 2579 w 5171"/>
                <a:gd name="T13" fmla="*/ 2272 h 2274"/>
                <a:gd name="T14" fmla="*/ 2584 w 5171"/>
                <a:gd name="T15" fmla="*/ 2274 h 2274"/>
                <a:gd name="T16" fmla="*/ 5171 w 5171"/>
                <a:gd name="T17" fmla="*/ 784 h 2274"/>
                <a:gd name="T18" fmla="*/ 3811 w 5171"/>
                <a:gd name="T19" fmla="*/ 0 h 2274"/>
                <a:gd name="T20" fmla="*/ 3806 w 5171"/>
                <a:gd name="T21" fmla="*/ 1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71" h="2274">
                  <a:moveTo>
                    <a:pt x="3806" y="1"/>
                  </a:moveTo>
                  <a:cubicBezTo>
                    <a:pt x="3560" y="419"/>
                    <a:pt x="3105" y="700"/>
                    <a:pt x="2579" y="704"/>
                  </a:cubicBezTo>
                  <a:lnTo>
                    <a:pt x="2584" y="700"/>
                  </a:lnTo>
                  <a:cubicBezTo>
                    <a:pt x="2063" y="700"/>
                    <a:pt x="1608" y="419"/>
                    <a:pt x="1363" y="0"/>
                  </a:cubicBezTo>
                  <a:lnTo>
                    <a:pt x="3" y="784"/>
                  </a:lnTo>
                  <a:lnTo>
                    <a:pt x="0" y="787"/>
                  </a:lnTo>
                  <a:cubicBezTo>
                    <a:pt x="517" y="1676"/>
                    <a:pt x="1481" y="2274"/>
                    <a:pt x="2579" y="2272"/>
                  </a:cubicBezTo>
                  <a:lnTo>
                    <a:pt x="2584" y="2274"/>
                  </a:lnTo>
                  <a:cubicBezTo>
                    <a:pt x="3687" y="2274"/>
                    <a:pt x="4650" y="1676"/>
                    <a:pt x="5171" y="784"/>
                  </a:cubicBezTo>
                  <a:lnTo>
                    <a:pt x="3811" y="0"/>
                  </a:lnTo>
                  <a:lnTo>
                    <a:pt x="3806" y="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矩形 9"/>
            <p:cNvSpPr/>
            <p:nvPr/>
          </p:nvSpPr>
          <p:spPr bwMode="auto">
            <a:xfrm rot="11160269">
              <a:off x="3589695" y="4312563"/>
              <a:ext cx="1800200" cy="977743"/>
            </a:xfrm>
            <a:prstGeom prst="rect">
              <a:avLst/>
            </a:prstGeom>
            <a:noFill/>
            <a:ln w="25400" cap="flat" cmpd="sng" algn="ctr">
              <a:noFill/>
              <a:prstDash val="solid"/>
            </a:ln>
            <a:effectLst/>
          </p:spPr>
          <p:txBody>
            <a:bodyPr spcFirstLastPara="1"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a:t>
              </a: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a:t>
              </a:r>
              <a:r>
                <a:rPr kumimoji="0" lang="zh-CN" altLang="en-US" sz="13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
        <p:nvSpPr>
          <p:cNvPr id="11" name="Oval 19"/>
          <p:cNvSpPr>
            <a:spLocks noChangeArrowheads="1"/>
          </p:cNvSpPr>
          <p:nvPr/>
        </p:nvSpPr>
        <p:spPr bwMode="auto">
          <a:xfrm>
            <a:off x="3712080" y="2860923"/>
            <a:ext cx="1685916" cy="1686297"/>
          </a:xfrm>
          <a:prstGeom prst="ellipse">
            <a:avLst/>
          </a:prstGeom>
          <a:gradFill rotWithShape="1">
            <a:gsLst>
              <a:gs pos="0">
                <a:srgbClr val="A379BB">
                  <a:lumMod val="40000"/>
                  <a:lumOff val="60000"/>
                </a:srgbClr>
              </a:gs>
              <a:gs pos="100000">
                <a:srgbClr val="A379BB"/>
              </a:gs>
            </a:gsLst>
            <a:path path="shape">
              <a:fillToRect l="50000" t="50000" r="50000" b="50000"/>
            </a:path>
          </a:gradFill>
          <a:ln w="9525">
            <a:solidFill>
              <a:srgbClr val="A379BB"/>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点击此处添加文本</a:t>
            </a:r>
          </a:p>
        </p:txBody>
      </p:sp>
    </p:spTree>
    <p:extLst>
      <p:ext uri="{BB962C8B-B14F-4D97-AF65-F5344CB8AC3E}">
        <p14:creationId xmlns:p14="http://schemas.microsoft.com/office/powerpoint/2010/main" val="34900454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5993" y="1381150"/>
            <a:ext cx="4656522" cy="3560816"/>
            <a:chOff x="2495993" y="1381150"/>
            <a:chExt cx="4656522" cy="3560816"/>
          </a:xfrm>
        </p:grpSpPr>
        <p:grpSp>
          <p:nvGrpSpPr>
            <p:cNvPr id="3" name="组合 2"/>
            <p:cNvGrpSpPr/>
            <p:nvPr/>
          </p:nvGrpSpPr>
          <p:grpSpPr>
            <a:xfrm>
              <a:off x="3542957" y="4169062"/>
              <a:ext cx="3609558" cy="772904"/>
              <a:chOff x="3958882" y="3867437"/>
              <a:chExt cx="3609558" cy="772904"/>
            </a:xfrm>
          </p:grpSpPr>
          <p:sp>
            <p:nvSpPr>
              <p:cNvPr id="13" name="TextBox 12"/>
              <p:cNvSpPr txBox="1"/>
              <p:nvPr/>
            </p:nvSpPr>
            <p:spPr>
              <a:xfrm>
                <a:off x="6646682" y="3867437"/>
                <a:ext cx="92175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949494"/>
                    </a:solidFill>
                    <a:effectLst/>
                    <a:uLnTx/>
                    <a:uFillTx/>
                    <a:latin typeface="微软雅黑" pitchFamily="34" charset="-122"/>
                    <a:ea typeface="微软雅黑" pitchFamily="34" charset="-122"/>
                  </a:rPr>
                  <a:t>添加文本</a:t>
                </a:r>
                <a:r>
                  <a:rPr kumimoji="0" lang="en-US" altLang="zh-CN" sz="1200" b="1" i="0" u="none" strike="noStrike" kern="0" cap="none" spc="0" normalizeH="0" baseline="0" noProof="0" dirty="0" smtClean="0">
                    <a:ln>
                      <a:noFill/>
                    </a:ln>
                    <a:solidFill>
                      <a:srgbClr val="949494"/>
                    </a:solidFill>
                    <a:effectLst/>
                    <a:uLnTx/>
                    <a:uFillTx/>
                    <a:latin typeface="微软雅黑" pitchFamily="34" charset="-122"/>
                    <a:ea typeface="微软雅黑" pitchFamily="34" charset="-122"/>
                  </a:rPr>
                  <a:t>3</a:t>
                </a:r>
                <a:endParaRPr kumimoji="0" lang="zh-CN" altLang="en-US" sz="12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sp>
            <p:nvSpPr>
              <p:cNvPr id="14" name="五边形 41"/>
              <p:cNvSpPr/>
              <p:nvPr/>
            </p:nvSpPr>
            <p:spPr>
              <a:xfrm>
                <a:off x="3958882" y="3867437"/>
                <a:ext cx="2687800" cy="772904"/>
              </a:xfrm>
              <a:custGeom>
                <a:avLst/>
                <a:gdLst/>
                <a:ahLst/>
                <a:cxnLst/>
                <a:rect l="l" t="t" r="r" b="b"/>
                <a:pathLst>
                  <a:path w="2687800" h="772904">
                    <a:moveTo>
                      <a:pt x="0" y="0"/>
                    </a:moveTo>
                    <a:cubicBezTo>
                      <a:pt x="574551" y="701060"/>
                      <a:pt x="1443161" y="711127"/>
                      <a:pt x="2278163" y="250638"/>
                    </a:cubicBezTo>
                    <a:lnTo>
                      <a:pt x="2219171" y="171585"/>
                    </a:lnTo>
                    <a:lnTo>
                      <a:pt x="2687800" y="146207"/>
                    </a:lnTo>
                    <a:lnTo>
                      <a:pt x="2502772" y="590197"/>
                    </a:lnTo>
                    <a:lnTo>
                      <a:pt x="2456475" y="513522"/>
                    </a:lnTo>
                    <a:cubicBezTo>
                      <a:pt x="1597297" y="939002"/>
                      <a:pt x="549287" y="889345"/>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4" name="组合 3"/>
            <p:cNvGrpSpPr/>
            <p:nvPr/>
          </p:nvGrpSpPr>
          <p:grpSpPr>
            <a:xfrm>
              <a:off x="3592711" y="1381150"/>
              <a:ext cx="2333329" cy="2540500"/>
              <a:chOff x="3131139" y="1167735"/>
              <a:chExt cx="2333329" cy="2540500"/>
            </a:xfrm>
          </p:grpSpPr>
          <p:sp>
            <p:nvSpPr>
              <p:cNvPr id="11" name="五边形 42"/>
              <p:cNvSpPr/>
              <p:nvPr/>
            </p:nvSpPr>
            <p:spPr>
              <a:xfrm>
                <a:off x="4046132" y="1245672"/>
                <a:ext cx="1418336" cy="2462563"/>
              </a:xfrm>
              <a:custGeom>
                <a:avLst/>
                <a:gdLst/>
                <a:ahLst/>
                <a:cxnLst/>
                <a:rect l="l" t="t" r="r" b="b"/>
                <a:pathLst>
                  <a:path w="1418336" h="2462563">
                    <a:moveTo>
                      <a:pt x="477021" y="0"/>
                    </a:moveTo>
                    <a:lnTo>
                      <a:pt x="433767" y="78432"/>
                    </a:lnTo>
                    <a:cubicBezTo>
                      <a:pt x="1231832" y="609762"/>
                      <a:pt x="1712833" y="1542194"/>
                      <a:pt x="1217281" y="2462563"/>
                    </a:cubicBezTo>
                    <a:cubicBezTo>
                      <a:pt x="1537142" y="1614457"/>
                      <a:pt x="1111555" y="857185"/>
                      <a:pt x="295258" y="364297"/>
                    </a:cubicBezTo>
                    <a:lnTo>
                      <a:pt x="256293" y="454912"/>
                    </a:lnTo>
                    <a:lnTo>
                      <a:pt x="0" y="6175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TextBox 11"/>
              <p:cNvSpPr txBox="1"/>
              <p:nvPr/>
            </p:nvSpPr>
            <p:spPr>
              <a:xfrm>
                <a:off x="3131139" y="1167735"/>
                <a:ext cx="92175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949494"/>
                    </a:solidFill>
                    <a:effectLst/>
                    <a:uLnTx/>
                    <a:uFillTx/>
                    <a:latin typeface="微软雅黑" pitchFamily="34" charset="-122"/>
                    <a:ea typeface="微软雅黑" pitchFamily="34" charset="-122"/>
                  </a:rPr>
                  <a:t>添加文本</a:t>
                </a:r>
                <a:r>
                  <a:rPr kumimoji="0" lang="en-US" altLang="zh-CN" sz="1200" b="1" i="0" u="none" strike="noStrike" kern="0" cap="none" spc="0" normalizeH="0" baseline="0" noProof="0" smtClean="0">
                    <a:ln>
                      <a:noFill/>
                    </a:ln>
                    <a:solidFill>
                      <a:srgbClr val="949494"/>
                    </a:solidFill>
                    <a:effectLst/>
                    <a:uLnTx/>
                    <a:uFillTx/>
                    <a:latin typeface="微软雅黑" pitchFamily="34" charset="-122"/>
                    <a:ea typeface="微软雅黑" pitchFamily="34" charset="-122"/>
                  </a:rPr>
                  <a:t>1</a:t>
                </a:r>
                <a:endParaRPr kumimoji="0" lang="zh-CN" altLang="en-US" sz="12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5" name="组合 4"/>
            <p:cNvGrpSpPr/>
            <p:nvPr/>
          </p:nvGrpSpPr>
          <p:grpSpPr>
            <a:xfrm>
              <a:off x="2495993" y="2159603"/>
              <a:ext cx="1929656" cy="2605847"/>
              <a:chOff x="2543618" y="2658078"/>
              <a:chExt cx="1929656" cy="2605847"/>
            </a:xfrm>
          </p:grpSpPr>
          <p:sp>
            <p:nvSpPr>
              <p:cNvPr id="9" name="五边形 43"/>
              <p:cNvSpPr/>
              <p:nvPr/>
            </p:nvSpPr>
            <p:spPr>
              <a:xfrm>
                <a:off x="2710763" y="2658078"/>
                <a:ext cx="1762511" cy="2254600"/>
              </a:xfrm>
              <a:custGeom>
                <a:avLst/>
                <a:gdLst/>
                <a:ahLst/>
                <a:cxnLst/>
                <a:rect l="l" t="t" r="r" b="b"/>
                <a:pathLst>
                  <a:path w="1762511" h="2254600">
                    <a:moveTo>
                      <a:pt x="1762511" y="0"/>
                    </a:moveTo>
                    <a:cubicBezTo>
                      <a:pt x="868100" y="147046"/>
                      <a:pt x="425077" y="894251"/>
                      <a:pt x="406371" y="1847628"/>
                    </a:cubicBezTo>
                    <a:lnTo>
                      <a:pt x="504329" y="1836066"/>
                    </a:lnTo>
                    <a:lnTo>
                      <a:pt x="291992" y="2254600"/>
                    </a:lnTo>
                    <a:lnTo>
                      <a:pt x="0" y="1872366"/>
                    </a:lnTo>
                    <a:lnTo>
                      <a:pt x="89551" y="1870609"/>
                    </a:lnTo>
                    <a:cubicBezTo>
                      <a:pt x="150663" y="913799"/>
                      <a:pt x="717672" y="31024"/>
                      <a:pt x="1762511"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TextBox 9"/>
              <p:cNvSpPr txBox="1"/>
              <p:nvPr/>
            </p:nvSpPr>
            <p:spPr>
              <a:xfrm>
                <a:off x="2543618" y="4986926"/>
                <a:ext cx="92175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949494"/>
                    </a:solidFill>
                    <a:effectLst/>
                    <a:uLnTx/>
                    <a:uFillTx/>
                    <a:latin typeface="微软雅黑" pitchFamily="34" charset="-122"/>
                    <a:ea typeface="微软雅黑" pitchFamily="34" charset="-122"/>
                  </a:rPr>
                  <a:t>添加文本</a:t>
                </a:r>
                <a:r>
                  <a:rPr kumimoji="0" lang="en-US" altLang="zh-CN" sz="1200" b="1" i="0" u="none" strike="noStrike" kern="0" cap="none" spc="0" normalizeH="0" baseline="0" noProof="0" smtClean="0">
                    <a:ln>
                      <a:noFill/>
                    </a:ln>
                    <a:solidFill>
                      <a:srgbClr val="949494"/>
                    </a:solidFill>
                    <a:effectLst/>
                    <a:uLnTx/>
                    <a:uFillTx/>
                    <a:latin typeface="微软雅黑" pitchFamily="34" charset="-122"/>
                    <a:ea typeface="微软雅黑" pitchFamily="34" charset="-122"/>
                  </a:rPr>
                  <a:t>2</a:t>
                </a:r>
                <a:endParaRPr kumimoji="0" lang="zh-CN" altLang="en-US" sz="12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6" name="组合 5"/>
            <p:cNvGrpSpPr/>
            <p:nvPr/>
          </p:nvGrpSpPr>
          <p:grpSpPr>
            <a:xfrm>
              <a:off x="3308991" y="2161320"/>
              <a:ext cx="2513076" cy="2513644"/>
              <a:chOff x="3865855" y="346698"/>
              <a:chExt cx="1459921" cy="1460252"/>
            </a:xfrm>
          </p:grpSpPr>
          <p:sp>
            <p:nvSpPr>
              <p:cNvPr id="7" name="Oval 19"/>
              <p:cNvSpPr>
                <a:spLocks noChangeArrowheads="1"/>
              </p:cNvSpPr>
              <p:nvPr/>
            </p:nvSpPr>
            <p:spPr bwMode="auto">
              <a:xfrm>
                <a:off x="3865855" y="346698"/>
                <a:ext cx="1459921" cy="1460252"/>
              </a:xfrm>
              <a:prstGeom prst="ellipse">
                <a:avLst/>
              </a:prstGeom>
              <a:gradFill rotWithShape="1">
                <a:gsLst>
                  <a:gs pos="0">
                    <a:srgbClr val="6DAA2D">
                      <a:lumMod val="40000"/>
                      <a:lumOff val="60000"/>
                    </a:srgbClr>
                  </a:gs>
                  <a:gs pos="100000">
                    <a:srgbClr val="6DAA2D"/>
                  </a:gs>
                </a:gsLst>
                <a:path path="shape">
                  <a:fillToRect l="50000" t="50000" r="50000" b="50000"/>
                </a:path>
              </a:gradFill>
              <a:ln w="9525">
                <a:solidFill>
                  <a:srgbClr val="6DAA2D"/>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rPr>
                  <a:t>标题</a:t>
                </a:r>
                <a:endParaRPr kumimoji="0" lang="zh-CN" altLang="en-US" sz="2800" b="1"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8" name="未知"/>
              <p:cNvSpPr>
                <a:spLocks/>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spTree>
    <p:extLst>
      <p:ext uri="{BB962C8B-B14F-4D97-AF65-F5344CB8AC3E}">
        <p14:creationId xmlns:p14="http://schemas.microsoft.com/office/powerpoint/2010/main" val="22746900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988840"/>
            <a:ext cx="3168352" cy="1584176"/>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矩形 7"/>
          <p:cNvSpPr/>
          <p:nvPr/>
        </p:nvSpPr>
        <p:spPr>
          <a:xfrm>
            <a:off x="5481083" y="1988840"/>
            <a:ext cx="3166201" cy="1584176"/>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8"/>
          <p:cNvSpPr/>
          <p:nvPr/>
        </p:nvSpPr>
        <p:spPr>
          <a:xfrm>
            <a:off x="467545" y="3900768"/>
            <a:ext cx="3149815" cy="1584176"/>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9"/>
          <p:cNvSpPr/>
          <p:nvPr/>
        </p:nvSpPr>
        <p:spPr>
          <a:xfrm>
            <a:off x="5507593" y="3900768"/>
            <a:ext cx="3139691" cy="1584176"/>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椭圆 5"/>
          <p:cNvSpPr/>
          <p:nvPr/>
        </p:nvSpPr>
        <p:spPr>
          <a:xfrm>
            <a:off x="2819400" y="2000250"/>
            <a:ext cx="3486150" cy="3486150"/>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mn-cs"/>
              </a:rPr>
              <a:t>单击此处添加文本</a:t>
            </a:r>
            <a:endParaRPr kumimoji="0" lang="zh-CN" altLang="en-US" sz="20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921032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74094" y="1299369"/>
            <a:ext cx="4595813" cy="4259263"/>
            <a:chOff x="2124075" y="1438275"/>
            <a:chExt cx="4595813" cy="4259263"/>
          </a:xfrm>
        </p:grpSpPr>
        <p:sp>
          <p:nvSpPr>
            <p:cNvPr id="3" name="矩形 7"/>
            <p:cNvSpPr/>
            <p:nvPr/>
          </p:nvSpPr>
          <p:spPr>
            <a:xfrm>
              <a:off x="2124075" y="3627438"/>
              <a:ext cx="1439863" cy="1708150"/>
            </a:xfrm>
            <a:custGeom>
              <a:avLst/>
              <a:gdLst/>
              <a:ahLst/>
              <a:cxnLst/>
              <a:rect l="l" t="t" r="r" b="b"/>
              <a:pathLst>
                <a:path w="1440160" h="1706984">
                  <a:moveTo>
                    <a:pt x="0" y="0"/>
                  </a:moveTo>
                  <a:lnTo>
                    <a:pt x="1326614" y="0"/>
                  </a:lnTo>
                  <a:cubicBezTo>
                    <a:pt x="1334253" y="144927"/>
                    <a:pt x="1374747" y="281229"/>
                    <a:pt x="1440160" y="402099"/>
                  </a:cubicBezTo>
                  <a:lnTo>
                    <a:pt x="1440160" y="1706984"/>
                  </a:lnTo>
                  <a:lnTo>
                    <a:pt x="0" y="170698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矩形 3"/>
            <p:cNvSpPr/>
            <p:nvPr/>
          </p:nvSpPr>
          <p:spPr>
            <a:xfrm>
              <a:off x="2124075" y="14382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矩形 4"/>
            <p:cNvSpPr/>
            <p:nvPr/>
          </p:nvSpPr>
          <p:spPr>
            <a:xfrm>
              <a:off x="3702050" y="14382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矩形 5"/>
            <p:cNvSpPr/>
            <p:nvPr/>
          </p:nvSpPr>
          <p:spPr>
            <a:xfrm>
              <a:off x="5280025" y="14382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矩形 18"/>
            <p:cNvSpPr/>
            <p:nvPr/>
          </p:nvSpPr>
          <p:spPr>
            <a:xfrm>
              <a:off x="3702050" y="4216400"/>
              <a:ext cx="1439863" cy="1116013"/>
            </a:xfrm>
            <a:custGeom>
              <a:avLst/>
              <a:gdLst/>
              <a:ahLst/>
              <a:cxnLst/>
              <a:rect l="l" t="t" r="r" b="b"/>
              <a:pathLst>
                <a:path w="1440160" h="1115977">
                  <a:moveTo>
                    <a:pt x="0" y="0"/>
                  </a:moveTo>
                  <a:cubicBezTo>
                    <a:pt x="175726" y="199326"/>
                    <a:pt x="433449" y="323095"/>
                    <a:pt x="720080" y="323095"/>
                  </a:cubicBezTo>
                  <a:cubicBezTo>
                    <a:pt x="1006711" y="323095"/>
                    <a:pt x="1264434" y="199326"/>
                    <a:pt x="1440160" y="0"/>
                  </a:cubicBezTo>
                  <a:lnTo>
                    <a:pt x="1440160" y="1115977"/>
                  </a:lnTo>
                  <a:lnTo>
                    <a:pt x="0" y="1115977"/>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tIns="288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矩形 21"/>
            <p:cNvSpPr/>
            <p:nvPr/>
          </p:nvSpPr>
          <p:spPr>
            <a:xfrm>
              <a:off x="5280025" y="3625850"/>
              <a:ext cx="1439863" cy="1706563"/>
            </a:xfrm>
            <a:custGeom>
              <a:avLst/>
              <a:gdLst/>
              <a:ahLst/>
              <a:cxnLst/>
              <a:rect l="l" t="t" r="r" b="b"/>
              <a:pathLst>
                <a:path w="1440160" h="1706984">
                  <a:moveTo>
                    <a:pt x="113547" y="0"/>
                  </a:moveTo>
                  <a:lnTo>
                    <a:pt x="1440160" y="0"/>
                  </a:lnTo>
                  <a:lnTo>
                    <a:pt x="1440160" y="1706984"/>
                  </a:lnTo>
                  <a:lnTo>
                    <a:pt x="0" y="1706984"/>
                  </a:lnTo>
                  <a:lnTo>
                    <a:pt x="0" y="402099"/>
                  </a:lnTo>
                  <a:cubicBezTo>
                    <a:pt x="65413" y="281229"/>
                    <a:pt x="105907" y="144927"/>
                    <a:pt x="113547"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椭圆 8"/>
            <p:cNvSpPr/>
            <p:nvPr/>
          </p:nvSpPr>
          <p:spPr>
            <a:xfrm>
              <a:off x="3567113" y="2711450"/>
              <a:ext cx="1708150" cy="1708150"/>
            </a:xfrm>
            <a:prstGeom prst="ellipse">
              <a:avLst/>
            </a:prstGeom>
            <a:gradFill>
              <a:gsLst>
                <a:gs pos="0">
                  <a:srgbClr val="6DAA2D">
                    <a:lumMod val="60000"/>
                    <a:lumOff val="40000"/>
                  </a:srgbClr>
                </a:gs>
                <a:gs pos="100000">
                  <a:srgbClr val="6DAA2D"/>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p>
          </p:txBody>
        </p:sp>
        <p:sp>
          <p:nvSpPr>
            <p:cNvPr id="10" name="矩形 4"/>
            <p:cNvSpPr/>
            <p:nvPr/>
          </p:nvSpPr>
          <p:spPr>
            <a:xfrm>
              <a:off x="2124075" y="1798638"/>
              <a:ext cx="1439863" cy="1706562"/>
            </a:xfrm>
            <a:custGeom>
              <a:avLst/>
              <a:gdLst/>
              <a:ahLst/>
              <a:cxnLst/>
              <a:rect l="l" t="t" r="r" b="b"/>
              <a:pathLst>
                <a:path w="1440160" h="1706984">
                  <a:moveTo>
                    <a:pt x="0" y="0"/>
                  </a:moveTo>
                  <a:lnTo>
                    <a:pt x="1440160" y="0"/>
                  </a:lnTo>
                  <a:lnTo>
                    <a:pt x="1440160" y="1304885"/>
                  </a:lnTo>
                  <a:cubicBezTo>
                    <a:pt x="1374747" y="1425756"/>
                    <a:pt x="1334253" y="1562057"/>
                    <a:pt x="1326614" y="1706984"/>
                  </a:cubicBezTo>
                  <a:lnTo>
                    <a:pt x="0" y="170698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 name="矩形 10"/>
            <p:cNvSpPr/>
            <p:nvPr/>
          </p:nvSpPr>
          <p:spPr>
            <a:xfrm>
              <a:off x="3702050" y="1798638"/>
              <a:ext cx="1439863" cy="1116012"/>
            </a:xfrm>
            <a:custGeom>
              <a:avLst/>
              <a:gdLst/>
              <a:ahLst/>
              <a:cxnLst/>
              <a:rect l="l" t="t" r="r" b="b"/>
              <a:pathLst>
                <a:path w="1440160" h="1115978">
                  <a:moveTo>
                    <a:pt x="0" y="0"/>
                  </a:moveTo>
                  <a:lnTo>
                    <a:pt x="1440160" y="0"/>
                  </a:lnTo>
                  <a:lnTo>
                    <a:pt x="1440160" y="1115978"/>
                  </a:lnTo>
                  <a:cubicBezTo>
                    <a:pt x="1264434" y="916652"/>
                    <a:pt x="1006711" y="792882"/>
                    <a:pt x="720080" y="792882"/>
                  </a:cubicBezTo>
                  <a:cubicBezTo>
                    <a:pt x="433449" y="792882"/>
                    <a:pt x="175726" y="916652"/>
                    <a:pt x="0" y="1115978"/>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288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矩形 13"/>
            <p:cNvSpPr/>
            <p:nvPr/>
          </p:nvSpPr>
          <p:spPr>
            <a:xfrm>
              <a:off x="5280025" y="1798638"/>
              <a:ext cx="1439863" cy="1706562"/>
            </a:xfrm>
            <a:custGeom>
              <a:avLst/>
              <a:gdLst/>
              <a:ahLst/>
              <a:cxnLst/>
              <a:rect l="l" t="t" r="r" b="b"/>
              <a:pathLst>
                <a:path w="1440160" h="1706984">
                  <a:moveTo>
                    <a:pt x="0" y="0"/>
                  </a:moveTo>
                  <a:lnTo>
                    <a:pt x="1440160" y="0"/>
                  </a:lnTo>
                  <a:lnTo>
                    <a:pt x="1440160" y="1706984"/>
                  </a:lnTo>
                  <a:lnTo>
                    <a:pt x="113547" y="1706984"/>
                  </a:lnTo>
                  <a:cubicBezTo>
                    <a:pt x="105907" y="1562057"/>
                    <a:pt x="65413" y="1425756"/>
                    <a:pt x="0" y="1304885"/>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
此处添加文本</a:t>
              </a: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矩形 12"/>
            <p:cNvSpPr/>
            <p:nvPr/>
          </p:nvSpPr>
          <p:spPr>
            <a:xfrm>
              <a:off x="2124075" y="53371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矩形 13"/>
            <p:cNvSpPr/>
            <p:nvPr/>
          </p:nvSpPr>
          <p:spPr>
            <a:xfrm>
              <a:off x="3702050" y="53371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5" name="矩形 14"/>
            <p:cNvSpPr/>
            <p:nvPr/>
          </p:nvSpPr>
          <p:spPr>
            <a:xfrm>
              <a:off x="5280025" y="5337175"/>
              <a:ext cx="1439863" cy="36036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此处添加文本</a:t>
              </a:r>
              <a:endParaRPr kumimoji="0" lang="zh-CN" altLang="en-US" sz="12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1657792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51894" y="1266825"/>
            <a:ext cx="4240213" cy="4324350"/>
            <a:chOff x="2073171" y="1538288"/>
            <a:chExt cx="4240213" cy="4324350"/>
          </a:xfrm>
        </p:grpSpPr>
        <p:sp>
          <p:nvSpPr>
            <p:cNvPr id="3" name="矩形 6"/>
            <p:cNvSpPr/>
            <p:nvPr/>
          </p:nvSpPr>
          <p:spPr bwMode="auto">
            <a:xfrm>
              <a:off x="2073171" y="1538288"/>
              <a:ext cx="2058988" cy="2092325"/>
            </a:xfrm>
            <a:custGeom>
              <a:avLst/>
              <a:gdLst/>
              <a:ahLst/>
              <a:cxnLst/>
              <a:rect l="l" t="t" r="r" b="b"/>
              <a:pathLst>
                <a:path w="2058516" h="2091715">
                  <a:moveTo>
                    <a:pt x="0" y="0"/>
                  </a:moveTo>
                  <a:lnTo>
                    <a:pt x="2058516" y="0"/>
                  </a:lnTo>
                  <a:lnTo>
                    <a:pt x="2058516" y="1488056"/>
                  </a:lnTo>
                  <a:cubicBezTo>
                    <a:pt x="1727358" y="1511100"/>
                    <a:pt x="1460846" y="1765838"/>
                    <a:pt x="1419375" y="2091715"/>
                  </a:cubicBezTo>
                  <a:lnTo>
                    <a:pt x="0" y="1611633"/>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t"/>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单击此处添加文本</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矩形 8"/>
            <p:cNvSpPr/>
            <p:nvPr/>
          </p:nvSpPr>
          <p:spPr bwMode="auto">
            <a:xfrm>
              <a:off x="2073171" y="3760788"/>
              <a:ext cx="2058988" cy="2101850"/>
            </a:xfrm>
            <a:custGeom>
              <a:avLst/>
              <a:gdLst/>
              <a:ahLst/>
              <a:cxnLst/>
              <a:rect l="l" t="t" r="r" b="b"/>
              <a:pathLst>
                <a:path w="2058516" h="2102184">
                  <a:moveTo>
                    <a:pt x="1413145" y="0"/>
                  </a:moveTo>
                  <a:cubicBezTo>
                    <a:pt x="1427633" y="354786"/>
                    <a:pt x="1706583" y="640749"/>
                    <a:pt x="2058516" y="665456"/>
                  </a:cubicBezTo>
                  <a:lnTo>
                    <a:pt x="2058516" y="2102184"/>
                  </a:lnTo>
                  <a:lnTo>
                    <a:pt x="0" y="2102184"/>
                  </a:lnTo>
                  <a:lnTo>
                    <a:pt x="0" y="477976"/>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b"/>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矩形 9"/>
            <p:cNvSpPr/>
            <p:nvPr/>
          </p:nvSpPr>
          <p:spPr bwMode="auto">
            <a:xfrm>
              <a:off x="4254396" y="1538288"/>
              <a:ext cx="2058988" cy="2095500"/>
            </a:xfrm>
            <a:custGeom>
              <a:avLst/>
              <a:gdLst/>
              <a:ahLst/>
              <a:cxnLst/>
              <a:rect l="l" t="t" r="r" b="b"/>
              <a:pathLst>
                <a:path w="2058516" h="2096123">
                  <a:moveTo>
                    <a:pt x="0" y="0"/>
                  </a:moveTo>
                  <a:lnTo>
                    <a:pt x="2058516" y="0"/>
                  </a:lnTo>
                  <a:lnTo>
                    <a:pt x="2058516" y="1613051"/>
                  </a:lnTo>
                  <a:lnTo>
                    <a:pt x="630302" y="2096123"/>
                  </a:lnTo>
                  <a:cubicBezTo>
                    <a:pt x="591191" y="1771216"/>
                    <a:pt x="328368" y="1516048"/>
                    <a:pt x="0" y="1488992"/>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t"/>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矩形 10"/>
            <p:cNvSpPr/>
            <p:nvPr/>
          </p:nvSpPr>
          <p:spPr bwMode="auto">
            <a:xfrm>
              <a:off x="4254396" y="3756026"/>
              <a:ext cx="2058988" cy="2106612"/>
            </a:xfrm>
            <a:custGeom>
              <a:avLst/>
              <a:gdLst/>
              <a:ahLst/>
              <a:cxnLst/>
              <a:rect l="l" t="t" r="r" b="b"/>
              <a:pathLst>
                <a:path w="2058516" h="2106592">
                  <a:moveTo>
                    <a:pt x="636532" y="0"/>
                  </a:moveTo>
                  <a:lnTo>
                    <a:pt x="2058516" y="480966"/>
                  </a:lnTo>
                  <a:lnTo>
                    <a:pt x="2058516" y="2106592"/>
                  </a:lnTo>
                  <a:lnTo>
                    <a:pt x="0" y="2106592"/>
                  </a:lnTo>
                  <a:lnTo>
                    <a:pt x="0" y="668928"/>
                  </a:lnTo>
                  <a:cubicBezTo>
                    <a:pt x="349038" y="639942"/>
                    <a:pt x="624054" y="353656"/>
                    <a:pt x="636532"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bIns="180000" anchor="b"/>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a:t>
              </a: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椭圆 6"/>
            <p:cNvSpPr/>
            <p:nvPr/>
          </p:nvSpPr>
          <p:spPr bwMode="auto">
            <a:xfrm>
              <a:off x="3627334" y="3149601"/>
              <a:ext cx="1131887" cy="1130300"/>
            </a:xfrm>
            <a:prstGeom prst="ellipse">
              <a:avLst/>
            </a:prstGeom>
            <a:gradFill>
              <a:gsLst>
                <a:gs pos="0">
                  <a:srgbClr val="A379BB">
                    <a:lumMod val="60000"/>
                    <a:lumOff val="40000"/>
                  </a:srgbClr>
                </a:gs>
                <a:gs pos="100000">
                  <a:srgbClr val="A379BB"/>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653687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1025360" y="1665068"/>
            <a:ext cx="7093281" cy="3527864"/>
            <a:chOff x="1052897" y="1967990"/>
            <a:chExt cx="7093281" cy="3527864"/>
          </a:xfrm>
        </p:grpSpPr>
        <p:sp>
          <p:nvSpPr>
            <p:cNvPr id="3" name="Freeform 2"/>
            <p:cNvSpPr>
              <a:spLocks/>
            </p:cNvSpPr>
            <p:nvPr/>
          </p:nvSpPr>
          <p:spPr bwMode="blackWhite">
            <a:xfrm>
              <a:off x="4935655" y="1980948"/>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4" name="Freeform 3"/>
            <p:cNvSpPr>
              <a:spLocks/>
            </p:cNvSpPr>
            <p:nvPr/>
          </p:nvSpPr>
          <p:spPr bwMode="blackWhite">
            <a:xfrm>
              <a:off x="4935655" y="3997531"/>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5" name="Freeform 4"/>
            <p:cNvSpPr>
              <a:spLocks/>
            </p:cNvSpPr>
            <p:nvPr/>
          </p:nvSpPr>
          <p:spPr bwMode="blackWhite">
            <a:xfrm>
              <a:off x="2816904" y="3997531"/>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Freeform 5"/>
            <p:cNvSpPr>
              <a:spLocks/>
            </p:cNvSpPr>
            <p:nvPr/>
          </p:nvSpPr>
          <p:spPr bwMode="blackWhite">
            <a:xfrm>
              <a:off x="2816904" y="1967990"/>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7" name="AutoShape 10"/>
            <p:cNvSpPr>
              <a:spLocks noChangeArrowheads="1"/>
            </p:cNvSpPr>
            <p:nvPr/>
          </p:nvSpPr>
          <p:spPr bwMode="blackWhite">
            <a:xfrm>
              <a:off x="4273139" y="3356112"/>
              <a:ext cx="644697" cy="644658"/>
            </a:xfrm>
            <a:prstGeom prst="flowChartOr">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nvGrpSpPr>
            <p:cNvPr id="8" name="组合 4"/>
            <p:cNvGrpSpPr/>
            <p:nvPr/>
          </p:nvGrpSpPr>
          <p:grpSpPr>
            <a:xfrm>
              <a:off x="1052897" y="4087431"/>
              <a:ext cx="1764007" cy="1408423"/>
              <a:chOff x="1052897" y="5281774"/>
              <a:chExt cx="1764007" cy="1408423"/>
            </a:xfrm>
          </p:grpSpPr>
          <p:sp>
            <p:nvSpPr>
              <p:cNvPr id="18" name="TextBox 20"/>
              <p:cNvSpPr txBox="1"/>
              <p:nvPr/>
            </p:nvSpPr>
            <p:spPr bwMode="auto">
              <a:xfrm>
                <a:off x="1052897" y="5580327"/>
                <a:ext cx="1764007" cy="110987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9" name="TextBox 19"/>
              <p:cNvSpPr txBox="1">
                <a:spLocks noChangeArrowheads="1"/>
              </p:cNvSpPr>
              <p:nvPr/>
            </p:nvSpPr>
            <p:spPr bwMode="auto">
              <a:xfrm>
                <a:off x="1052898" y="5281774"/>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grpSp>
        <p:grpSp>
          <p:nvGrpSpPr>
            <p:cNvPr id="9" name="组合 8"/>
            <p:cNvGrpSpPr/>
            <p:nvPr/>
          </p:nvGrpSpPr>
          <p:grpSpPr>
            <a:xfrm>
              <a:off x="1052897" y="1988840"/>
              <a:ext cx="1764007" cy="1408423"/>
              <a:chOff x="1052897" y="2195545"/>
              <a:chExt cx="1764007" cy="1408423"/>
            </a:xfrm>
          </p:grpSpPr>
          <p:sp>
            <p:nvSpPr>
              <p:cNvPr id="16" name="TextBox 20"/>
              <p:cNvSpPr txBox="1"/>
              <p:nvPr/>
            </p:nvSpPr>
            <p:spPr bwMode="auto">
              <a:xfrm>
                <a:off x="1052897" y="2494098"/>
                <a:ext cx="1764007" cy="110987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7" name="TextBox 19"/>
              <p:cNvSpPr txBox="1">
                <a:spLocks noChangeArrowheads="1"/>
              </p:cNvSpPr>
              <p:nvPr/>
            </p:nvSpPr>
            <p:spPr bwMode="auto">
              <a:xfrm>
                <a:off x="1052898" y="2195545"/>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grpSp>
        <p:grpSp>
          <p:nvGrpSpPr>
            <p:cNvPr id="10" name="组合 1"/>
            <p:cNvGrpSpPr/>
            <p:nvPr/>
          </p:nvGrpSpPr>
          <p:grpSpPr>
            <a:xfrm>
              <a:off x="6382171" y="1988840"/>
              <a:ext cx="1764007" cy="1385340"/>
              <a:chOff x="6382171" y="2195545"/>
              <a:chExt cx="1764007" cy="1385340"/>
            </a:xfrm>
          </p:grpSpPr>
          <p:sp>
            <p:nvSpPr>
              <p:cNvPr id="14" name="TextBox 20"/>
              <p:cNvSpPr txBox="1"/>
              <p:nvPr/>
            </p:nvSpPr>
            <p:spPr bwMode="auto">
              <a:xfrm>
                <a:off x="6382171" y="2494098"/>
                <a:ext cx="1764007" cy="1086787"/>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单击此处添加段落文本单击</a:t>
                </a:r>
                <a:r>
                  <a:rPr kumimoji="0" lang="zh-CN" altLang="en-US" sz="11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rPr>
                  <a:t>此处添加段落文本单击此处添加段落文本单击此处添加段落文本</a:t>
                </a:r>
              </a:p>
            </p:txBody>
          </p:sp>
          <p:sp>
            <p:nvSpPr>
              <p:cNvPr id="15" name="TextBox 19"/>
              <p:cNvSpPr txBox="1">
                <a:spLocks noChangeArrowheads="1"/>
              </p:cNvSpPr>
              <p:nvPr/>
            </p:nvSpPr>
            <p:spPr bwMode="auto">
              <a:xfrm>
                <a:off x="6382172" y="2195545"/>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grpSp>
        <p:grpSp>
          <p:nvGrpSpPr>
            <p:cNvPr id="11" name="组合 2"/>
            <p:cNvGrpSpPr/>
            <p:nvPr/>
          </p:nvGrpSpPr>
          <p:grpSpPr>
            <a:xfrm>
              <a:off x="6382171" y="4051616"/>
              <a:ext cx="1764007" cy="1408423"/>
              <a:chOff x="6382171" y="5245959"/>
              <a:chExt cx="1764007" cy="1408423"/>
            </a:xfrm>
          </p:grpSpPr>
          <p:sp>
            <p:nvSpPr>
              <p:cNvPr id="12" name="TextBox 20"/>
              <p:cNvSpPr txBox="1"/>
              <p:nvPr/>
            </p:nvSpPr>
            <p:spPr bwMode="auto">
              <a:xfrm>
                <a:off x="6382171" y="5544512"/>
                <a:ext cx="1764007" cy="110987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3" name="TextBox 19"/>
              <p:cNvSpPr txBox="1">
                <a:spLocks noChangeArrowheads="1"/>
              </p:cNvSpPr>
              <p:nvPr/>
            </p:nvSpPr>
            <p:spPr bwMode="auto">
              <a:xfrm>
                <a:off x="6382172" y="5245959"/>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grpSp>
      </p:grpSp>
    </p:spTree>
    <p:extLst>
      <p:ext uri="{BB962C8B-B14F-4D97-AF65-F5344CB8AC3E}">
        <p14:creationId xmlns:p14="http://schemas.microsoft.com/office/powerpoint/2010/main" val="29421079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329" y="1371600"/>
            <a:ext cx="8508816" cy="5486399"/>
            <a:chOff x="-36329" y="1371600"/>
            <a:chExt cx="8508816" cy="5486399"/>
          </a:xfrm>
        </p:grpSpPr>
        <p:sp>
          <p:nvSpPr>
            <p:cNvPr id="3" name="Line 29"/>
            <p:cNvSpPr>
              <a:spLocks noChangeShapeType="1"/>
            </p:cNvSpPr>
            <p:nvPr/>
          </p:nvSpPr>
          <p:spPr bwMode="gray">
            <a:xfrm flipH="1">
              <a:off x="0" y="6400800"/>
              <a:ext cx="2819400" cy="228600"/>
            </a:xfrm>
            <a:prstGeom prst="line">
              <a:avLst/>
            </a:prstGeom>
            <a:noFill/>
            <a:ln w="9525">
              <a:solidFill>
                <a:srgbClr val="4D4D4D">
                  <a:lumMod val="60000"/>
                  <a:lumOff val="4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 name="Line 30"/>
            <p:cNvSpPr>
              <a:spLocks noChangeShapeType="1"/>
            </p:cNvSpPr>
            <p:nvPr/>
          </p:nvSpPr>
          <p:spPr bwMode="gray">
            <a:xfrm flipH="1">
              <a:off x="0" y="3962400"/>
              <a:ext cx="609600" cy="2667000"/>
            </a:xfrm>
            <a:prstGeom prst="line">
              <a:avLst/>
            </a:prstGeom>
            <a:noFill/>
            <a:ln w="9525">
              <a:solidFill>
                <a:srgbClr val="4D4D4D">
                  <a:lumMod val="60000"/>
                  <a:lumOff val="4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 name="AutoShape 31"/>
            <p:cNvSpPr>
              <a:spLocks noChangeArrowheads="1"/>
            </p:cNvSpPr>
            <p:nvPr/>
          </p:nvSpPr>
          <p:spPr bwMode="gray">
            <a:xfrm>
              <a:off x="1614488" y="35433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4D4D4D">
                    <a:lumMod val="20000"/>
                    <a:lumOff val="80000"/>
                  </a:srgbClr>
                </a:gs>
                <a:gs pos="100000">
                  <a:srgbClr val="4D4D4D">
                    <a:lumMod val="60000"/>
                    <a:lumOff val="40000"/>
                  </a:srgbClr>
                </a:gs>
              </a:gsLst>
              <a:lin ang="5400000" scaled="1"/>
            </a:gradFill>
            <a:ln w="9525">
              <a:solidFill>
                <a:srgbClr val="4D4D4D">
                  <a:lumMod val="20000"/>
                  <a:lumOff val="8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6" name="AutoShape 32"/>
            <p:cNvSpPr>
              <a:spLocks noChangeArrowheads="1"/>
            </p:cNvSpPr>
            <p:nvPr/>
          </p:nvSpPr>
          <p:spPr bwMode="gray">
            <a:xfrm>
              <a:off x="2438400" y="42672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4D4D4D">
                    <a:lumMod val="20000"/>
                    <a:lumOff val="80000"/>
                  </a:srgbClr>
                </a:gs>
                <a:gs pos="100000">
                  <a:srgbClr val="4D4D4D">
                    <a:lumMod val="60000"/>
                    <a:lumOff val="40000"/>
                  </a:srgbClr>
                </a:gs>
              </a:gsLst>
              <a:lin ang="5400000" scaled="1"/>
            </a:gradFill>
            <a:ln w="9525">
              <a:solidFill>
                <a:srgbClr val="4D4D4D">
                  <a:lumMod val="20000"/>
                  <a:lumOff val="8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7" name="AutoShape 33"/>
            <p:cNvSpPr>
              <a:spLocks noChangeArrowheads="1"/>
            </p:cNvSpPr>
            <p:nvPr/>
          </p:nvSpPr>
          <p:spPr bwMode="gray">
            <a:xfrm>
              <a:off x="2908300" y="5330825"/>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4D4D4D">
                    <a:lumMod val="20000"/>
                    <a:lumOff val="80000"/>
                  </a:srgbClr>
                </a:gs>
                <a:gs pos="100000">
                  <a:srgbClr val="4D4D4D">
                    <a:lumMod val="60000"/>
                    <a:lumOff val="40000"/>
                  </a:srgbClr>
                </a:gs>
              </a:gsLst>
              <a:lin ang="5400000" scaled="1"/>
            </a:gradFill>
            <a:ln w="9525">
              <a:solidFill>
                <a:srgbClr val="4D4D4D">
                  <a:lumMod val="20000"/>
                  <a:lumOff val="8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 name="Line 34"/>
            <p:cNvSpPr>
              <a:spLocks noChangeShapeType="1"/>
            </p:cNvSpPr>
            <p:nvPr/>
          </p:nvSpPr>
          <p:spPr bwMode="gray">
            <a:xfrm flipH="1">
              <a:off x="0" y="3751263"/>
              <a:ext cx="1665288" cy="2878137"/>
            </a:xfrm>
            <a:prstGeom prst="line">
              <a:avLst/>
            </a:prstGeom>
            <a:noFill/>
            <a:ln w="9525">
              <a:solidFill>
                <a:srgbClr val="4D4D4D">
                  <a:lumMod val="60000"/>
                  <a:lumOff val="4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 name="Line 35"/>
            <p:cNvSpPr>
              <a:spLocks noChangeShapeType="1"/>
            </p:cNvSpPr>
            <p:nvPr/>
          </p:nvSpPr>
          <p:spPr bwMode="gray">
            <a:xfrm flipH="1">
              <a:off x="0" y="5481638"/>
              <a:ext cx="2895600" cy="1147762"/>
            </a:xfrm>
            <a:prstGeom prst="line">
              <a:avLst/>
            </a:prstGeom>
            <a:noFill/>
            <a:ln w="9525">
              <a:solidFill>
                <a:srgbClr val="4D4D4D">
                  <a:lumMod val="60000"/>
                  <a:lumOff val="4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0" name="Line 36"/>
            <p:cNvSpPr>
              <a:spLocks noChangeShapeType="1"/>
            </p:cNvSpPr>
            <p:nvPr/>
          </p:nvSpPr>
          <p:spPr bwMode="gray">
            <a:xfrm flipH="1">
              <a:off x="0" y="2243138"/>
              <a:ext cx="1866900" cy="4386262"/>
            </a:xfrm>
            <a:prstGeom prst="line">
              <a:avLst/>
            </a:prstGeom>
            <a:noFill/>
            <a:ln w="19050">
              <a:solidFill>
                <a:srgbClr val="4D4D4D">
                  <a:lumMod val="20000"/>
                  <a:lumOff val="8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1" name="Line 37"/>
            <p:cNvSpPr>
              <a:spLocks noChangeShapeType="1"/>
            </p:cNvSpPr>
            <p:nvPr/>
          </p:nvSpPr>
          <p:spPr bwMode="gray">
            <a:xfrm flipH="1">
              <a:off x="0" y="3570288"/>
              <a:ext cx="2309813" cy="3059112"/>
            </a:xfrm>
            <a:prstGeom prst="line">
              <a:avLst/>
            </a:prstGeom>
            <a:noFill/>
            <a:ln w="19050">
              <a:solidFill>
                <a:srgbClr val="4D4D4D">
                  <a:lumMod val="20000"/>
                  <a:lumOff val="8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2" name="Line 38"/>
            <p:cNvSpPr>
              <a:spLocks noChangeShapeType="1"/>
            </p:cNvSpPr>
            <p:nvPr/>
          </p:nvSpPr>
          <p:spPr bwMode="gray">
            <a:xfrm flipH="1">
              <a:off x="0" y="4837113"/>
              <a:ext cx="2846388" cy="1792287"/>
            </a:xfrm>
            <a:prstGeom prst="line">
              <a:avLst/>
            </a:prstGeom>
            <a:noFill/>
            <a:ln w="19050">
              <a:solidFill>
                <a:srgbClr val="4D4D4D">
                  <a:lumMod val="20000"/>
                  <a:lumOff val="8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3" name="Line 39"/>
            <p:cNvSpPr>
              <a:spLocks noChangeShapeType="1"/>
            </p:cNvSpPr>
            <p:nvPr/>
          </p:nvSpPr>
          <p:spPr bwMode="gray">
            <a:xfrm flipH="1">
              <a:off x="0" y="5883275"/>
              <a:ext cx="3867150" cy="746125"/>
            </a:xfrm>
            <a:prstGeom prst="line">
              <a:avLst/>
            </a:prstGeom>
            <a:noFill/>
            <a:ln w="19050">
              <a:solidFill>
                <a:srgbClr val="4D4D4D">
                  <a:lumMod val="20000"/>
                  <a:lumOff val="8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4" name="Group 40"/>
            <p:cNvGrpSpPr>
              <a:grpSpLocks/>
            </p:cNvGrpSpPr>
            <p:nvPr/>
          </p:nvGrpSpPr>
          <p:grpSpPr bwMode="auto">
            <a:xfrm>
              <a:off x="-36329" y="4436822"/>
              <a:ext cx="2514600" cy="2421177"/>
              <a:chOff x="-23" y="2616"/>
              <a:chExt cx="1592" cy="1560"/>
            </a:xfrm>
          </p:grpSpPr>
          <p:sp>
            <p:nvSpPr>
              <p:cNvPr id="29" name="Arc 41"/>
              <p:cNvSpPr>
                <a:spLocks/>
              </p:cNvSpPr>
              <p:nvPr/>
            </p:nvSpPr>
            <p:spPr bwMode="gray">
              <a:xfrm>
                <a:off x="0" y="2733"/>
                <a:ext cx="1440" cy="144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080808">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0" name="Line 42"/>
              <p:cNvSpPr>
                <a:spLocks noChangeShapeType="1"/>
              </p:cNvSpPr>
              <p:nvPr/>
            </p:nvSpPr>
            <p:spPr bwMode="gray">
              <a:xfrm flipH="1">
                <a:off x="-23" y="2616"/>
                <a:ext cx="1592" cy="1522"/>
              </a:xfrm>
              <a:prstGeom prst="line">
                <a:avLst/>
              </a:prstGeom>
              <a:noFill/>
              <a:ln w="9525">
                <a:solidFill>
                  <a:srgbClr val="4D4D4D">
                    <a:lumMod val="60000"/>
                    <a:lumOff val="4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1" name="Arc 43"/>
              <p:cNvSpPr>
                <a:spLocks/>
              </p:cNvSpPr>
              <p:nvPr/>
            </p:nvSpPr>
            <p:spPr bwMode="gray">
              <a:xfrm>
                <a:off x="0" y="2796"/>
                <a:ext cx="1382" cy="138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rotWithShape="1">
                <a:gsLst>
                  <a:gs pos="0">
                    <a:srgbClr val="4D4D4D">
                      <a:lumMod val="75000"/>
                    </a:srgbClr>
                  </a:gs>
                  <a:gs pos="100000">
                    <a:srgbClr val="4D4D4D"/>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17961" dir="2700000" algn="ctr" rotWithShape="0">
                        <a:srgbClr val="CBBC63">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2" name="Arc 44"/>
              <p:cNvSpPr>
                <a:spLocks/>
              </p:cNvSpPr>
              <p:nvPr/>
            </p:nvSpPr>
            <p:spPr bwMode="gray">
              <a:xfrm>
                <a:off x="17" y="2796"/>
                <a:ext cx="1347" cy="134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rotWithShape="1">
                <a:gsLst>
                  <a:gs pos="0">
                    <a:srgbClr val="4D4D4D">
                      <a:alpha val="0"/>
                    </a:srgbClr>
                  </a:gs>
                  <a:gs pos="100000">
                    <a:srgbClr val="4D4D4D"/>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17961" dir="2700000" algn="ctr" rotWithShape="0">
                        <a:srgbClr val="CBBC63">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3" name="Text Box 45"/>
              <p:cNvSpPr txBox="1">
                <a:spLocks noChangeArrowheads="1"/>
              </p:cNvSpPr>
              <p:nvPr/>
            </p:nvSpPr>
            <p:spPr bwMode="gray">
              <a:xfrm>
                <a:off x="59" y="3451"/>
                <a:ext cx="826" cy="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标题</a:t>
                </a:r>
                <a:endParaRPr kumimoji="0" lang="en-US" altLang="zh-CN"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grpSp>
        <p:sp>
          <p:nvSpPr>
            <p:cNvPr id="15" name="Text Box 46"/>
            <p:cNvSpPr txBox="1">
              <a:spLocks noChangeArrowheads="1"/>
            </p:cNvSpPr>
            <p:nvPr/>
          </p:nvSpPr>
          <p:spPr bwMode="black">
            <a:xfrm>
              <a:off x="2406650" y="1371600"/>
              <a:ext cx="14747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0" i="1" u="none" strike="noStrike" kern="0" cap="none" spc="0" normalizeH="0" baseline="0" noProof="0" dirty="0">
                  <a:ln>
                    <a:noFill/>
                  </a:ln>
                  <a:solidFill>
                    <a:sysClr val="window" lastClr="FFFFFF">
                      <a:lumMod val="65000"/>
                    </a:sysClr>
                  </a:solidFill>
                  <a:effectLst/>
                  <a:uLnTx/>
                  <a:uFillTx/>
                  <a:latin typeface="Impact" pitchFamily="34" charset="0"/>
                  <a:ea typeface="微软雅黑" pitchFamily="34" charset="-122"/>
                </a:rPr>
                <a:t>2007. 01</a:t>
              </a:r>
            </a:p>
          </p:txBody>
        </p:sp>
        <p:sp>
          <p:nvSpPr>
            <p:cNvPr id="16" name="Text Box 47"/>
            <p:cNvSpPr txBox="1">
              <a:spLocks noChangeArrowheads="1"/>
            </p:cNvSpPr>
            <p:nvPr/>
          </p:nvSpPr>
          <p:spPr bwMode="black">
            <a:xfrm>
              <a:off x="2908300" y="2743200"/>
              <a:ext cx="18923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spcBef>
                  <a:spcPct val="50000"/>
                </a:spcBef>
                <a:defRPr b="1">
                  <a:solidFill>
                    <a:schemeClr val="bg1">
                      <a:lumMod val="65000"/>
                    </a:schemeClr>
                  </a:solidFill>
                  <a:latin typeface="Verdana" pitchFamily="34" charset="0"/>
                  <a:ea typeface="宋体" pitchFamily="2" charset="-122"/>
                </a:defRPr>
              </a:lvl1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0" i="1" u="none" strike="noStrike" kern="0" cap="none" spc="0" normalizeH="0" baseline="0" noProof="0" dirty="0">
                  <a:ln>
                    <a:noFill/>
                  </a:ln>
                  <a:solidFill>
                    <a:sysClr val="window" lastClr="FFFFFF">
                      <a:lumMod val="65000"/>
                    </a:sysClr>
                  </a:solidFill>
                  <a:effectLst/>
                  <a:uLnTx/>
                  <a:uFillTx/>
                  <a:latin typeface="Impact" pitchFamily="34" charset="0"/>
                  <a:ea typeface="微软雅黑" pitchFamily="34" charset="-122"/>
                </a:rPr>
                <a:t>2006 ~ 2005</a:t>
              </a:r>
            </a:p>
          </p:txBody>
        </p:sp>
        <p:sp>
          <p:nvSpPr>
            <p:cNvPr id="17" name="Text Box 48"/>
            <p:cNvSpPr txBox="1">
              <a:spLocks noChangeArrowheads="1"/>
            </p:cNvSpPr>
            <p:nvPr/>
          </p:nvSpPr>
          <p:spPr bwMode="black">
            <a:xfrm>
              <a:off x="3424238" y="3962400"/>
              <a:ext cx="18923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spcBef>
                  <a:spcPct val="50000"/>
                </a:spcBef>
                <a:defRPr b="1">
                  <a:solidFill>
                    <a:schemeClr val="bg1">
                      <a:lumMod val="65000"/>
                    </a:schemeClr>
                  </a:solidFill>
                  <a:latin typeface="Verdana" pitchFamily="34" charset="0"/>
                  <a:ea typeface="宋体" pitchFamily="2" charset="-122"/>
                </a:defRPr>
              </a:lvl1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0" i="1" u="none" strike="noStrike" kern="0" cap="none" spc="0" normalizeH="0" baseline="0" noProof="0" dirty="0">
                  <a:ln>
                    <a:noFill/>
                  </a:ln>
                  <a:solidFill>
                    <a:sysClr val="window" lastClr="FFFFFF">
                      <a:lumMod val="65000"/>
                    </a:sysClr>
                  </a:solidFill>
                  <a:effectLst/>
                  <a:uLnTx/>
                  <a:uFillTx/>
                  <a:latin typeface="Impact" pitchFamily="34" charset="0"/>
                  <a:ea typeface="微软雅黑" pitchFamily="34" charset="-122"/>
                </a:rPr>
                <a:t>2004 ~ 2003</a:t>
              </a:r>
            </a:p>
          </p:txBody>
        </p:sp>
        <p:sp>
          <p:nvSpPr>
            <p:cNvPr id="18" name="Text Box 49"/>
            <p:cNvSpPr txBox="1">
              <a:spLocks noChangeArrowheads="1"/>
            </p:cNvSpPr>
            <p:nvPr/>
          </p:nvSpPr>
          <p:spPr bwMode="black">
            <a:xfrm>
              <a:off x="4483100" y="5075938"/>
              <a:ext cx="18923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spcBef>
                  <a:spcPct val="50000"/>
                </a:spcBef>
                <a:defRPr b="1">
                  <a:solidFill>
                    <a:schemeClr val="bg1">
                      <a:lumMod val="65000"/>
                    </a:schemeClr>
                  </a:solidFill>
                  <a:latin typeface="Verdana" pitchFamily="34" charset="0"/>
                  <a:ea typeface="宋体" pitchFamily="2" charset="-122"/>
                </a:defRPr>
              </a:lvl1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0" i="1" u="none" strike="noStrike" kern="0" cap="none" spc="0" normalizeH="0" baseline="0" noProof="0" dirty="0">
                  <a:ln>
                    <a:noFill/>
                  </a:ln>
                  <a:solidFill>
                    <a:sysClr val="window" lastClr="FFFFFF">
                      <a:lumMod val="65000"/>
                    </a:sysClr>
                  </a:solidFill>
                  <a:effectLst/>
                  <a:uLnTx/>
                  <a:uFillTx/>
                  <a:latin typeface="Impact" pitchFamily="34" charset="0"/>
                  <a:ea typeface="微软雅黑" pitchFamily="34" charset="-122"/>
                </a:rPr>
                <a:t>2002 ~ 2000</a:t>
              </a:r>
            </a:p>
          </p:txBody>
        </p:sp>
        <p:sp>
          <p:nvSpPr>
            <p:cNvPr id="19" name="AutoShape 50"/>
            <p:cNvSpPr>
              <a:spLocks noChangeArrowheads="1"/>
            </p:cNvSpPr>
            <p:nvPr/>
          </p:nvSpPr>
          <p:spPr bwMode="gray">
            <a:xfrm>
              <a:off x="3825875" y="5492750"/>
              <a:ext cx="657225" cy="65722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4D4D4D"/>
                </a:gs>
                <a:gs pos="100000">
                  <a:srgbClr val="4D4D4D">
                    <a:lumMod val="50000"/>
                  </a:srgbClr>
                </a:gs>
              </a:gsLst>
              <a:lin ang="5400000" scaled="1"/>
            </a:gradFill>
            <a:ln w="9525">
              <a:solidFill>
                <a:srgbClr val="FEFFFF"/>
              </a:solidFill>
              <a:round/>
              <a:headEnd/>
              <a:tailEnd/>
            </a:ln>
            <a:effectLst>
              <a:outerShdw dist="35921" dir="2700000" algn="ctr" rotWithShape="0">
                <a:srgbClr val="4D4D4D">
                  <a:lumMod val="5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0" name="Text Box 51"/>
            <p:cNvSpPr txBox="1">
              <a:spLocks noChangeArrowheads="1"/>
            </p:cNvSpPr>
            <p:nvPr/>
          </p:nvSpPr>
          <p:spPr bwMode="black">
            <a:xfrm>
              <a:off x="2433638" y="1685924"/>
              <a:ext cx="398938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rPr>
                <a:t>此处添加</a:t>
              </a:r>
              <a:r>
                <a:rPr kumimoji="0" lang="zh-CN" altLang="en-US"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文本，此处添加</a:t>
              </a:r>
              <a:r>
                <a:rPr kumimoji="0" lang="zh-CN" altLang="en-US" sz="1400" b="0"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rPr>
                <a:t>文本</a:t>
              </a:r>
              <a:r>
                <a:rPr kumimoji="0" lang="zh-CN" altLang="en-US"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此处添加文本</a:t>
              </a:r>
              <a:r>
                <a:rPr kumimoji="0" lang="en-US" altLang="zh-CN" sz="1400" b="0"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rPr>
                <a:t>.</a:t>
              </a:r>
              <a:endParaRPr kumimoji="0" lang="en-US" altLang="zh-CN"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endParaRPr>
            </a:p>
          </p:txBody>
        </p:sp>
        <p:sp>
          <p:nvSpPr>
            <p:cNvPr id="21" name="Text Box 52"/>
            <p:cNvSpPr txBox="1">
              <a:spLocks noChangeArrowheads="1"/>
            </p:cNvSpPr>
            <p:nvPr/>
          </p:nvSpPr>
          <p:spPr bwMode="black">
            <a:xfrm>
              <a:off x="2915816" y="3046413"/>
              <a:ext cx="39893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此处添加文本，此处添加文本此处添加文本</a:t>
              </a:r>
              <a:r>
                <a:rPr kumimoji="0" lang="en-US" altLang="zh-CN"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a:t>
              </a:r>
            </a:p>
          </p:txBody>
        </p:sp>
        <p:sp>
          <p:nvSpPr>
            <p:cNvPr id="22" name="Text Box 53"/>
            <p:cNvSpPr txBox="1">
              <a:spLocks noChangeArrowheads="1"/>
            </p:cNvSpPr>
            <p:nvPr/>
          </p:nvSpPr>
          <p:spPr bwMode="black">
            <a:xfrm>
              <a:off x="3419872" y="4294188"/>
              <a:ext cx="39893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此处添加文本，此处添加文本此处添加文本</a:t>
              </a:r>
              <a:r>
                <a:rPr kumimoji="0" lang="en-US" altLang="zh-CN"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a:t>
              </a:r>
            </a:p>
          </p:txBody>
        </p:sp>
        <p:sp>
          <p:nvSpPr>
            <p:cNvPr id="23" name="AutoShape 55"/>
            <p:cNvSpPr>
              <a:spLocks noChangeArrowheads="1"/>
            </p:cNvSpPr>
            <p:nvPr/>
          </p:nvSpPr>
          <p:spPr bwMode="gray">
            <a:xfrm>
              <a:off x="1695450" y="1706563"/>
              <a:ext cx="657225" cy="65722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4D4D4D">
                    <a:lumMod val="20000"/>
                    <a:lumOff val="80000"/>
                  </a:srgbClr>
                </a:gs>
                <a:gs pos="100000">
                  <a:srgbClr val="4D4D4D">
                    <a:lumMod val="60000"/>
                    <a:lumOff val="40000"/>
                  </a:srgbClr>
                </a:gs>
              </a:gsLst>
              <a:lin ang="5400000" scaled="1"/>
            </a:gradFill>
            <a:ln w="9525">
              <a:solidFill>
                <a:srgbClr val="FEFFFF"/>
              </a:solidFill>
              <a:round/>
              <a:headEnd/>
              <a:tailEnd/>
            </a:ln>
            <a:effectLst>
              <a:outerShdw dist="35921" dir="2700000" algn="ctr" rotWithShape="0">
                <a:srgbClr val="4D4D4D">
                  <a:lumMod val="5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4" name="AutoShape 56"/>
            <p:cNvSpPr>
              <a:spLocks noChangeArrowheads="1"/>
            </p:cNvSpPr>
            <p:nvPr/>
          </p:nvSpPr>
          <p:spPr bwMode="gray">
            <a:xfrm>
              <a:off x="2181225" y="3071813"/>
              <a:ext cx="657225" cy="65722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4D4D4D">
                    <a:lumMod val="40000"/>
                    <a:lumOff val="60000"/>
                  </a:srgbClr>
                </a:gs>
                <a:gs pos="100000">
                  <a:srgbClr val="4D4D4D"/>
                </a:gs>
              </a:gsLst>
              <a:lin ang="5400000" scaled="1"/>
            </a:gradFill>
            <a:ln w="9525">
              <a:solidFill>
                <a:srgbClr val="FEFFFF"/>
              </a:solidFill>
              <a:round/>
              <a:headEnd/>
              <a:tailEnd/>
            </a:ln>
            <a:effectLst>
              <a:outerShdw dist="35921" dir="2700000" algn="ctr" rotWithShape="0">
                <a:srgbClr val="4D4D4D">
                  <a:lumMod val="5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5" name="AutoShape 57"/>
            <p:cNvSpPr>
              <a:spLocks noChangeArrowheads="1"/>
            </p:cNvSpPr>
            <p:nvPr/>
          </p:nvSpPr>
          <p:spPr bwMode="gray">
            <a:xfrm>
              <a:off x="2776538" y="4383088"/>
              <a:ext cx="657225" cy="65722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4D4D4D">
                    <a:lumMod val="60000"/>
                    <a:lumOff val="40000"/>
                  </a:srgbClr>
                </a:gs>
                <a:gs pos="100000">
                  <a:srgbClr val="4D4D4D">
                    <a:lumMod val="75000"/>
                  </a:srgbClr>
                </a:gs>
              </a:gsLst>
              <a:lin ang="5400000" scaled="1"/>
            </a:gradFill>
            <a:ln w="9525">
              <a:solidFill>
                <a:srgbClr val="FEFFFF"/>
              </a:solidFill>
              <a:round/>
              <a:headEnd/>
              <a:tailEnd/>
            </a:ln>
            <a:effectLst>
              <a:outerShdw dist="35921" dir="2700000" algn="ctr" rotWithShape="0">
                <a:srgbClr val="4D4D4D">
                  <a:lumMod val="5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6" name="AutoShape 58"/>
            <p:cNvSpPr>
              <a:spLocks noChangeArrowheads="1"/>
            </p:cNvSpPr>
            <p:nvPr/>
          </p:nvSpPr>
          <p:spPr bwMode="gray">
            <a:xfrm>
              <a:off x="534988" y="3732213"/>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4D4D4D">
                    <a:lumMod val="20000"/>
                    <a:lumOff val="80000"/>
                  </a:srgbClr>
                </a:gs>
                <a:gs pos="100000">
                  <a:srgbClr val="4D4D4D">
                    <a:lumMod val="60000"/>
                    <a:lumOff val="40000"/>
                  </a:srgbClr>
                </a:gs>
              </a:gsLst>
              <a:lin ang="5400000" scaled="1"/>
            </a:gradFill>
            <a:ln w="9525">
              <a:solidFill>
                <a:srgbClr val="4D4D4D">
                  <a:lumMod val="20000"/>
                  <a:lumOff val="8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7" name="AutoShape 59"/>
            <p:cNvSpPr>
              <a:spLocks noChangeArrowheads="1"/>
            </p:cNvSpPr>
            <p:nvPr/>
          </p:nvSpPr>
          <p:spPr bwMode="gray">
            <a:xfrm>
              <a:off x="2843213" y="62992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4D4D4D">
                    <a:lumMod val="20000"/>
                    <a:lumOff val="80000"/>
                  </a:srgbClr>
                </a:gs>
                <a:gs pos="100000">
                  <a:srgbClr val="4D4D4D">
                    <a:lumMod val="60000"/>
                    <a:lumOff val="40000"/>
                  </a:srgbClr>
                </a:gs>
              </a:gsLst>
              <a:lin ang="5400000" scaled="1"/>
            </a:gradFill>
            <a:ln w="9525">
              <a:solidFill>
                <a:srgbClr val="4D4D4D">
                  <a:lumMod val="20000"/>
                  <a:lumOff val="8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8" name="Text Box 53"/>
            <p:cNvSpPr txBox="1">
              <a:spLocks noChangeArrowheads="1"/>
            </p:cNvSpPr>
            <p:nvPr/>
          </p:nvSpPr>
          <p:spPr bwMode="black">
            <a:xfrm>
              <a:off x="4483100" y="5409645"/>
              <a:ext cx="39893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此处添加文本，此处添加文本此处添加文本</a:t>
              </a:r>
              <a:r>
                <a:rPr kumimoji="0" lang="en-US" altLang="zh-CN" sz="14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rPr>
                <a:t>.</a:t>
              </a:r>
            </a:p>
          </p:txBody>
        </p:sp>
      </p:grpSp>
    </p:spTree>
    <p:extLst>
      <p:ext uri="{BB962C8B-B14F-4D97-AF65-F5344CB8AC3E}">
        <p14:creationId xmlns:p14="http://schemas.microsoft.com/office/powerpoint/2010/main" val="4054786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3"/>
          <p:cNvSpPr txBox="1">
            <a:spLocks/>
          </p:cNvSpPr>
          <p:nvPr/>
        </p:nvSpPr>
        <p:spPr bwMode="auto">
          <a:xfrm>
            <a:off x="468313" y="6524625"/>
            <a:ext cx="1439862" cy="19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algn="l" rtl="0" eaLnBrk="0" fontAlgn="base" hangingPunct="0">
              <a:spcBef>
                <a:spcPct val="0"/>
              </a:spcBef>
              <a:spcAft>
                <a:spcPct val="0"/>
              </a:spcAft>
              <a:defRPr sz="1000" b="1" i="1" kern="1200">
                <a:solidFill>
                  <a:schemeClr val="bg1"/>
                </a:solidFill>
                <a:latin typeface="Arial" pitchFamily="34" charset="0"/>
                <a:ea typeface="华文细黑" pitchFamily="2" charset="-122"/>
                <a:cs typeface="+mn-cs"/>
              </a:defRPr>
            </a:lvl1pPr>
            <a:lvl2pPr marL="457200" algn="l" rtl="0" fontAlgn="base">
              <a:spcBef>
                <a:spcPct val="0"/>
              </a:spcBef>
              <a:spcAft>
                <a:spcPct val="0"/>
              </a:spcAft>
              <a:defRPr i="1" kern="1200">
                <a:solidFill>
                  <a:schemeClr val="tx1"/>
                </a:solidFill>
                <a:latin typeface="Arial" pitchFamily="34" charset="0"/>
                <a:ea typeface="华文细黑" pitchFamily="2" charset="-122"/>
                <a:cs typeface="+mn-cs"/>
              </a:defRPr>
            </a:lvl2pPr>
            <a:lvl3pPr marL="914400" algn="l" rtl="0" fontAlgn="base">
              <a:spcBef>
                <a:spcPct val="0"/>
              </a:spcBef>
              <a:spcAft>
                <a:spcPct val="0"/>
              </a:spcAft>
              <a:defRPr i="1" kern="1200">
                <a:solidFill>
                  <a:schemeClr val="tx1"/>
                </a:solidFill>
                <a:latin typeface="Arial" pitchFamily="34" charset="0"/>
                <a:ea typeface="华文细黑" pitchFamily="2" charset="-122"/>
                <a:cs typeface="+mn-cs"/>
              </a:defRPr>
            </a:lvl3pPr>
            <a:lvl4pPr marL="1371600" algn="l" rtl="0" fontAlgn="base">
              <a:spcBef>
                <a:spcPct val="0"/>
              </a:spcBef>
              <a:spcAft>
                <a:spcPct val="0"/>
              </a:spcAft>
              <a:defRPr i="1" kern="1200">
                <a:solidFill>
                  <a:schemeClr val="tx1"/>
                </a:solidFill>
                <a:latin typeface="Arial" pitchFamily="34" charset="0"/>
                <a:ea typeface="华文细黑" pitchFamily="2" charset="-122"/>
                <a:cs typeface="+mn-cs"/>
              </a:defRPr>
            </a:lvl4pPr>
            <a:lvl5pPr marL="1828800" algn="l" rtl="0" fontAlgn="base">
              <a:spcBef>
                <a:spcPct val="0"/>
              </a:spcBef>
              <a:spcAft>
                <a:spcPct val="0"/>
              </a:spcAft>
              <a:defRPr i="1" kern="1200">
                <a:solidFill>
                  <a:schemeClr val="tx1"/>
                </a:solidFill>
                <a:latin typeface="Arial" pitchFamily="34" charset="0"/>
                <a:ea typeface="华文细黑" pitchFamily="2" charset="-122"/>
                <a:cs typeface="+mn-cs"/>
              </a:defRPr>
            </a:lvl5pPr>
            <a:lvl6pPr marL="2286000" algn="l" defTabSz="914400" rtl="0" eaLnBrk="1" latinLnBrk="0" hangingPunct="1">
              <a:defRPr i="1" kern="1200">
                <a:solidFill>
                  <a:schemeClr val="tx1"/>
                </a:solidFill>
                <a:latin typeface="Arial" pitchFamily="34" charset="0"/>
                <a:ea typeface="华文细黑" pitchFamily="2" charset="-122"/>
                <a:cs typeface="+mn-cs"/>
              </a:defRPr>
            </a:lvl6pPr>
            <a:lvl7pPr marL="2743200" algn="l" defTabSz="914400" rtl="0" eaLnBrk="1" latinLnBrk="0" hangingPunct="1">
              <a:defRPr i="1" kern="1200">
                <a:solidFill>
                  <a:schemeClr val="tx1"/>
                </a:solidFill>
                <a:latin typeface="Arial" pitchFamily="34" charset="0"/>
                <a:ea typeface="华文细黑" pitchFamily="2" charset="-122"/>
                <a:cs typeface="+mn-cs"/>
              </a:defRPr>
            </a:lvl7pPr>
            <a:lvl8pPr marL="3200400" algn="l" defTabSz="914400" rtl="0" eaLnBrk="1" latinLnBrk="0" hangingPunct="1">
              <a:defRPr i="1" kern="1200">
                <a:solidFill>
                  <a:schemeClr val="tx1"/>
                </a:solidFill>
                <a:latin typeface="Arial" pitchFamily="34" charset="0"/>
                <a:ea typeface="华文细黑" pitchFamily="2" charset="-122"/>
                <a:cs typeface="+mn-cs"/>
              </a:defRPr>
            </a:lvl8pPr>
            <a:lvl9pPr marL="3657600" algn="l" defTabSz="914400" rtl="0" eaLnBrk="1" latinLnBrk="0" hangingPunct="1">
              <a:defRPr i="1" kern="1200">
                <a:solidFill>
                  <a:schemeClr val="tx1"/>
                </a:solidFill>
                <a:latin typeface="Arial" pitchFamily="34" charset="0"/>
                <a:ea typeface="华文细黑"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000" b="1" i="1" u="none" strike="noStrike" kern="1200" cap="none" spc="0" normalizeH="0" baseline="0" noProof="0" smtClean="0">
                <a:ln>
                  <a:noFill/>
                </a:ln>
                <a:solidFill>
                  <a:srgbClr val="FFFFFF"/>
                </a:solidFill>
                <a:effectLst/>
                <a:uLnTx/>
                <a:uFillTx/>
                <a:latin typeface="Arial" pitchFamily="34" charset="0"/>
                <a:ea typeface="华文细黑" pitchFamily="2" charset="-122"/>
                <a:cs typeface="+mn-cs"/>
              </a:rPr>
              <a:t>Page </a:t>
            </a:r>
            <a:r>
              <a:rPr kumimoji="0" lang="de-DE" sz="1000" b="1" i="1" u="none" strike="noStrike" kern="1200" cap="none" spc="0" normalizeH="0" baseline="0" noProof="0" smtClean="0">
                <a:ln>
                  <a:noFill/>
                </a:ln>
                <a:solidFill>
                  <a:srgbClr val="FFFFFF"/>
                </a:solidFill>
                <a:effectLst/>
                <a:uLnTx/>
                <a:uFillTx/>
                <a:latin typeface="Arial" pitchFamily="34" charset="0"/>
                <a:ea typeface="华文细黑" pitchFamily="2" charset="-122"/>
                <a:cs typeface="+mn-cs"/>
                <a:sym typeface="MS UI Gothic" pitchFamily="34" charset="-128"/>
              </a:rPr>
              <a:t></a:t>
            </a:r>
            <a:r>
              <a:rPr kumimoji="0" lang="de-DE" sz="1000" b="1" i="1" u="none" strike="noStrike" kern="1200" cap="none" spc="0" normalizeH="0" baseline="0" noProof="0" smtClean="0">
                <a:ln>
                  <a:noFill/>
                </a:ln>
                <a:solidFill>
                  <a:srgbClr val="FFFFFF"/>
                </a:solidFill>
                <a:effectLst/>
                <a:uLnTx/>
                <a:uFillTx/>
                <a:latin typeface="Arial" pitchFamily="34" charset="0"/>
                <a:ea typeface="华文细黑" pitchFamily="2" charset="-122"/>
                <a:cs typeface="+mn-cs"/>
              </a:rPr>
              <a:t> </a:t>
            </a:r>
            <a:fld id="{55F0DD64-B302-4D10-AF62-DE241B83F6E3}" type="slidenum">
              <a:rPr kumimoji="0" lang="en-US" altLang="zh-CN" sz="1000" b="1" i="1" u="none" strike="noStrike" kern="1200" cap="none" spc="0" normalizeH="0" baseline="0" noProof="0" smtClean="0">
                <a:ln>
                  <a:noFill/>
                </a:ln>
                <a:solidFill>
                  <a:srgbClr val="FFFFFF"/>
                </a:solidFill>
                <a:effectLst/>
                <a:uLnTx/>
                <a:uFillTx/>
                <a:latin typeface="Arial" pitchFamily="34" charset="0"/>
                <a:ea typeface="华文细黑" pitchFamily="2"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31</a:t>
            </a:fld>
            <a:endParaRPr kumimoji="0" lang="en-US" sz="1000" b="1" i="1" u="none" strike="noStrike" kern="1200" cap="none" spc="0" normalizeH="0" baseline="0" noProof="0">
              <a:ln>
                <a:noFill/>
              </a:ln>
              <a:solidFill>
                <a:srgbClr val="FFFFFF"/>
              </a:solidFill>
              <a:effectLst/>
              <a:uLnTx/>
              <a:uFillTx/>
              <a:latin typeface="Arial" pitchFamily="34" charset="0"/>
              <a:ea typeface="华文细黑" pitchFamily="2" charset="-122"/>
              <a:cs typeface="+mn-cs"/>
            </a:endParaRPr>
          </a:p>
        </p:txBody>
      </p:sp>
      <p:sp>
        <p:nvSpPr>
          <p:cNvPr id="3" name="Oval 3"/>
          <p:cNvSpPr>
            <a:spLocks noChangeArrowheads="1"/>
          </p:cNvSpPr>
          <p:nvPr/>
        </p:nvSpPr>
        <p:spPr bwMode="auto">
          <a:xfrm>
            <a:off x="-1116632" y="4928145"/>
            <a:ext cx="2501901" cy="373063"/>
          </a:xfrm>
          <a:prstGeom prst="ellipse">
            <a:avLst/>
          </a:prstGeom>
          <a:gradFill rotWithShape="1">
            <a:gsLst>
              <a:gs pos="0">
                <a:srgbClr val="C0C0C0"/>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 name="Oval 4"/>
          <p:cNvSpPr>
            <a:spLocks noChangeArrowheads="1"/>
          </p:cNvSpPr>
          <p:nvPr/>
        </p:nvSpPr>
        <p:spPr bwMode="auto">
          <a:xfrm>
            <a:off x="7138567" y="4928145"/>
            <a:ext cx="2505075" cy="373063"/>
          </a:xfrm>
          <a:prstGeom prst="ellipse">
            <a:avLst/>
          </a:prstGeom>
          <a:gradFill rotWithShape="1">
            <a:gsLst>
              <a:gs pos="0">
                <a:srgbClr val="C0C0C0"/>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 name="未知"/>
          <p:cNvSpPr>
            <a:spLocks/>
          </p:cNvSpPr>
          <p:nvPr/>
        </p:nvSpPr>
        <p:spPr bwMode="auto">
          <a:xfrm>
            <a:off x="12091" y="1662113"/>
            <a:ext cx="1666875" cy="3330575"/>
          </a:xfrm>
          <a:custGeom>
            <a:avLst/>
            <a:gdLst>
              <a:gd name="T0" fmla="*/ 0 w 174"/>
              <a:gd name="T1" fmla="*/ 347 h 348"/>
              <a:gd name="T2" fmla="*/ 174 w 174"/>
              <a:gd name="T3" fmla="*/ 174 h 348"/>
              <a:gd name="T4" fmla="*/ 0 w 174"/>
              <a:gd name="T5" fmla="*/ 0 h 348"/>
              <a:gd name="T6" fmla="*/ 0 w 174"/>
              <a:gd name="T7" fmla="*/ 174 h 348"/>
              <a:gd name="T8" fmla="*/ 0 w 174"/>
              <a:gd name="T9" fmla="*/ 347 h 348"/>
            </a:gdLst>
            <a:ahLst/>
            <a:cxnLst>
              <a:cxn ang="0">
                <a:pos x="T0" y="T1"/>
              </a:cxn>
              <a:cxn ang="0">
                <a:pos x="T2" y="T3"/>
              </a:cxn>
              <a:cxn ang="0">
                <a:pos x="T4" y="T5"/>
              </a:cxn>
              <a:cxn ang="0">
                <a:pos x="T6" y="T7"/>
              </a:cxn>
              <a:cxn ang="0">
                <a:pos x="T8" y="T9"/>
              </a:cxn>
            </a:cxnLst>
            <a:rect l="0" t="0" r="r" b="b"/>
            <a:pathLst>
              <a:path w="174" h="348">
                <a:moveTo>
                  <a:pt x="0" y="347"/>
                </a:moveTo>
                <a:cubicBezTo>
                  <a:pt x="96" y="348"/>
                  <a:pt x="174" y="270"/>
                  <a:pt x="174" y="174"/>
                </a:cubicBezTo>
                <a:cubicBezTo>
                  <a:pt x="174" y="77"/>
                  <a:pt x="96" y="0"/>
                  <a:pt x="0" y="0"/>
                </a:cubicBezTo>
                <a:lnTo>
                  <a:pt x="0" y="174"/>
                </a:lnTo>
                <a:lnTo>
                  <a:pt x="0" y="347"/>
                </a:lnTo>
                <a:close/>
              </a:path>
            </a:pathLst>
          </a:custGeom>
          <a:gradFill rotWithShape="1">
            <a:gsLst>
              <a:gs pos="0">
                <a:srgbClr val="FFFFFF"/>
              </a:gs>
              <a:gs pos="100000">
                <a:srgbClr val="C0C0C0"/>
              </a:gs>
            </a:gsLst>
            <a:lin ang="2700000" scaled="1"/>
          </a:gradFill>
          <a:ln w="19050" cap="flat" cmpd="sng">
            <a:solidFill>
              <a:srgbClr val="969696"/>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5F5F5F"/>
                </a:solidFill>
                <a:effectLst/>
                <a:uLnTx/>
                <a:uFillTx/>
                <a:ea typeface="微软雅黑" pitchFamily="34" charset="-122"/>
              </a:rPr>
              <a:t>文本</a:t>
            </a:r>
            <a:r>
              <a:rPr kumimoji="0" lang="en-US" altLang="zh-CN" sz="1800" b="0" i="0" u="none" strike="noStrike" kern="0" cap="none" spc="0" normalizeH="0" baseline="0" noProof="0" smtClean="0">
                <a:ln>
                  <a:noFill/>
                </a:ln>
                <a:solidFill>
                  <a:srgbClr val="5F5F5F"/>
                </a:solidFill>
                <a:effectLst/>
                <a:uLnTx/>
                <a:uFillTx/>
                <a:ea typeface="微软雅黑" pitchFamily="34" charset="-122"/>
              </a:rPr>
              <a:t>1</a:t>
            </a:r>
            <a:endParaRPr kumimoji="0" lang="zh-CN" altLang="en-US" sz="1800" b="0" i="0" u="none" strike="noStrike" kern="0" cap="none" spc="0" normalizeH="0" baseline="0" noProof="0" dirty="0">
              <a:ln>
                <a:noFill/>
              </a:ln>
              <a:solidFill>
                <a:srgbClr val="5F5F5F"/>
              </a:solidFill>
              <a:effectLst/>
              <a:uLnTx/>
              <a:uFillTx/>
              <a:ea typeface="微软雅黑" pitchFamily="34" charset="-122"/>
            </a:endParaRPr>
          </a:p>
        </p:txBody>
      </p:sp>
      <p:sp>
        <p:nvSpPr>
          <p:cNvPr id="6" name="未知"/>
          <p:cNvSpPr>
            <a:spLocks/>
          </p:cNvSpPr>
          <p:nvPr/>
        </p:nvSpPr>
        <p:spPr bwMode="auto">
          <a:xfrm flipH="1">
            <a:off x="7476704" y="1693863"/>
            <a:ext cx="1666875" cy="3327400"/>
          </a:xfrm>
          <a:custGeom>
            <a:avLst/>
            <a:gdLst>
              <a:gd name="T0" fmla="*/ 0 w 174"/>
              <a:gd name="T1" fmla="*/ 347 h 348"/>
              <a:gd name="T2" fmla="*/ 174 w 174"/>
              <a:gd name="T3" fmla="*/ 174 h 348"/>
              <a:gd name="T4" fmla="*/ 0 w 174"/>
              <a:gd name="T5" fmla="*/ 0 h 348"/>
              <a:gd name="T6" fmla="*/ 0 w 174"/>
              <a:gd name="T7" fmla="*/ 174 h 348"/>
              <a:gd name="T8" fmla="*/ 0 w 174"/>
              <a:gd name="T9" fmla="*/ 347 h 348"/>
            </a:gdLst>
            <a:ahLst/>
            <a:cxnLst>
              <a:cxn ang="0">
                <a:pos x="T0" y="T1"/>
              </a:cxn>
              <a:cxn ang="0">
                <a:pos x="T2" y="T3"/>
              </a:cxn>
              <a:cxn ang="0">
                <a:pos x="T4" y="T5"/>
              </a:cxn>
              <a:cxn ang="0">
                <a:pos x="T6" y="T7"/>
              </a:cxn>
              <a:cxn ang="0">
                <a:pos x="T8" y="T9"/>
              </a:cxn>
            </a:cxnLst>
            <a:rect l="0" t="0" r="r" b="b"/>
            <a:pathLst>
              <a:path w="174" h="348">
                <a:moveTo>
                  <a:pt x="0" y="347"/>
                </a:moveTo>
                <a:cubicBezTo>
                  <a:pt x="96" y="348"/>
                  <a:pt x="174" y="270"/>
                  <a:pt x="174" y="174"/>
                </a:cubicBezTo>
                <a:cubicBezTo>
                  <a:pt x="174" y="77"/>
                  <a:pt x="96" y="0"/>
                  <a:pt x="0" y="0"/>
                </a:cubicBezTo>
                <a:lnTo>
                  <a:pt x="0" y="174"/>
                </a:lnTo>
                <a:lnTo>
                  <a:pt x="0" y="347"/>
                </a:lnTo>
                <a:close/>
              </a:path>
            </a:pathLst>
          </a:custGeom>
          <a:gradFill rotWithShape="1">
            <a:gsLst>
              <a:gs pos="0">
                <a:srgbClr val="FFFFFF"/>
              </a:gs>
              <a:gs pos="100000">
                <a:srgbClr val="C0C0C0"/>
              </a:gs>
            </a:gsLst>
            <a:lin ang="2700000" scaled="1"/>
          </a:gradFill>
          <a:ln w="19050" cap="flat" cmpd="sng">
            <a:solidFill>
              <a:srgbClr val="969696"/>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5F5F5F"/>
                </a:solidFill>
                <a:effectLst/>
                <a:uLnTx/>
                <a:uFillTx/>
                <a:ea typeface="微软雅黑" pitchFamily="34" charset="-122"/>
              </a:rPr>
              <a:t>文本</a:t>
            </a:r>
            <a:r>
              <a:rPr kumimoji="0" lang="en-US" altLang="zh-CN" sz="1800" b="0" i="0" u="none" strike="noStrike" kern="0" cap="none" spc="0" normalizeH="0" baseline="0" noProof="0" smtClean="0">
                <a:ln>
                  <a:noFill/>
                </a:ln>
                <a:solidFill>
                  <a:srgbClr val="5F5F5F"/>
                </a:solidFill>
                <a:effectLst/>
                <a:uLnTx/>
                <a:uFillTx/>
                <a:ea typeface="微软雅黑" pitchFamily="34" charset="-122"/>
              </a:rPr>
              <a:t>2</a:t>
            </a:r>
            <a:endParaRPr kumimoji="0" lang="zh-CN" altLang="en-US" sz="1800" b="0" i="0" u="none" strike="noStrike" kern="0" cap="none" spc="0" normalizeH="0" baseline="0" noProof="0" dirty="0">
              <a:ln>
                <a:noFill/>
              </a:ln>
              <a:solidFill>
                <a:srgbClr val="5F5F5F"/>
              </a:solidFill>
              <a:effectLst/>
              <a:uLnTx/>
              <a:uFillTx/>
              <a:ea typeface="微软雅黑" pitchFamily="34" charset="-122"/>
            </a:endParaRPr>
          </a:p>
        </p:txBody>
      </p:sp>
      <p:sp>
        <p:nvSpPr>
          <p:cNvPr id="7" name="AutoShape 8"/>
          <p:cNvSpPr>
            <a:spLocks noChangeArrowheads="1"/>
          </p:cNvSpPr>
          <p:nvPr/>
        </p:nvSpPr>
        <p:spPr bwMode="auto">
          <a:xfrm rot="16200000">
            <a:off x="5861424" y="2832894"/>
            <a:ext cx="1390650" cy="1049337"/>
          </a:xfrm>
          <a:prstGeom prst="downArrow">
            <a:avLst>
              <a:gd name="adj1" fmla="val 52074"/>
              <a:gd name="adj2" fmla="val 57903"/>
            </a:avLst>
          </a:prstGeom>
          <a:gradFill rotWithShape="1">
            <a:gsLst>
              <a:gs pos="0">
                <a:srgbClr val="A379BB"/>
              </a:gs>
              <a:gs pos="100000">
                <a:srgbClr val="A379BB">
                  <a:lumMod val="75000"/>
                  <a:alpha val="0"/>
                </a:srgbClr>
              </a:gs>
            </a:gsLst>
            <a:lin ang="18900000" scaled="1"/>
          </a:gradFill>
          <a:ln w="19050" cmpd="sng">
            <a:solidFill>
              <a:srgbClr val="FFFFFF"/>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 name="AutoShape 9"/>
          <p:cNvSpPr>
            <a:spLocks noChangeArrowheads="1"/>
          </p:cNvSpPr>
          <p:nvPr/>
        </p:nvSpPr>
        <p:spPr bwMode="auto">
          <a:xfrm rot="5400000">
            <a:off x="1749005" y="2833688"/>
            <a:ext cx="1390650" cy="1047750"/>
          </a:xfrm>
          <a:prstGeom prst="downArrow">
            <a:avLst>
              <a:gd name="adj1" fmla="val 52074"/>
              <a:gd name="adj2" fmla="val 57903"/>
            </a:avLst>
          </a:prstGeom>
          <a:gradFill rotWithShape="1">
            <a:gsLst>
              <a:gs pos="0">
                <a:srgbClr val="A379BB"/>
              </a:gs>
              <a:gs pos="100000">
                <a:srgbClr val="A379BB">
                  <a:lumMod val="75000"/>
                  <a:alpha val="0"/>
                </a:srgbClr>
              </a:gs>
            </a:gsLst>
            <a:lin ang="18900000" scaled="1"/>
          </a:gradFill>
          <a:ln w="19050" cmpd="sng">
            <a:solidFill>
              <a:srgbClr val="FFFFFF"/>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 name="Oval 5"/>
          <p:cNvSpPr>
            <a:spLocks noChangeArrowheads="1"/>
          </p:cNvSpPr>
          <p:nvPr/>
        </p:nvSpPr>
        <p:spPr bwMode="auto">
          <a:xfrm>
            <a:off x="3257529" y="4928145"/>
            <a:ext cx="2505075" cy="373063"/>
          </a:xfrm>
          <a:prstGeom prst="ellipse">
            <a:avLst/>
          </a:prstGeom>
          <a:gradFill rotWithShape="1">
            <a:gsLst>
              <a:gs pos="0">
                <a:srgbClr val="C0C0C0"/>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10" name="组合 3"/>
          <p:cNvGrpSpPr/>
          <p:nvPr/>
        </p:nvGrpSpPr>
        <p:grpSpPr>
          <a:xfrm>
            <a:off x="2836442" y="1630363"/>
            <a:ext cx="3360237" cy="3289300"/>
            <a:chOff x="2836442" y="1630363"/>
            <a:chExt cx="3360237" cy="3289300"/>
          </a:xfrm>
        </p:grpSpPr>
        <p:grpSp>
          <p:nvGrpSpPr>
            <p:cNvPr id="11" name="Group 10"/>
            <p:cNvGrpSpPr>
              <a:grpSpLocks/>
            </p:cNvGrpSpPr>
            <p:nvPr/>
          </p:nvGrpSpPr>
          <p:grpSpPr bwMode="auto">
            <a:xfrm>
              <a:off x="2836442" y="1630363"/>
              <a:ext cx="3360237" cy="3289300"/>
              <a:chOff x="0" y="0"/>
              <a:chExt cx="1035" cy="1019"/>
            </a:xfrm>
          </p:grpSpPr>
          <p:sp>
            <p:nvSpPr>
              <p:cNvPr id="14" name="Oval 13"/>
              <p:cNvSpPr>
                <a:spLocks noChangeArrowheads="1"/>
              </p:cNvSpPr>
              <p:nvPr/>
            </p:nvSpPr>
            <p:spPr bwMode="auto">
              <a:xfrm>
                <a:off x="0" y="0"/>
                <a:ext cx="1035" cy="1019"/>
              </a:xfrm>
              <a:prstGeom prst="ellipse">
                <a:avLst/>
              </a:prstGeom>
              <a:gradFill flip="none" rotWithShape="1">
                <a:gsLst>
                  <a:gs pos="100000">
                    <a:srgbClr val="A379BB"/>
                  </a:gs>
                  <a:gs pos="0">
                    <a:srgbClr val="A379BB">
                      <a:lumMod val="60000"/>
                      <a:lumOff val="40000"/>
                    </a:srgbClr>
                  </a:gs>
                </a:gsLst>
                <a:path path="shape">
                  <a:fillToRect l="50000" t="50000" r="50000" b="50000"/>
                </a:path>
                <a:tileRect/>
              </a:grad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pic>
            <p:nvPicPr>
              <p:cNvPr id="15" name="Picture 14"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WordArt 15"/>
            <p:cNvSpPr>
              <a:spLocks noChangeArrowheads="1" noChangeShapeType="1"/>
            </p:cNvSpPr>
            <p:nvPr/>
          </p:nvSpPr>
          <p:spPr bwMode="auto">
            <a:xfrm>
              <a:off x="3238503" y="2347324"/>
              <a:ext cx="2629642" cy="475840"/>
            </a:xfrm>
            <a:prstGeom prst="rect">
              <a:avLst/>
            </a:prstGeom>
            <a:extLst>
              <a:ext uri="{AF507438-7753-43E0-B8FC-AC1667EBCBE1}">
                <a14:hiddenEffects xmlns:a14="http://schemas.microsoft.com/office/drawing/2010/main">
                  <a:effectLst/>
                </a14:hiddenEffects>
              </a:ext>
            </a:extLst>
          </p:spPr>
          <p:txBody>
            <a:bodyPr wrap="none" fromWordArt="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w="9525" cmpd="sng">
                    <a:solidFill>
                      <a:srgbClr val="FFFFFF"/>
                    </a:solidFill>
                    <a:round/>
                    <a:headEnd/>
                    <a:tailEnd/>
                  </a:ln>
                  <a:solidFill>
                    <a:srgbClr val="FFFFFF"/>
                  </a:solidFill>
                  <a:effectLst/>
                  <a:uLnTx/>
                  <a:uFillTx/>
                  <a:latin typeface="微软雅黑" pitchFamily="34" charset="-122"/>
                  <a:ea typeface="微软雅黑" pitchFamily="34" charset="-122"/>
                </a:rPr>
                <a:t>标题</a:t>
              </a:r>
              <a:r>
                <a:rPr kumimoji="0" lang="zh-CN" altLang="en-US" sz="2400" b="0" i="0" u="none" strike="noStrike" kern="0" cap="none" spc="0" normalizeH="0" baseline="0" noProof="0" dirty="0">
                  <a:ln w="9525" cmpd="sng">
                    <a:solidFill>
                      <a:srgbClr val="FFFFFF"/>
                    </a:solidFill>
                    <a:round/>
                    <a:headEnd/>
                    <a:tailEnd/>
                  </a:ln>
                  <a:solidFill>
                    <a:srgbClr val="FFFFFF"/>
                  </a:solidFill>
                  <a:effectLst/>
                  <a:uLnTx/>
                  <a:uFillTx/>
                  <a:latin typeface="微软雅黑" pitchFamily="34" charset="-122"/>
                  <a:ea typeface="微软雅黑" pitchFamily="34" charset="-122"/>
                </a:rPr>
                <a:t>文字</a:t>
              </a:r>
            </a:p>
          </p:txBody>
        </p:sp>
        <p:sp>
          <p:nvSpPr>
            <p:cNvPr id="13" name="Rectangle 16"/>
            <p:cNvSpPr>
              <a:spLocks noChangeArrowheads="1"/>
            </p:cNvSpPr>
            <p:nvPr/>
          </p:nvSpPr>
          <p:spPr bwMode="auto">
            <a:xfrm>
              <a:off x="2836442" y="2780928"/>
              <a:ext cx="3359150" cy="1483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ea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ea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ea typeface="微软雅黑" pitchFamily="34" charset="-122"/>
                </a:rPr>
                <a:t>此处输入文本</a:t>
              </a:r>
              <a:endParaRPr kumimoji="0" lang="zh-CN" altLang="en-US" sz="1200" b="0" i="0" u="none" strike="noStrike" kern="0" cap="none" spc="0" normalizeH="0" baseline="0" noProof="0" dirty="0">
                <a:ln>
                  <a:noFill/>
                </a:ln>
                <a:solidFill>
                  <a:srgbClr val="FFFFFF"/>
                </a:solidFill>
                <a:effectLst/>
                <a:uLnTx/>
                <a:uFillTx/>
                <a:ea typeface="微软雅黑" pitchFamily="34" charset="-122"/>
              </a:endParaRPr>
            </a:p>
          </p:txBody>
        </p:sp>
      </p:grpSp>
    </p:spTree>
    <p:extLst>
      <p:ext uri="{BB962C8B-B14F-4D97-AF65-F5344CB8AC3E}">
        <p14:creationId xmlns:p14="http://schemas.microsoft.com/office/powerpoint/2010/main" val="3798853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5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1"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blackWhite">
          <a:xfrm>
            <a:off x="4052841" y="4719937"/>
            <a:ext cx="1101492" cy="1192132"/>
          </a:xfrm>
          <a:custGeom>
            <a:avLst/>
            <a:gdLst>
              <a:gd name="T0" fmla="*/ 304 w 553"/>
              <a:gd name="T1" fmla="*/ 615 h 616"/>
              <a:gd name="T2" fmla="*/ 240 w 553"/>
              <a:gd name="T3" fmla="*/ 615 h 616"/>
              <a:gd name="T4" fmla="*/ 240 w 553"/>
              <a:gd name="T5" fmla="*/ 119 h 616"/>
              <a:gd name="T6" fmla="*/ 40 w 553"/>
              <a:gd name="T7" fmla="*/ 311 h 616"/>
              <a:gd name="T8" fmla="*/ 0 w 553"/>
              <a:gd name="T9" fmla="*/ 279 h 616"/>
              <a:gd name="T10" fmla="*/ 288 w 553"/>
              <a:gd name="T11" fmla="*/ 0 h 616"/>
              <a:gd name="T12" fmla="*/ 552 w 553"/>
              <a:gd name="T13" fmla="*/ 271 h 616"/>
              <a:gd name="T14" fmla="*/ 512 w 553"/>
              <a:gd name="T15" fmla="*/ 311 h 616"/>
              <a:gd name="T16" fmla="*/ 304 w 553"/>
              <a:gd name="T17" fmla="*/ 119 h 616"/>
              <a:gd name="T18" fmla="*/ 304 w 553"/>
              <a:gd name="T19" fmla="*/ 615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616">
                <a:moveTo>
                  <a:pt x="304" y="615"/>
                </a:moveTo>
                <a:lnTo>
                  <a:pt x="240" y="615"/>
                </a:lnTo>
                <a:lnTo>
                  <a:pt x="240" y="119"/>
                </a:lnTo>
                <a:lnTo>
                  <a:pt x="40" y="311"/>
                </a:lnTo>
                <a:lnTo>
                  <a:pt x="0" y="279"/>
                </a:lnTo>
                <a:lnTo>
                  <a:pt x="288" y="0"/>
                </a:lnTo>
                <a:lnTo>
                  <a:pt x="552" y="271"/>
                </a:lnTo>
                <a:lnTo>
                  <a:pt x="512" y="311"/>
                </a:lnTo>
                <a:lnTo>
                  <a:pt x="304" y="119"/>
                </a:lnTo>
                <a:lnTo>
                  <a:pt x="304" y="615"/>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 name="Oval 3"/>
          <p:cNvSpPr>
            <a:spLocks noChangeArrowheads="1"/>
          </p:cNvSpPr>
          <p:nvPr/>
        </p:nvSpPr>
        <p:spPr bwMode="blackWhite">
          <a:xfrm>
            <a:off x="3906593" y="3032162"/>
            <a:ext cx="1381175" cy="1381643"/>
          </a:xfrm>
          <a:prstGeom prst="ellipse">
            <a:avLst/>
          </a:prstGeom>
          <a:gradFill>
            <a:gsLst>
              <a:gs pos="33000">
                <a:srgbClr val="CA981C">
                  <a:lumMod val="60000"/>
                  <a:lumOff val="40000"/>
                </a:srgbClr>
              </a:gs>
              <a:gs pos="100000">
                <a:srgbClr val="CA981C"/>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4" name="Freeform 4"/>
          <p:cNvSpPr>
            <a:spLocks/>
          </p:cNvSpPr>
          <p:nvPr/>
        </p:nvSpPr>
        <p:spPr bwMode="blackWhite">
          <a:xfrm>
            <a:off x="5343855" y="4457538"/>
            <a:ext cx="955706" cy="897339"/>
          </a:xfrm>
          <a:custGeom>
            <a:avLst/>
            <a:gdLst>
              <a:gd name="T0" fmla="*/ 351 w 480"/>
              <a:gd name="T1" fmla="*/ 48 h 464"/>
              <a:gd name="T2" fmla="*/ 351 w 480"/>
              <a:gd name="T3" fmla="*/ 0 h 464"/>
              <a:gd name="T4" fmla="*/ 0 w 480"/>
              <a:gd name="T5" fmla="*/ 0 h 464"/>
              <a:gd name="T6" fmla="*/ 0 w 480"/>
              <a:gd name="T7" fmla="*/ 343 h 464"/>
              <a:gd name="T8" fmla="*/ 64 w 480"/>
              <a:gd name="T9" fmla="*/ 343 h 464"/>
              <a:gd name="T10" fmla="*/ 64 w 480"/>
              <a:gd name="T11" fmla="*/ 104 h 464"/>
              <a:gd name="T12" fmla="*/ 423 w 480"/>
              <a:gd name="T13" fmla="*/ 463 h 464"/>
              <a:gd name="T14" fmla="*/ 479 w 480"/>
              <a:gd name="T15" fmla="*/ 407 h 464"/>
              <a:gd name="T16" fmla="*/ 120 w 480"/>
              <a:gd name="T17" fmla="*/ 64 h 464"/>
              <a:gd name="T18" fmla="*/ 351 w 480"/>
              <a:gd name="T19" fmla="*/ 64 h 464"/>
              <a:gd name="T20" fmla="*/ 351 w 480"/>
              <a:gd name="T21"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0" h="464">
                <a:moveTo>
                  <a:pt x="351" y="48"/>
                </a:moveTo>
                <a:lnTo>
                  <a:pt x="351" y="0"/>
                </a:lnTo>
                <a:lnTo>
                  <a:pt x="0" y="0"/>
                </a:lnTo>
                <a:lnTo>
                  <a:pt x="0" y="343"/>
                </a:lnTo>
                <a:lnTo>
                  <a:pt x="64" y="343"/>
                </a:lnTo>
                <a:lnTo>
                  <a:pt x="64" y="104"/>
                </a:lnTo>
                <a:lnTo>
                  <a:pt x="423" y="463"/>
                </a:lnTo>
                <a:lnTo>
                  <a:pt x="479" y="407"/>
                </a:lnTo>
                <a:lnTo>
                  <a:pt x="120" y="64"/>
                </a:lnTo>
                <a:lnTo>
                  <a:pt x="351" y="64"/>
                </a:lnTo>
                <a:lnTo>
                  <a:pt x="351"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5"/>
          <p:cNvSpPr>
            <a:spLocks/>
          </p:cNvSpPr>
          <p:nvPr/>
        </p:nvSpPr>
        <p:spPr bwMode="blackWhite">
          <a:xfrm>
            <a:off x="5329276" y="2136445"/>
            <a:ext cx="937888" cy="882760"/>
          </a:xfrm>
          <a:custGeom>
            <a:avLst/>
            <a:gdLst>
              <a:gd name="T0" fmla="*/ 343 w 472"/>
              <a:gd name="T1" fmla="*/ 407 h 456"/>
              <a:gd name="T2" fmla="*/ 343 w 472"/>
              <a:gd name="T3" fmla="*/ 455 h 456"/>
              <a:gd name="T4" fmla="*/ 0 w 472"/>
              <a:gd name="T5" fmla="*/ 455 h 456"/>
              <a:gd name="T6" fmla="*/ 0 w 472"/>
              <a:gd name="T7" fmla="*/ 112 h 456"/>
              <a:gd name="T8" fmla="*/ 64 w 472"/>
              <a:gd name="T9" fmla="*/ 112 h 456"/>
              <a:gd name="T10" fmla="*/ 64 w 472"/>
              <a:gd name="T11" fmla="*/ 351 h 456"/>
              <a:gd name="T12" fmla="*/ 423 w 472"/>
              <a:gd name="T13" fmla="*/ 0 h 456"/>
              <a:gd name="T14" fmla="*/ 471 w 472"/>
              <a:gd name="T15" fmla="*/ 48 h 456"/>
              <a:gd name="T16" fmla="*/ 112 w 472"/>
              <a:gd name="T17" fmla="*/ 391 h 456"/>
              <a:gd name="T18" fmla="*/ 343 w 472"/>
              <a:gd name="T19" fmla="*/ 391 h 456"/>
              <a:gd name="T20" fmla="*/ 343 w 472"/>
              <a:gd name="T21" fmla="*/ 455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56">
                <a:moveTo>
                  <a:pt x="343" y="407"/>
                </a:moveTo>
                <a:lnTo>
                  <a:pt x="343" y="455"/>
                </a:lnTo>
                <a:lnTo>
                  <a:pt x="0" y="455"/>
                </a:lnTo>
                <a:lnTo>
                  <a:pt x="0" y="112"/>
                </a:lnTo>
                <a:lnTo>
                  <a:pt x="64" y="112"/>
                </a:lnTo>
                <a:lnTo>
                  <a:pt x="64" y="351"/>
                </a:lnTo>
                <a:lnTo>
                  <a:pt x="423" y="0"/>
                </a:lnTo>
                <a:lnTo>
                  <a:pt x="471" y="48"/>
                </a:lnTo>
                <a:lnTo>
                  <a:pt x="112" y="391"/>
                </a:lnTo>
                <a:lnTo>
                  <a:pt x="343" y="391"/>
                </a:lnTo>
                <a:lnTo>
                  <a:pt x="343" y="455"/>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Freeform 6"/>
          <p:cNvSpPr>
            <a:spLocks/>
          </p:cNvSpPr>
          <p:nvPr/>
        </p:nvSpPr>
        <p:spPr bwMode="blackWhite">
          <a:xfrm>
            <a:off x="2907614" y="4425144"/>
            <a:ext cx="937887" cy="898959"/>
          </a:xfrm>
          <a:custGeom>
            <a:avLst/>
            <a:gdLst>
              <a:gd name="T0" fmla="*/ 128 w 472"/>
              <a:gd name="T1" fmla="*/ 56 h 464"/>
              <a:gd name="T2" fmla="*/ 128 w 472"/>
              <a:gd name="T3" fmla="*/ 0 h 464"/>
              <a:gd name="T4" fmla="*/ 471 w 472"/>
              <a:gd name="T5" fmla="*/ 0 h 464"/>
              <a:gd name="T6" fmla="*/ 471 w 472"/>
              <a:gd name="T7" fmla="*/ 343 h 464"/>
              <a:gd name="T8" fmla="*/ 407 w 472"/>
              <a:gd name="T9" fmla="*/ 343 h 464"/>
              <a:gd name="T10" fmla="*/ 407 w 472"/>
              <a:gd name="T11" fmla="*/ 104 h 464"/>
              <a:gd name="T12" fmla="*/ 48 w 472"/>
              <a:gd name="T13" fmla="*/ 463 h 464"/>
              <a:gd name="T14" fmla="*/ 0 w 472"/>
              <a:gd name="T15" fmla="*/ 407 h 464"/>
              <a:gd name="T16" fmla="*/ 351 w 472"/>
              <a:gd name="T17" fmla="*/ 64 h 464"/>
              <a:gd name="T18" fmla="*/ 128 w 472"/>
              <a:gd name="T19" fmla="*/ 64 h 464"/>
              <a:gd name="T20" fmla="*/ 128 w 472"/>
              <a:gd name="T21"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64">
                <a:moveTo>
                  <a:pt x="128" y="56"/>
                </a:moveTo>
                <a:lnTo>
                  <a:pt x="128" y="0"/>
                </a:lnTo>
                <a:lnTo>
                  <a:pt x="471" y="0"/>
                </a:lnTo>
                <a:lnTo>
                  <a:pt x="471" y="343"/>
                </a:lnTo>
                <a:lnTo>
                  <a:pt x="407" y="343"/>
                </a:lnTo>
                <a:lnTo>
                  <a:pt x="407" y="104"/>
                </a:lnTo>
                <a:lnTo>
                  <a:pt x="48" y="463"/>
                </a:lnTo>
                <a:lnTo>
                  <a:pt x="0" y="407"/>
                </a:lnTo>
                <a:lnTo>
                  <a:pt x="351" y="64"/>
                </a:lnTo>
                <a:lnTo>
                  <a:pt x="128" y="64"/>
                </a:lnTo>
                <a:lnTo>
                  <a:pt x="128"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Freeform 7"/>
          <p:cNvSpPr>
            <a:spLocks/>
          </p:cNvSpPr>
          <p:nvPr/>
        </p:nvSpPr>
        <p:spPr bwMode="blackWhite">
          <a:xfrm>
            <a:off x="2923813" y="2105669"/>
            <a:ext cx="937887" cy="897339"/>
          </a:xfrm>
          <a:custGeom>
            <a:avLst/>
            <a:gdLst>
              <a:gd name="T0" fmla="*/ 128 w 472"/>
              <a:gd name="T1" fmla="*/ 407 h 464"/>
              <a:gd name="T2" fmla="*/ 128 w 472"/>
              <a:gd name="T3" fmla="*/ 463 h 464"/>
              <a:gd name="T4" fmla="*/ 471 w 472"/>
              <a:gd name="T5" fmla="*/ 463 h 464"/>
              <a:gd name="T6" fmla="*/ 471 w 472"/>
              <a:gd name="T7" fmla="*/ 120 h 464"/>
              <a:gd name="T8" fmla="*/ 407 w 472"/>
              <a:gd name="T9" fmla="*/ 120 h 464"/>
              <a:gd name="T10" fmla="*/ 407 w 472"/>
              <a:gd name="T11" fmla="*/ 359 h 464"/>
              <a:gd name="T12" fmla="*/ 56 w 472"/>
              <a:gd name="T13" fmla="*/ 0 h 464"/>
              <a:gd name="T14" fmla="*/ 0 w 472"/>
              <a:gd name="T15" fmla="*/ 56 h 464"/>
              <a:gd name="T16" fmla="*/ 359 w 472"/>
              <a:gd name="T17" fmla="*/ 399 h 464"/>
              <a:gd name="T18" fmla="*/ 128 w 472"/>
              <a:gd name="T19" fmla="*/ 399 h 464"/>
              <a:gd name="T20" fmla="*/ 128 w 472"/>
              <a:gd name="T21" fmla="*/ 463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64">
                <a:moveTo>
                  <a:pt x="128" y="407"/>
                </a:moveTo>
                <a:lnTo>
                  <a:pt x="128" y="463"/>
                </a:lnTo>
                <a:lnTo>
                  <a:pt x="471" y="463"/>
                </a:lnTo>
                <a:lnTo>
                  <a:pt x="471" y="120"/>
                </a:lnTo>
                <a:lnTo>
                  <a:pt x="407" y="120"/>
                </a:lnTo>
                <a:lnTo>
                  <a:pt x="407" y="359"/>
                </a:lnTo>
                <a:lnTo>
                  <a:pt x="56" y="0"/>
                </a:lnTo>
                <a:lnTo>
                  <a:pt x="0" y="56"/>
                </a:lnTo>
                <a:lnTo>
                  <a:pt x="359" y="399"/>
                </a:lnTo>
                <a:lnTo>
                  <a:pt x="128" y="399"/>
                </a:lnTo>
                <a:lnTo>
                  <a:pt x="128" y="46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Freeform 8"/>
          <p:cNvSpPr>
            <a:spLocks/>
          </p:cNvSpPr>
          <p:nvPr/>
        </p:nvSpPr>
        <p:spPr bwMode="blackWhite">
          <a:xfrm>
            <a:off x="4020444" y="1548477"/>
            <a:ext cx="1101492" cy="1177555"/>
          </a:xfrm>
          <a:custGeom>
            <a:avLst/>
            <a:gdLst>
              <a:gd name="T0" fmla="*/ 320 w 553"/>
              <a:gd name="T1" fmla="*/ 0 h 608"/>
              <a:gd name="T2" fmla="*/ 248 w 553"/>
              <a:gd name="T3" fmla="*/ 0 h 608"/>
              <a:gd name="T4" fmla="*/ 248 w 553"/>
              <a:gd name="T5" fmla="*/ 496 h 608"/>
              <a:gd name="T6" fmla="*/ 40 w 553"/>
              <a:gd name="T7" fmla="*/ 304 h 608"/>
              <a:gd name="T8" fmla="*/ 0 w 553"/>
              <a:gd name="T9" fmla="*/ 328 h 608"/>
              <a:gd name="T10" fmla="*/ 296 w 553"/>
              <a:gd name="T11" fmla="*/ 607 h 608"/>
              <a:gd name="T12" fmla="*/ 552 w 553"/>
              <a:gd name="T13" fmla="*/ 344 h 608"/>
              <a:gd name="T14" fmla="*/ 512 w 553"/>
              <a:gd name="T15" fmla="*/ 304 h 608"/>
              <a:gd name="T16" fmla="*/ 320 w 553"/>
              <a:gd name="T17" fmla="*/ 496 h 608"/>
              <a:gd name="T18" fmla="*/ 320 w 553"/>
              <a:gd name="T19"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608">
                <a:moveTo>
                  <a:pt x="320" y="0"/>
                </a:moveTo>
                <a:lnTo>
                  <a:pt x="248" y="0"/>
                </a:lnTo>
                <a:lnTo>
                  <a:pt x="248" y="496"/>
                </a:lnTo>
                <a:lnTo>
                  <a:pt x="40" y="304"/>
                </a:lnTo>
                <a:lnTo>
                  <a:pt x="0" y="328"/>
                </a:lnTo>
                <a:lnTo>
                  <a:pt x="296" y="607"/>
                </a:lnTo>
                <a:lnTo>
                  <a:pt x="552" y="344"/>
                </a:lnTo>
                <a:lnTo>
                  <a:pt x="512" y="304"/>
                </a:lnTo>
                <a:lnTo>
                  <a:pt x="320" y="496"/>
                </a:lnTo>
                <a:lnTo>
                  <a:pt x="320"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Freeform 9"/>
          <p:cNvSpPr>
            <a:spLocks/>
          </p:cNvSpPr>
          <p:nvPr/>
        </p:nvSpPr>
        <p:spPr bwMode="blackWhite">
          <a:xfrm>
            <a:off x="2332571" y="3202237"/>
            <a:ext cx="1227839" cy="1072271"/>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Freeform 10"/>
          <p:cNvSpPr>
            <a:spLocks/>
          </p:cNvSpPr>
          <p:nvPr/>
        </p:nvSpPr>
        <p:spPr bwMode="blackWhite">
          <a:xfrm>
            <a:off x="5614368" y="3186039"/>
            <a:ext cx="1227839" cy="1057693"/>
          </a:xfrm>
          <a:custGeom>
            <a:avLst/>
            <a:gdLst>
              <a:gd name="T0" fmla="*/ 615 w 616"/>
              <a:gd name="T1" fmla="*/ 240 h 545"/>
              <a:gd name="T2" fmla="*/ 615 w 616"/>
              <a:gd name="T3" fmla="*/ 304 h 545"/>
              <a:gd name="T4" fmla="*/ 119 w 616"/>
              <a:gd name="T5" fmla="*/ 304 h 545"/>
              <a:gd name="T6" fmla="*/ 311 w 616"/>
              <a:gd name="T7" fmla="*/ 504 h 545"/>
              <a:gd name="T8" fmla="*/ 279 w 616"/>
              <a:gd name="T9" fmla="*/ 544 h 545"/>
              <a:gd name="T10" fmla="*/ 0 w 616"/>
              <a:gd name="T11" fmla="*/ 256 h 545"/>
              <a:gd name="T12" fmla="*/ 271 w 616"/>
              <a:gd name="T13" fmla="*/ 0 h 545"/>
              <a:gd name="T14" fmla="*/ 311 w 616"/>
              <a:gd name="T15" fmla="*/ 40 h 545"/>
              <a:gd name="T16" fmla="*/ 119 w 616"/>
              <a:gd name="T17" fmla="*/ 240 h 545"/>
              <a:gd name="T18" fmla="*/ 615 w 616"/>
              <a:gd name="T19" fmla="*/ 24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45">
                <a:moveTo>
                  <a:pt x="615" y="240"/>
                </a:moveTo>
                <a:lnTo>
                  <a:pt x="615" y="304"/>
                </a:lnTo>
                <a:lnTo>
                  <a:pt x="119" y="304"/>
                </a:lnTo>
                <a:lnTo>
                  <a:pt x="311" y="504"/>
                </a:lnTo>
                <a:lnTo>
                  <a:pt x="279" y="544"/>
                </a:lnTo>
                <a:lnTo>
                  <a:pt x="0" y="256"/>
                </a:lnTo>
                <a:lnTo>
                  <a:pt x="271" y="0"/>
                </a:lnTo>
                <a:lnTo>
                  <a:pt x="311" y="40"/>
                </a:lnTo>
                <a:lnTo>
                  <a:pt x="119" y="240"/>
                </a:lnTo>
                <a:lnTo>
                  <a:pt x="615" y="24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TextBox 19"/>
          <p:cNvSpPr txBox="1">
            <a:spLocks noChangeArrowheads="1"/>
          </p:cNvSpPr>
          <p:nvPr/>
        </p:nvSpPr>
        <p:spPr bwMode="auto">
          <a:xfrm>
            <a:off x="6842207" y="3600299"/>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5F5F5F"/>
                </a:solidFill>
                <a:latin typeface="微软雅黑" pitchFamily="34" charset="-122"/>
                <a:ea typeface="微软雅黑" pitchFamily="34" charset="-122"/>
                <a:cs typeface="宋体" pitchFamily="2" charset="-122"/>
              </a:rPr>
              <a:t>单击此处添加标题</a:t>
            </a:r>
          </a:p>
        </p:txBody>
      </p:sp>
      <p:sp>
        <p:nvSpPr>
          <p:cNvPr id="12" name="TextBox 19"/>
          <p:cNvSpPr txBox="1">
            <a:spLocks noChangeArrowheads="1"/>
          </p:cNvSpPr>
          <p:nvPr/>
        </p:nvSpPr>
        <p:spPr bwMode="auto">
          <a:xfrm>
            <a:off x="6300192" y="2060848"/>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5F5F5F"/>
                </a:solidFill>
                <a:latin typeface="微软雅黑" pitchFamily="34" charset="-122"/>
                <a:ea typeface="微软雅黑" pitchFamily="34" charset="-122"/>
                <a:cs typeface="宋体" pitchFamily="2" charset="-122"/>
              </a:rPr>
              <a:t>单击此处添加标题</a:t>
            </a:r>
          </a:p>
        </p:txBody>
      </p:sp>
      <p:sp>
        <p:nvSpPr>
          <p:cNvPr id="13" name="TextBox 12"/>
          <p:cNvSpPr txBox="1">
            <a:spLocks noChangeArrowheads="1"/>
          </p:cNvSpPr>
          <p:nvPr/>
        </p:nvSpPr>
        <p:spPr bwMode="auto">
          <a:xfrm>
            <a:off x="3708662" y="1196752"/>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5F5F5F"/>
                </a:solidFill>
                <a:latin typeface="微软雅黑" pitchFamily="34" charset="-122"/>
                <a:ea typeface="微软雅黑" pitchFamily="34" charset="-122"/>
                <a:cs typeface="宋体" pitchFamily="2" charset="-122"/>
              </a:rPr>
              <a:t>单击此处添加标题</a:t>
            </a:r>
          </a:p>
        </p:txBody>
      </p:sp>
      <p:sp>
        <p:nvSpPr>
          <p:cNvPr id="14" name="TextBox 13"/>
          <p:cNvSpPr txBox="1">
            <a:spLocks noChangeArrowheads="1"/>
          </p:cNvSpPr>
          <p:nvPr/>
        </p:nvSpPr>
        <p:spPr bwMode="auto">
          <a:xfrm>
            <a:off x="1259632" y="2060848"/>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5F5F5F"/>
                </a:solidFill>
                <a:latin typeface="微软雅黑" pitchFamily="34" charset="-122"/>
                <a:ea typeface="微软雅黑" pitchFamily="34" charset="-122"/>
                <a:cs typeface="宋体" pitchFamily="2" charset="-122"/>
              </a:rPr>
              <a:t>单击此处添加标题</a:t>
            </a:r>
          </a:p>
        </p:txBody>
      </p:sp>
      <p:sp>
        <p:nvSpPr>
          <p:cNvPr id="15" name="TextBox 14"/>
          <p:cNvSpPr txBox="1">
            <a:spLocks noChangeArrowheads="1"/>
          </p:cNvSpPr>
          <p:nvPr/>
        </p:nvSpPr>
        <p:spPr bwMode="auto">
          <a:xfrm>
            <a:off x="552478" y="3573572"/>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5F5F5F"/>
                </a:solidFill>
                <a:latin typeface="微软雅黑" pitchFamily="34" charset="-122"/>
                <a:ea typeface="微软雅黑" pitchFamily="34" charset="-122"/>
                <a:cs typeface="宋体" pitchFamily="2" charset="-122"/>
              </a:rPr>
              <a:t>单击此处添加标题</a:t>
            </a:r>
          </a:p>
        </p:txBody>
      </p:sp>
      <p:sp>
        <p:nvSpPr>
          <p:cNvPr id="16" name="TextBox 15"/>
          <p:cNvSpPr txBox="1">
            <a:spLocks noChangeArrowheads="1"/>
          </p:cNvSpPr>
          <p:nvPr/>
        </p:nvSpPr>
        <p:spPr bwMode="auto">
          <a:xfrm>
            <a:off x="1143609" y="5224861"/>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5F5F5F"/>
                </a:solidFill>
                <a:latin typeface="微软雅黑" pitchFamily="34" charset="-122"/>
                <a:ea typeface="微软雅黑" pitchFamily="34" charset="-122"/>
                <a:cs typeface="宋体" pitchFamily="2" charset="-122"/>
              </a:rPr>
              <a:t>单击此处添加标题</a:t>
            </a:r>
          </a:p>
        </p:txBody>
      </p:sp>
      <p:sp>
        <p:nvSpPr>
          <p:cNvPr id="17" name="TextBox 16"/>
          <p:cNvSpPr txBox="1">
            <a:spLocks noChangeArrowheads="1"/>
          </p:cNvSpPr>
          <p:nvPr/>
        </p:nvSpPr>
        <p:spPr bwMode="auto">
          <a:xfrm>
            <a:off x="3731654" y="6021288"/>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5F5F5F"/>
                </a:solidFill>
                <a:latin typeface="微软雅黑" pitchFamily="34" charset="-122"/>
                <a:ea typeface="微软雅黑" pitchFamily="34" charset="-122"/>
                <a:cs typeface="宋体" pitchFamily="2" charset="-122"/>
              </a:rPr>
              <a:t>单击此处添加标题</a:t>
            </a:r>
          </a:p>
        </p:txBody>
      </p:sp>
      <p:sp>
        <p:nvSpPr>
          <p:cNvPr id="18" name="TextBox 17"/>
          <p:cNvSpPr txBox="1">
            <a:spLocks noChangeArrowheads="1"/>
          </p:cNvSpPr>
          <p:nvPr/>
        </p:nvSpPr>
        <p:spPr bwMode="auto">
          <a:xfrm>
            <a:off x="6299561" y="5224860"/>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5F5F5F"/>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1624562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29707" y="1329532"/>
            <a:ext cx="3684587" cy="4559300"/>
            <a:chOff x="2652713" y="1471613"/>
            <a:chExt cx="3684587" cy="4559300"/>
          </a:xfrm>
        </p:grpSpPr>
        <p:sp>
          <p:nvSpPr>
            <p:cNvPr id="3" name="Rectangle 23"/>
            <p:cNvSpPr>
              <a:spLocks noChangeArrowheads="1"/>
            </p:cNvSpPr>
            <p:nvPr/>
          </p:nvSpPr>
          <p:spPr bwMode="gray">
            <a:xfrm rot="18000000">
              <a:off x="1456531" y="2936082"/>
              <a:ext cx="327977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marL="0" marR="0" lvl="0" indent="0" algn="ctr" defTabSz="801688"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7D7D7D"/>
                  </a:solidFill>
                  <a:effectLst/>
                  <a:uLnTx/>
                  <a:uFillTx/>
                  <a:latin typeface="Impact" pitchFamily="34" charset="0"/>
                  <a:ea typeface="微软雅黑" pitchFamily="34" charset="-122"/>
                </a:rPr>
                <a:t>单击此处输入文字</a:t>
              </a:r>
              <a:endParaRPr kumimoji="0" lang="zh-CN" altLang="zh-CN" sz="1400" b="0" i="0" u="none" strike="noStrike" kern="0" cap="none" spc="0" normalizeH="0" baseline="0" noProof="1">
                <a:ln>
                  <a:noFill/>
                </a:ln>
                <a:solidFill>
                  <a:srgbClr val="7D7D7D"/>
                </a:solidFill>
                <a:effectLst/>
                <a:uLnTx/>
                <a:uFillTx/>
                <a:latin typeface="Impact" pitchFamily="34" charset="0"/>
                <a:ea typeface="微软雅黑" pitchFamily="34" charset="-122"/>
              </a:endParaRPr>
            </a:p>
          </p:txBody>
        </p:sp>
        <p:sp>
          <p:nvSpPr>
            <p:cNvPr id="4" name="Rectangle 24"/>
            <p:cNvSpPr>
              <a:spLocks noChangeArrowheads="1"/>
            </p:cNvSpPr>
            <p:nvPr/>
          </p:nvSpPr>
          <p:spPr bwMode="gray">
            <a:xfrm rot="3600000" flipH="1">
              <a:off x="4332288" y="2935288"/>
              <a:ext cx="327977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marL="0" marR="0" lvl="0" indent="0" algn="ctr" defTabSz="801688"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7D7D7D"/>
                  </a:solidFill>
                  <a:effectLst/>
                  <a:uLnTx/>
                  <a:uFillTx/>
                  <a:latin typeface="Impact" pitchFamily="34" charset="0"/>
                  <a:ea typeface="微软雅黑" pitchFamily="34" charset="-122"/>
                </a:rPr>
                <a:t>单击此处输入文字</a:t>
              </a:r>
              <a:endParaRPr kumimoji="0" lang="zh-CN" altLang="zh-CN" sz="1400" b="0" i="0" u="none" strike="noStrike" kern="0" cap="none" spc="0" normalizeH="0" baseline="0" noProof="1">
                <a:ln>
                  <a:noFill/>
                </a:ln>
                <a:solidFill>
                  <a:srgbClr val="7D7D7D"/>
                </a:solidFill>
                <a:effectLst/>
                <a:uLnTx/>
                <a:uFillTx/>
                <a:latin typeface="Impact" pitchFamily="34" charset="0"/>
                <a:ea typeface="微软雅黑" pitchFamily="34" charset="-122"/>
              </a:endParaRPr>
            </a:p>
          </p:txBody>
        </p:sp>
        <p:pic>
          <p:nvPicPr>
            <p:cNvPr id="5" name="Picture 2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2713" y="5078413"/>
              <a:ext cx="3684587"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15"/>
            <p:cNvSpPr>
              <a:spLocks noChangeAspect="1"/>
            </p:cNvSpPr>
            <p:nvPr/>
          </p:nvSpPr>
          <p:spPr bwMode="auto">
            <a:xfrm>
              <a:off x="2698750" y="1858963"/>
              <a:ext cx="3638550" cy="3143250"/>
            </a:xfrm>
            <a:custGeom>
              <a:avLst/>
              <a:gdLst>
                <a:gd name="T0" fmla="*/ 2147483647 w 365"/>
                <a:gd name="T1" fmla="*/ 2147483647 h 316"/>
                <a:gd name="T2" fmla="*/ 2147483647 w 365"/>
                <a:gd name="T3" fmla="*/ 2147483647 h 316"/>
                <a:gd name="T4" fmla="*/ 2147483647 w 365"/>
                <a:gd name="T5" fmla="*/ 2147483647 h 316"/>
                <a:gd name="T6" fmla="*/ 2147483647 w 365"/>
                <a:gd name="T7" fmla="*/ 2147483647 h 316"/>
                <a:gd name="T8" fmla="*/ 2147483647 w 365"/>
                <a:gd name="T9" fmla="*/ 2147483647 h 316"/>
                <a:gd name="T10" fmla="*/ 2147483647 w 365"/>
                <a:gd name="T11" fmla="*/ 2147483647 h 316"/>
                <a:gd name="T12" fmla="*/ 2147483647 w 365"/>
                <a:gd name="T13" fmla="*/ 2147483647 h 316"/>
                <a:gd name="T14" fmla="*/ 0 60000 65536"/>
                <a:gd name="T15" fmla="*/ 0 60000 65536"/>
                <a:gd name="T16" fmla="*/ 0 60000 65536"/>
                <a:gd name="T17" fmla="*/ 0 60000 65536"/>
                <a:gd name="T18" fmla="*/ 0 60000 65536"/>
                <a:gd name="T19" fmla="*/ 0 60000 65536"/>
                <a:gd name="T20" fmla="*/ 0 60000 65536"/>
                <a:gd name="T21" fmla="*/ 0 w 365"/>
                <a:gd name="T22" fmla="*/ 0 h 316"/>
                <a:gd name="T23" fmla="*/ 365 w 365"/>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5" h="316">
                  <a:moveTo>
                    <a:pt x="26" y="316"/>
                  </a:moveTo>
                  <a:cubicBezTo>
                    <a:pt x="7" y="316"/>
                    <a:pt x="0" y="303"/>
                    <a:pt x="9" y="287"/>
                  </a:cubicBezTo>
                  <a:cubicBezTo>
                    <a:pt x="165" y="16"/>
                    <a:pt x="165" y="16"/>
                    <a:pt x="165" y="16"/>
                  </a:cubicBezTo>
                  <a:cubicBezTo>
                    <a:pt x="175" y="0"/>
                    <a:pt x="190" y="0"/>
                    <a:pt x="200" y="16"/>
                  </a:cubicBezTo>
                  <a:cubicBezTo>
                    <a:pt x="356" y="287"/>
                    <a:pt x="356" y="287"/>
                    <a:pt x="356" y="287"/>
                  </a:cubicBezTo>
                  <a:cubicBezTo>
                    <a:pt x="365" y="303"/>
                    <a:pt x="358" y="316"/>
                    <a:pt x="339" y="316"/>
                  </a:cubicBezTo>
                  <a:lnTo>
                    <a:pt x="26" y="3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7" name="Freeform 16"/>
            <p:cNvSpPr>
              <a:spLocks noChangeAspect="1"/>
            </p:cNvSpPr>
            <p:nvPr/>
          </p:nvSpPr>
          <p:spPr bwMode="auto">
            <a:xfrm>
              <a:off x="2698750" y="1858963"/>
              <a:ext cx="3638550" cy="3143250"/>
            </a:xfrm>
            <a:custGeom>
              <a:avLst/>
              <a:gdLst>
                <a:gd name="T0" fmla="*/ 1176 w 365"/>
                <a:gd name="T1" fmla="*/ 14209 h 316"/>
                <a:gd name="T2" fmla="*/ 403 w 365"/>
                <a:gd name="T3" fmla="*/ 12908 h 316"/>
                <a:gd name="T4" fmla="*/ 7443 w 365"/>
                <a:gd name="T5" fmla="*/ 718 h 316"/>
                <a:gd name="T6" fmla="*/ 9029 w 365"/>
                <a:gd name="T7" fmla="*/ 718 h 316"/>
                <a:gd name="T8" fmla="*/ 16069 w 365"/>
                <a:gd name="T9" fmla="*/ 12908 h 316"/>
                <a:gd name="T10" fmla="*/ 15296 w 365"/>
                <a:gd name="T11" fmla="*/ 14209 h 316"/>
                <a:gd name="T12" fmla="*/ 1176 w 365"/>
                <a:gd name="T13" fmla="*/ 14209 h 316"/>
                <a:gd name="T14" fmla="*/ 0 60000 65536"/>
                <a:gd name="T15" fmla="*/ 0 60000 65536"/>
                <a:gd name="T16" fmla="*/ 0 60000 65536"/>
                <a:gd name="T17" fmla="*/ 0 60000 65536"/>
                <a:gd name="T18" fmla="*/ 0 60000 65536"/>
                <a:gd name="T19" fmla="*/ 0 60000 65536"/>
                <a:gd name="T20" fmla="*/ 0 60000 65536"/>
                <a:gd name="T21" fmla="*/ 0 w 365"/>
                <a:gd name="T22" fmla="*/ 0 h 316"/>
                <a:gd name="T23" fmla="*/ 365 w 365"/>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5" h="316">
                  <a:moveTo>
                    <a:pt x="26" y="316"/>
                  </a:moveTo>
                  <a:cubicBezTo>
                    <a:pt x="7" y="316"/>
                    <a:pt x="0" y="303"/>
                    <a:pt x="9" y="287"/>
                  </a:cubicBezTo>
                  <a:cubicBezTo>
                    <a:pt x="165" y="16"/>
                    <a:pt x="165" y="16"/>
                    <a:pt x="165" y="16"/>
                  </a:cubicBezTo>
                  <a:cubicBezTo>
                    <a:pt x="175" y="0"/>
                    <a:pt x="190" y="0"/>
                    <a:pt x="200" y="16"/>
                  </a:cubicBezTo>
                  <a:cubicBezTo>
                    <a:pt x="356" y="287"/>
                    <a:pt x="356" y="287"/>
                    <a:pt x="356" y="287"/>
                  </a:cubicBezTo>
                  <a:cubicBezTo>
                    <a:pt x="365" y="303"/>
                    <a:pt x="358" y="316"/>
                    <a:pt x="339" y="316"/>
                  </a:cubicBezTo>
                  <a:lnTo>
                    <a:pt x="26" y="316"/>
                  </a:ln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5400000" algn="t"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8" name="Freeform 17"/>
            <p:cNvSpPr>
              <a:spLocks noChangeAspect="1"/>
            </p:cNvSpPr>
            <p:nvPr/>
          </p:nvSpPr>
          <p:spPr bwMode="auto">
            <a:xfrm>
              <a:off x="3095625" y="2284413"/>
              <a:ext cx="2840038" cy="2468562"/>
            </a:xfrm>
            <a:custGeom>
              <a:avLst/>
              <a:gdLst>
                <a:gd name="T0" fmla="*/ 2147483647 w 285"/>
                <a:gd name="T1" fmla="*/ 2147483647 h 248"/>
                <a:gd name="T2" fmla="*/ 2147483647 w 285"/>
                <a:gd name="T3" fmla="*/ 2147483647 h 248"/>
                <a:gd name="T4" fmla="*/ 2147483647 w 285"/>
                <a:gd name="T5" fmla="*/ 2147483647 h 248"/>
                <a:gd name="T6" fmla="*/ 2147483647 w 285"/>
                <a:gd name="T7" fmla="*/ 2147483647 h 248"/>
                <a:gd name="T8" fmla="*/ 2147483647 w 285"/>
                <a:gd name="T9" fmla="*/ 2147483647 h 248"/>
                <a:gd name="T10" fmla="*/ 2147483647 w 285"/>
                <a:gd name="T11" fmla="*/ 2147483647 h 248"/>
                <a:gd name="T12" fmla="*/ 2147483647 w 285"/>
                <a:gd name="T13" fmla="*/ 2147483647 h 248"/>
                <a:gd name="T14" fmla="*/ 0 60000 65536"/>
                <a:gd name="T15" fmla="*/ 0 60000 65536"/>
                <a:gd name="T16" fmla="*/ 0 60000 65536"/>
                <a:gd name="T17" fmla="*/ 0 60000 65536"/>
                <a:gd name="T18" fmla="*/ 0 60000 65536"/>
                <a:gd name="T19" fmla="*/ 0 60000 65536"/>
                <a:gd name="T20" fmla="*/ 0 60000 65536"/>
                <a:gd name="T21" fmla="*/ 0 w 285"/>
                <a:gd name="T22" fmla="*/ 0 h 248"/>
                <a:gd name="T23" fmla="*/ 285 w 285"/>
                <a:gd name="T24" fmla="*/ 248 h 2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5" h="248">
                  <a:moveTo>
                    <a:pt x="8" y="248"/>
                  </a:moveTo>
                  <a:cubicBezTo>
                    <a:pt x="2" y="248"/>
                    <a:pt x="0" y="243"/>
                    <a:pt x="3" y="238"/>
                  </a:cubicBezTo>
                  <a:cubicBezTo>
                    <a:pt x="137" y="5"/>
                    <a:pt x="137" y="5"/>
                    <a:pt x="137" y="5"/>
                  </a:cubicBezTo>
                  <a:cubicBezTo>
                    <a:pt x="140" y="0"/>
                    <a:pt x="145" y="0"/>
                    <a:pt x="148" y="5"/>
                  </a:cubicBezTo>
                  <a:cubicBezTo>
                    <a:pt x="282" y="238"/>
                    <a:pt x="282" y="238"/>
                    <a:pt x="282" y="238"/>
                  </a:cubicBezTo>
                  <a:cubicBezTo>
                    <a:pt x="285" y="243"/>
                    <a:pt x="283" y="248"/>
                    <a:pt x="277" y="248"/>
                  </a:cubicBezTo>
                  <a:lnTo>
                    <a:pt x="8"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9" name="Freeform 18"/>
            <p:cNvSpPr>
              <a:spLocks noChangeAspect="1"/>
            </p:cNvSpPr>
            <p:nvPr/>
          </p:nvSpPr>
          <p:spPr bwMode="auto">
            <a:xfrm>
              <a:off x="3095625" y="2287588"/>
              <a:ext cx="2840038" cy="2468562"/>
            </a:xfrm>
            <a:custGeom>
              <a:avLst/>
              <a:gdLst/>
              <a:ahLst/>
              <a:cxnLst>
                <a:cxn ang="0">
                  <a:pos x="8" y="248"/>
                </a:cxn>
                <a:cxn ang="0">
                  <a:pos x="3" y="238"/>
                </a:cxn>
                <a:cxn ang="0">
                  <a:pos x="137" y="5"/>
                </a:cxn>
                <a:cxn ang="0">
                  <a:pos x="148" y="5"/>
                </a:cxn>
                <a:cxn ang="0">
                  <a:pos x="282" y="238"/>
                </a:cxn>
                <a:cxn ang="0">
                  <a:pos x="277" y="248"/>
                </a:cxn>
                <a:cxn ang="0">
                  <a:pos x="8" y="248"/>
                </a:cxn>
              </a:cxnLst>
              <a:rect l="0" t="0" r="r" b="b"/>
              <a:pathLst>
                <a:path w="285" h="248">
                  <a:moveTo>
                    <a:pt x="8" y="248"/>
                  </a:moveTo>
                  <a:cubicBezTo>
                    <a:pt x="2" y="248"/>
                    <a:pt x="0" y="243"/>
                    <a:pt x="3" y="238"/>
                  </a:cubicBezTo>
                  <a:cubicBezTo>
                    <a:pt x="137" y="5"/>
                    <a:pt x="137" y="5"/>
                    <a:pt x="137" y="5"/>
                  </a:cubicBezTo>
                  <a:cubicBezTo>
                    <a:pt x="140" y="0"/>
                    <a:pt x="145" y="0"/>
                    <a:pt x="148" y="5"/>
                  </a:cubicBezTo>
                  <a:cubicBezTo>
                    <a:pt x="282" y="238"/>
                    <a:pt x="282" y="238"/>
                    <a:pt x="282" y="238"/>
                  </a:cubicBezTo>
                  <a:cubicBezTo>
                    <a:pt x="285" y="243"/>
                    <a:pt x="283" y="248"/>
                    <a:pt x="277" y="248"/>
                  </a:cubicBezTo>
                  <a:lnTo>
                    <a:pt x="8" y="248"/>
                  </a:lnTo>
                  <a:close/>
                </a:path>
              </a:pathLst>
            </a:custGeom>
            <a:gradFill rotWithShape="1">
              <a:gsLst>
                <a:gs pos="0">
                  <a:sysClr val="window" lastClr="FFFFFF">
                    <a:gamma/>
                    <a:shade val="76863"/>
                    <a:invGamma/>
                  </a:sysClr>
                </a:gs>
                <a:gs pos="50000">
                  <a:sysClr val="window" lastClr="FFFFFF"/>
                </a:gs>
                <a:gs pos="100000">
                  <a:sysClr val="window" lastClr="FFFFFF">
                    <a:gamma/>
                    <a:shade val="76863"/>
                    <a:invGamma/>
                  </a:sysClr>
                </a:gs>
              </a:gsLst>
              <a:lin ang="5400000" scaled="1"/>
            </a:gradFill>
            <a:ln w="9525">
              <a:solidFill>
                <a:srgbClr val="C0C0C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ysClr val="windowText" lastClr="000000"/>
                </a:solidFill>
                <a:effectLst/>
                <a:uLnTx/>
                <a:uFillTx/>
                <a:latin typeface="Impact" pitchFamily="34" charset="0"/>
                <a:ea typeface="微软雅黑" pitchFamily="34" charset="-122"/>
              </a:endParaRPr>
            </a:p>
          </p:txBody>
        </p:sp>
        <p:sp>
          <p:nvSpPr>
            <p:cNvPr id="10" name="Text Box 20"/>
            <p:cNvSpPr txBox="1">
              <a:spLocks noChangeArrowheads="1"/>
            </p:cNvSpPr>
            <p:nvPr/>
          </p:nvSpPr>
          <p:spPr bwMode="auto">
            <a:xfrm>
              <a:off x="3794125" y="3740738"/>
              <a:ext cx="1422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7D7D7D"/>
                  </a:solidFill>
                  <a:effectLst/>
                  <a:uLnTx/>
                  <a:uFillTx/>
                  <a:latin typeface="Impact" pitchFamily="34" charset="0"/>
                  <a:ea typeface="微软雅黑" pitchFamily="34" charset="-122"/>
                  <a:cs typeface="Arial" pitchFamily="34" charset="0"/>
                </a:rPr>
                <a:t>文本</a:t>
              </a:r>
              <a:endParaRPr kumimoji="0" lang="de-DE" altLang="zh-CN" sz="2400" b="1" i="0" u="none" strike="noStrike" kern="0" cap="none" spc="0" normalizeH="0" baseline="0" noProof="1">
                <a:ln>
                  <a:noFill/>
                </a:ln>
                <a:solidFill>
                  <a:srgbClr val="7D7D7D"/>
                </a:solidFill>
                <a:effectLst/>
                <a:uLnTx/>
                <a:uFillTx/>
                <a:latin typeface="Impact" pitchFamily="34" charset="0"/>
                <a:ea typeface="微软雅黑" pitchFamily="34" charset="-122"/>
                <a:cs typeface="Arial" pitchFamily="34" charset="0"/>
              </a:endParaRPr>
            </a:p>
          </p:txBody>
        </p:sp>
        <p:sp>
          <p:nvSpPr>
            <p:cNvPr id="11" name="Line 17"/>
            <p:cNvSpPr>
              <a:spLocks noChangeShapeType="1"/>
            </p:cNvSpPr>
            <p:nvPr/>
          </p:nvSpPr>
          <p:spPr bwMode="auto">
            <a:xfrm flipH="1" flipV="1">
              <a:off x="3279775" y="3222625"/>
              <a:ext cx="827088" cy="477838"/>
            </a:xfrm>
            <a:prstGeom prst="line">
              <a:avLst/>
            </a:prstGeom>
            <a:noFill/>
            <a:ln w="38100">
              <a:solidFill>
                <a:srgbClr val="9F9F9F"/>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2" name="Line 18"/>
            <p:cNvSpPr>
              <a:spLocks noChangeShapeType="1"/>
            </p:cNvSpPr>
            <p:nvPr/>
          </p:nvSpPr>
          <p:spPr bwMode="auto">
            <a:xfrm flipV="1">
              <a:off x="4948238" y="3222625"/>
              <a:ext cx="827087" cy="477838"/>
            </a:xfrm>
            <a:prstGeom prst="line">
              <a:avLst/>
            </a:prstGeom>
            <a:noFill/>
            <a:ln w="38100">
              <a:solidFill>
                <a:srgbClr val="9F9F9F"/>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3" name="Line 19"/>
            <p:cNvSpPr>
              <a:spLocks noChangeShapeType="1"/>
            </p:cNvSpPr>
            <p:nvPr/>
          </p:nvSpPr>
          <p:spPr bwMode="auto">
            <a:xfrm>
              <a:off x="4525963" y="4362450"/>
              <a:ext cx="0" cy="960438"/>
            </a:xfrm>
            <a:prstGeom prst="line">
              <a:avLst/>
            </a:prstGeom>
            <a:noFill/>
            <a:ln w="38100">
              <a:solidFill>
                <a:srgbClr val="9F9F9F"/>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4" name="Rectangle 25"/>
            <p:cNvSpPr>
              <a:spLocks noChangeArrowheads="1"/>
            </p:cNvSpPr>
            <p:nvPr/>
          </p:nvSpPr>
          <p:spPr bwMode="gray">
            <a:xfrm flipH="1">
              <a:off x="2859088" y="5326063"/>
              <a:ext cx="327977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marL="0" marR="0" lvl="0" indent="0" algn="ctr" defTabSz="801688"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7D7D7D"/>
                  </a:solidFill>
                  <a:effectLst/>
                  <a:uLnTx/>
                  <a:uFillTx/>
                  <a:latin typeface="Impact" pitchFamily="34" charset="0"/>
                  <a:ea typeface="微软雅黑" pitchFamily="34" charset="-122"/>
                </a:rPr>
                <a:t>单击此处输入文字</a:t>
              </a:r>
              <a:endParaRPr kumimoji="0" lang="zh-CN" altLang="zh-CN" sz="1400" b="0" i="0" u="none" strike="noStrike" kern="0" cap="none" spc="0" normalizeH="0" baseline="0" noProof="1">
                <a:ln>
                  <a:noFill/>
                </a:ln>
                <a:solidFill>
                  <a:srgbClr val="7D7D7D"/>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488207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7126" y="908720"/>
            <a:ext cx="8786874" cy="5143536"/>
            <a:chOff x="357126" y="908720"/>
            <a:chExt cx="8786874" cy="5143536"/>
          </a:xfrm>
        </p:grpSpPr>
        <p:sp>
          <p:nvSpPr>
            <p:cNvPr id="3" name="Oval 24"/>
            <p:cNvSpPr>
              <a:spLocks noChangeArrowheads="1"/>
            </p:cNvSpPr>
            <p:nvPr/>
          </p:nvSpPr>
          <p:spPr bwMode="auto">
            <a:xfrm>
              <a:off x="2428828" y="5052124"/>
              <a:ext cx="4572032" cy="1000132"/>
            </a:xfrm>
            <a:prstGeom prst="ellipse">
              <a:avLst/>
            </a:prstGeom>
            <a:gradFill rotWithShape="1">
              <a:gsLst>
                <a:gs pos="0">
                  <a:sysClr val="windowText" lastClr="000000"/>
                </a:gs>
                <a:gs pos="100000">
                  <a:sysClr val="windowText" lastClr="000000">
                    <a:gamma/>
                    <a:shade val="0"/>
                    <a:invGamma/>
                    <a:alpha val="0"/>
                  </a:sysClr>
                </a:gs>
              </a:gsLst>
              <a:path path="shape">
                <a:fillToRect l="50000" t="50000" r="50000" b="50000"/>
              </a:path>
            </a:gradFill>
            <a:ln w="3175">
              <a:noFill/>
              <a:round/>
              <a:headEnd/>
              <a:tailEnd/>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4" name="Oval 29"/>
            <p:cNvSpPr/>
            <p:nvPr/>
          </p:nvSpPr>
          <p:spPr>
            <a:xfrm>
              <a:off x="1214382" y="1765976"/>
              <a:ext cx="7000924" cy="3643338"/>
            </a:xfrm>
            <a:prstGeom prst="ellipse">
              <a:avLst/>
            </a:prstGeom>
            <a:gradFill flip="none" rotWithShape="1">
              <a:gsLst>
                <a:gs pos="0">
                  <a:srgbClr val="F68426">
                    <a:lumMod val="60000"/>
                    <a:lumOff val="40000"/>
                    <a:alpha val="40000"/>
                  </a:srgbClr>
                </a:gs>
                <a:gs pos="100000">
                  <a:srgbClr val="F68426">
                    <a:alpha val="0"/>
                  </a:srgbClr>
                </a:gs>
              </a:gsLst>
              <a:path path="shape">
                <a:fillToRect l="50000" t="50000" r="50000" b="50000"/>
              </a:path>
              <a:tileRect/>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nvGrpSpPr>
            <p:cNvPr id="5" name="Group 8"/>
            <p:cNvGrpSpPr/>
            <p:nvPr/>
          </p:nvGrpSpPr>
          <p:grpSpPr>
            <a:xfrm>
              <a:off x="2857456" y="1908852"/>
              <a:ext cx="3857652" cy="3857652"/>
              <a:chOff x="3428992" y="1500174"/>
              <a:chExt cx="3857652" cy="3857652"/>
            </a:xfrm>
            <a:scene3d>
              <a:camera prst="perspectiveRelaxed">
                <a:rot lat="17373601" lon="0" rev="0"/>
              </a:camera>
              <a:lightRig rig="soft" dir="t">
                <a:rot lat="0" lon="0" rev="3600000"/>
              </a:lightRig>
            </a:scene3d>
          </p:grpSpPr>
          <p:sp>
            <p:nvSpPr>
              <p:cNvPr id="20" name="Oval 4"/>
              <p:cNvSpPr/>
              <p:nvPr/>
            </p:nvSpPr>
            <p:spPr>
              <a:xfrm>
                <a:off x="3428992" y="1500174"/>
                <a:ext cx="3857652" cy="3857652"/>
              </a:xfrm>
              <a:prstGeom prst="ellipse">
                <a:avLst/>
              </a:prstGeom>
              <a:solidFill>
                <a:srgbClr val="F68426"/>
              </a:solidFill>
              <a:ln w="25400" cap="flat" cmpd="sng" algn="ctr">
                <a:noFill/>
                <a:prstDash val="solid"/>
              </a:ln>
              <a:effectLst/>
              <a:sp3d prstMaterial="plastic">
                <a:bevelB w="1270000" h="1524000"/>
                <a:extrusionClr>
                  <a:srgbClr val="0070C0"/>
                </a:extrusionClr>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21" name="Oval 5"/>
              <p:cNvSpPr/>
              <p:nvPr/>
            </p:nvSpPr>
            <p:spPr>
              <a:xfrm>
                <a:off x="3786182" y="1857364"/>
                <a:ext cx="3143272" cy="3143272"/>
              </a:xfrm>
              <a:prstGeom prst="ellipse">
                <a:avLst/>
              </a:prstGeom>
              <a:solidFill>
                <a:srgbClr val="F68426">
                  <a:lumMod val="50000"/>
                </a:srgbClr>
              </a:solidFill>
              <a:ln w="25400" cap="flat" cmpd="sng" algn="ctr">
                <a:noFill/>
                <a:prstDash val="solid"/>
              </a:ln>
              <a:effectLst/>
              <a:sp3d prstMaterial="plastic">
                <a:bevelB w="1270000" h="1524000"/>
                <a:extrusionClr>
                  <a:srgbClr val="0070C0"/>
                </a:extrusionClr>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22" name="Oval 6"/>
              <p:cNvSpPr/>
              <p:nvPr/>
            </p:nvSpPr>
            <p:spPr>
              <a:xfrm>
                <a:off x="4143372" y="2214554"/>
                <a:ext cx="2428892" cy="2428892"/>
              </a:xfrm>
              <a:prstGeom prst="ellipse">
                <a:avLst/>
              </a:prstGeom>
              <a:solidFill>
                <a:srgbClr val="F68426">
                  <a:lumMod val="40000"/>
                  <a:lumOff val="60000"/>
                </a:srgbClr>
              </a:solidFill>
              <a:ln w="25400" cap="flat" cmpd="sng" algn="ctr">
                <a:noFill/>
                <a:prstDash val="solid"/>
              </a:ln>
              <a:effectLst/>
              <a:sp3d prstMaterial="plastic">
                <a:bevelB w="1270000" h="1524000"/>
                <a:extrusionClr>
                  <a:srgbClr val="0070C0"/>
                </a:extrusionClr>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23" name="Oval 7"/>
              <p:cNvSpPr/>
              <p:nvPr/>
            </p:nvSpPr>
            <p:spPr>
              <a:xfrm>
                <a:off x="4429124" y="2500306"/>
                <a:ext cx="1847864" cy="1847864"/>
              </a:xfrm>
              <a:prstGeom prst="ellipse">
                <a:avLst/>
              </a:prstGeom>
              <a:solidFill>
                <a:sysClr val="window" lastClr="FFFFFF"/>
              </a:solidFill>
              <a:ln w="25400" cap="flat" cmpd="sng" algn="ctr">
                <a:noFill/>
                <a:prstDash val="solid"/>
              </a:ln>
              <a:effectLst/>
              <a:sp3d prstMaterial="plastic">
                <a:bevelB w="1270000" h="1524000"/>
                <a:extrusionClr>
                  <a:srgbClr val="0070C0"/>
                </a:extrusionClr>
              </a:sp3d>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grpSp>
          <p:nvGrpSpPr>
            <p:cNvPr id="6" name="Group 11"/>
            <p:cNvGrpSpPr/>
            <p:nvPr/>
          </p:nvGrpSpPr>
          <p:grpSpPr>
            <a:xfrm>
              <a:off x="4071902" y="3194736"/>
              <a:ext cx="1357322" cy="1357322"/>
              <a:chOff x="3929058" y="3000372"/>
              <a:chExt cx="1357322" cy="1357322"/>
            </a:xfrm>
          </p:grpSpPr>
          <p:sp>
            <p:nvSpPr>
              <p:cNvPr id="18" name="Oval 9"/>
              <p:cNvSpPr/>
              <p:nvPr/>
            </p:nvSpPr>
            <p:spPr>
              <a:xfrm>
                <a:off x="3929058" y="3429000"/>
                <a:ext cx="1357322" cy="428628"/>
              </a:xfrm>
              <a:prstGeom prst="ellipse">
                <a:avLst/>
              </a:prstGeom>
              <a:solidFill>
                <a:srgbClr val="F68426">
                  <a:lumMod val="5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9" name="Pie 10"/>
              <p:cNvSpPr/>
              <p:nvPr/>
            </p:nvSpPr>
            <p:spPr>
              <a:xfrm rot="5400000">
                <a:off x="3929058" y="3000372"/>
                <a:ext cx="1357322" cy="1357322"/>
              </a:xfrm>
              <a:prstGeom prst="pie">
                <a:avLst>
                  <a:gd name="adj1" fmla="val 5351957"/>
                  <a:gd name="adj2" fmla="val 16200000"/>
                </a:avLst>
              </a:prstGeom>
              <a:solidFill>
                <a:srgbClr val="F68426">
                  <a:lumMod val="5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grpSp>
        <p:sp>
          <p:nvSpPr>
            <p:cNvPr id="7" name="Oval 12"/>
            <p:cNvSpPr/>
            <p:nvPr/>
          </p:nvSpPr>
          <p:spPr>
            <a:xfrm>
              <a:off x="4286216" y="3266174"/>
              <a:ext cx="928694" cy="642942"/>
            </a:xfrm>
            <a:prstGeom prst="ellipse">
              <a:avLst/>
            </a:prstGeom>
            <a:gradFill>
              <a:gsLst>
                <a:gs pos="0">
                  <a:srgbClr val="F68426">
                    <a:lumMod val="50000"/>
                  </a:srgbClr>
                </a:gs>
                <a:gs pos="100000">
                  <a:srgbClr val="F68426">
                    <a:alpha val="0"/>
                  </a:srgbClr>
                </a:gs>
              </a:gsLst>
              <a:lin ang="5400000" scaled="1"/>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8" name="Moon 15"/>
            <p:cNvSpPr/>
            <p:nvPr/>
          </p:nvSpPr>
          <p:spPr>
            <a:xfrm rot="16200000">
              <a:off x="4179059" y="3230455"/>
              <a:ext cx="1214446" cy="3429024"/>
            </a:xfrm>
            <a:prstGeom prst="moon">
              <a:avLst>
                <a:gd name="adj" fmla="val 72494"/>
              </a:avLst>
            </a:prstGeom>
            <a:gradFill flip="none" rotWithShape="1">
              <a:gsLst>
                <a:gs pos="0">
                  <a:sysClr val="window" lastClr="FFFFFF">
                    <a:alpha val="6000"/>
                  </a:sysClr>
                </a:gs>
                <a:gs pos="100000">
                  <a:sysClr val="windowText" lastClr="000000">
                    <a:gamma/>
                    <a:shade val="0"/>
                    <a:invGamma/>
                    <a:alpha val="0"/>
                  </a:sysClr>
                </a:gs>
              </a:gsLst>
              <a:lin ang="16200000" scaled="1"/>
              <a:tileRect/>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nvGrpSpPr>
            <p:cNvPr id="9" name="Group 23"/>
            <p:cNvGrpSpPr/>
            <p:nvPr/>
          </p:nvGrpSpPr>
          <p:grpSpPr>
            <a:xfrm>
              <a:off x="1500134" y="1408786"/>
              <a:ext cx="3071834" cy="2928958"/>
              <a:chOff x="571472" y="1214422"/>
              <a:chExt cx="3071834" cy="2928958"/>
            </a:xfr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p:grpSpPr>
          <p:sp>
            <p:nvSpPr>
              <p:cNvPr id="16" name="Block Arc 24"/>
              <p:cNvSpPr/>
              <p:nvPr/>
            </p:nvSpPr>
            <p:spPr>
              <a:xfrm>
                <a:off x="571472" y="1214422"/>
                <a:ext cx="2928958" cy="2928958"/>
              </a:xfrm>
              <a:prstGeom prst="blockArc">
                <a:avLst>
                  <a:gd name="adj1" fmla="val 16308562"/>
                  <a:gd name="adj2" fmla="val 21568425"/>
                  <a:gd name="adj3" fmla="val 10478"/>
                </a:avLst>
              </a:prstGeom>
              <a:gradFill>
                <a:gsLst>
                  <a:gs pos="98000">
                    <a:srgbClr val="F68426">
                      <a:lumMod val="60000"/>
                      <a:lumOff val="40000"/>
                    </a:srgbClr>
                  </a:gs>
                  <a:gs pos="100000">
                    <a:srgbClr val="F68426">
                      <a:lumMod val="40000"/>
                      <a:lumOff val="60000"/>
                    </a:srgbClr>
                  </a:gs>
                  <a:gs pos="51657">
                    <a:srgbClr val="F68426"/>
                  </a:gs>
                  <a:gs pos="50000">
                    <a:srgbClr val="F68426"/>
                  </a:gs>
                  <a:gs pos="8000">
                    <a:srgbClr val="F68426">
                      <a:lumMod val="60000"/>
                      <a:lumOff val="40000"/>
                    </a:srgbClr>
                  </a:gs>
                </a:gsLst>
                <a:lin ang="5400000" scaled="1"/>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17" name="Isosceles Triangle 25"/>
              <p:cNvSpPr/>
              <p:nvPr/>
            </p:nvSpPr>
            <p:spPr>
              <a:xfrm flipV="1">
                <a:off x="3000364" y="2643182"/>
                <a:ext cx="642942" cy="357190"/>
              </a:xfrm>
              <a:prstGeom prst="triangle">
                <a:avLst/>
              </a:prstGeom>
              <a:solidFill>
                <a:srgbClr val="F68426">
                  <a:lumMod val="60000"/>
                  <a:lumOff val="4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grpSp>
          <p:nvGrpSpPr>
            <p:cNvPr id="10" name="Group 26"/>
            <p:cNvGrpSpPr/>
            <p:nvPr/>
          </p:nvGrpSpPr>
          <p:grpSpPr>
            <a:xfrm flipH="1">
              <a:off x="4929158" y="1408786"/>
              <a:ext cx="3071834" cy="2928958"/>
              <a:chOff x="571472" y="1214422"/>
              <a:chExt cx="3071834" cy="2928958"/>
            </a:xfr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p:grpSpPr>
          <p:sp>
            <p:nvSpPr>
              <p:cNvPr id="14" name="Block Arc 27"/>
              <p:cNvSpPr/>
              <p:nvPr/>
            </p:nvSpPr>
            <p:spPr>
              <a:xfrm>
                <a:off x="571472" y="1214422"/>
                <a:ext cx="2928958" cy="2928958"/>
              </a:xfrm>
              <a:prstGeom prst="blockArc">
                <a:avLst>
                  <a:gd name="adj1" fmla="val 16308562"/>
                  <a:gd name="adj2" fmla="val 21568425"/>
                  <a:gd name="adj3" fmla="val 10478"/>
                </a:avLst>
              </a:prstGeom>
              <a:gradFill>
                <a:gsLst>
                  <a:gs pos="98000">
                    <a:srgbClr val="F68426">
                      <a:lumMod val="60000"/>
                      <a:lumOff val="40000"/>
                    </a:srgbClr>
                  </a:gs>
                  <a:gs pos="100000">
                    <a:srgbClr val="F68426">
                      <a:lumMod val="40000"/>
                      <a:lumOff val="60000"/>
                    </a:srgbClr>
                  </a:gs>
                  <a:gs pos="51657">
                    <a:srgbClr val="F68426"/>
                  </a:gs>
                  <a:gs pos="50000">
                    <a:srgbClr val="F68426"/>
                  </a:gs>
                  <a:gs pos="8000">
                    <a:srgbClr val="F68426">
                      <a:lumMod val="60000"/>
                      <a:lumOff val="40000"/>
                    </a:srgbClr>
                  </a:gs>
                </a:gsLst>
                <a:lin ang="5400000" scaled="1"/>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Text" lastClr="000000"/>
                  </a:solidFill>
                  <a:effectLst/>
                  <a:uLnTx/>
                  <a:uFillTx/>
                  <a:latin typeface="微软雅黑" pitchFamily="34" charset="-122"/>
                  <a:ea typeface="+mn-ea"/>
                  <a:cs typeface="+mn-cs"/>
                </a:endParaRPr>
              </a:p>
            </p:txBody>
          </p:sp>
          <p:sp>
            <p:nvSpPr>
              <p:cNvPr id="15" name="Isosceles Triangle 28"/>
              <p:cNvSpPr/>
              <p:nvPr/>
            </p:nvSpPr>
            <p:spPr>
              <a:xfrm flipV="1">
                <a:off x="3000364" y="2643182"/>
                <a:ext cx="642942" cy="357190"/>
              </a:xfrm>
              <a:prstGeom prst="triangle">
                <a:avLst/>
              </a:prstGeom>
              <a:solidFill>
                <a:srgbClr val="F68426">
                  <a:lumMod val="60000"/>
                  <a:lumOff val="4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grpSp>
        <p:sp>
          <p:nvSpPr>
            <p:cNvPr id="11" name="Oval 30"/>
            <p:cNvSpPr/>
            <p:nvPr/>
          </p:nvSpPr>
          <p:spPr>
            <a:xfrm>
              <a:off x="3995936" y="2996952"/>
              <a:ext cx="1481829" cy="1071570"/>
            </a:xfrm>
            <a:prstGeom prst="ellipse">
              <a:avLst/>
            </a:prstGeom>
            <a:gradFill flip="none" rotWithShape="1">
              <a:gsLst>
                <a:gs pos="0">
                  <a:srgbClr val="F68426"/>
                </a:gs>
                <a:gs pos="100000">
                  <a:srgbClr val="F68426">
                    <a:lumMod val="75000"/>
                    <a:alpha val="0"/>
                  </a:srgbClr>
                </a:gs>
              </a:gsLst>
              <a:path path="shape">
                <a:fillToRect l="50000" t="50000" r="50000" b="50000"/>
              </a:path>
              <a:tileRect/>
            </a:gra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sysClr val="window" lastClr="FFFFFF"/>
                </a:solidFill>
                <a:effectLst/>
                <a:uLnTx/>
                <a:uFillTx/>
                <a:latin typeface="微软雅黑" pitchFamily="34" charset="-122"/>
                <a:ea typeface="+mn-ea"/>
                <a:cs typeface="+mn-cs"/>
              </a:endParaRPr>
            </a:p>
          </p:txBody>
        </p:sp>
        <p:sp>
          <p:nvSpPr>
            <p:cNvPr id="12" name="Snip Diagonal Corner Rectangle 54"/>
            <p:cNvSpPr/>
            <p:nvPr/>
          </p:nvSpPr>
          <p:spPr>
            <a:xfrm>
              <a:off x="357126" y="908720"/>
              <a:ext cx="2500330" cy="1285884"/>
            </a:xfrm>
            <a:prstGeom prst="snip2Diag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单击此处添加标题</a:t>
              </a:r>
              <a:endPar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 name="Snip Diagonal Corner Rectangle 55"/>
            <p:cNvSpPr/>
            <p:nvPr/>
          </p:nvSpPr>
          <p:spPr>
            <a:xfrm>
              <a:off x="6643670" y="908720"/>
              <a:ext cx="2500330" cy="1285884"/>
            </a:xfrm>
            <a:prstGeom prst="snip2Diag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单击此处添加标题</a:t>
              </a:r>
              <a:endPar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657567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
          <p:cNvGrpSpPr>
            <a:grpSpLocks/>
          </p:cNvGrpSpPr>
          <p:nvPr/>
        </p:nvGrpSpPr>
        <p:grpSpPr bwMode="auto">
          <a:xfrm>
            <a:off x="287338" y="2301875"/>
            <a:ext cx="8569325" cy="2254250"/>
            <a:chOff x="234564" y="2306361"/>
            <a:chExt cx="8568952" cy="2253282"/>
          </a:xfrm>
        </p:grpSpPr>
        <p:sp>
          <p:nvSpPr>
            <p:cNvPr id="3" name="TextBox 2"/>
            <p:cNvSpPr txBox="1"/>
            <p:nvPr/>
          </p:nvSpPr>
          <p:spPr>
            <a:xfrm rot="16200000">
              <a:off x="3401104" y="2306361"/>
              <a:ext cx="2253282" cy="2253282"/>
            </a:xfrm>
            <a:prstGeom prst="rect">
              <a:avLst/>
            </a:prstGeom>
            <a:noFill/>
          </p:spPr>
          <p:txBody>
            <a:bodyPr spcFirstLastPara="1">
              <a:prstTxWarp prst="textArchUp">
                <a:avLst>
                  <a:gd name="adj" fmla="val 10800000"/>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单击此处添加文本 </a:t>
              </a:r>
            </a:p>
          </p:txBody>
        </p:sp>
        <p:sp>
          <p:nvSpPr>
            <p:cNvPr id="4" name="TextBox 3"/>
            <p:cNvSpPr txBox="1"/>
            <p:nvPr/>
          </p:nvSpPr>
          <p:spPr>
            <a:xfrm rot="5400000">
              <a:off x="3401104" y="2306361"/>
              <a:ext cx="2253282" cy="2253282"/>
            </a:xfrm>
            <a:prstGeom prst="rect">
              <a:avLst/>
            </a:prstGeom>
            <a:noFill/>
          </p:spPr>
          <p:txBody>
            <a:bodyPr spcFirstLastPara="1">
              <a:prstTxWarp prst="textArchUp">
                <a:avLst>
                  <a:gd name="adj" fmla="val 10800000"/>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此处添加文本</a:t>
              </a:r>
            </a:p>
          </p:txBody>
        </p:sp>
        <p:sp>
          <p:nvSpPr>
            <p:cNvPr id="5" name="矩形 1"/>
            <p:cNvSpPr/>
            <p:nvPr/>
          </p:nvSpPr>
          <p:spPr>
            <a:xfrm>
              <a:off x="234564" y="2449175"/>
              <a:ext cx="3366940" cy="1943853"/>
            </a:xfrm>
            <a:custGeom>
              <a:avLst/>
              <a:gdLst/>
              <a:ahLst/>
              <a:cxnLst/>
              <a:rect l="l" t="t" r="r" b="b"/>
              <a:pathLst>
                <a:path w="3367420" h="1944216">
                  <a:moveTo>
                    <a:pt x="0" y="0"/>
                  </a:moveTo>
                  <a:lnTo>
                    <a:pt x="3367420" y="0"/>
                  </a:lnTo>
                  <a:cubicBezTo>
                    <a:pt x="3108082" y="242960"/>
                    <a:pt x="2946777" y="588696"/>
                    <a:pt x="2946777" y="972108"/>
                  </a:cubicBezTo>
                  <a:cubicBezTo>
                    <a:pt x="2946777" y="1355520"/>
                    <a:pt x="3108082" y="1701257"/>
                    <a:pt x="3367420" y="1944216"/>
                  </a:cubicBezTo>
                  <a:lnTo>
                    <a:pt x="0" y="194421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648000" anchor="ct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p:txBody>
        </p:sp>
        <p:sp>
          <p:nvSpPr>
            <p:cNvPr id="6" name="椭圆 5"/>
            <p:cNvSpPr/>
            <p:nvPr/>
          </p:nvSpPr>
          <p:spPr>
            <a:xfrm>
              <a:off x="3564994" y="2466630"/>
              <a:ext cx="1908092" cy="1908942"/>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单击此处添加文本</a:t>
              </a:r>
            </a:p>
          </p:txBody>
        </p:sp>
        <p:sp>
          <p:nvSpPr>
            <p:cNvPr id="7" name="矩形 4"/>
            <p:cNvSpPr/>
            <p:nvPr/>
          </p:nvSpPr>
          <p:spPr>
            <a:xfrm>
              <a:off x="5436575" y="2449175"/>
              <a:ext cx="3366941" cy="1943853"/>
            </a:xfrm>
            <a:custGeom>
              <a:avLst/>
              <a:gdLst/>
              <a:ahLst/>
              <a:cxnLst/>
              <a:rect l="l" t="t" r="r" b="b"/>
              <a:pathLst>
                <a:path w="3367420" h="1944216">
                  <a:moveTo>
                    <a:pt x="0" y="0"/>
                  </a:moveTo>
                  <a:lnTo>
                    <a:pt x="3367420" y="0"/>
                  </a:lnTo>
                  <a:lnTo>
                    <a:pt x="3367420" y="1944216"/>
                  </a:lnTo>
                  <a:lnTo>
                    <a:pt x="0" y="1944216"/>
                  </a:lnTo>
                  <a:cubicBezTo>
                    <a:pt x="259338" y="1701257"/>
                    <a:pt x="420643" y="1355520"/>
                    <a:pt x="420643" y="972108"/>
                  </a:cubicBezTo>
                  <a:cubicBezTo>
                    <a:pt x="420643" y="588696"/>
                    <a:pt x="259338" y="242960"/>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64800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点击此处添加文本</a:t>
              </a:r>
            </a:p>
          </p:txBody>
        </p:sp>
      </p:grpSp>
    </p:spTree>
    <p:extLst>
      <p:ext uri="{BB962C8B-B14F-4D97-AF65-F5344CB8AC3E}">
        <p14:creationId xmlns:p14="http://schemas.microsoft.com/office/powerpoint/2010/main" val="3786897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02933" y="785576"/>
            <a:ext cx="5138134" cy="5286848"/>
            <a:chOff x="2092834" y="1166216"/>
            <a:chExt cx="5138134" cy="5286848"/>
          </a:xfrm>
        </p:grpSpPr>
        <p:sp>
          <p:nvSpPr>
            <p:cNvPr id="3" name="Freeform 5"/>
            <p:cNvSpPr>
              <a:spLocks/>
            </p:cNvSpPr>
            <p:nvPr/>
          </p:nvSpPr>
          <p:spPr bwMode="gray">
            <a:xfrm>
              <a:off x="3809865" y="116621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10"/>
            <p:cNvSpPr>
              <a:spLocks/>
            </p:cNvSpPr>
            <p:nvPr/>
          </p:nvSpPr>
          <p:spPr bwMode="gray">
            <a:xfrm rot="21131375">
              <a:off x="4431884" y="248792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gradFill>
              <a:gsLst>
                <a:gs pos="33000">
                  <a:srgbClr val="A379BB">
                    <a:lumMod val="60000"/>
                    <a:lumOff val="40000"/>
                  </a:srgbClr>
                </a:gs>
                <a:gs pos="100000">
                  <a:srgbClr val="A379BB"/>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5" name="Freeform 9"/>
            <p:cNvSpPr>
              <a:spLocks/>
            </p:cNvSpPr>
            <p:nvPr/>
          </p:nvSpPr>
          <p:spPr bwMode="gray">
            <a:xfrm rot="521906">
              <a:off x="4347652" y="395379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A379BB">
                    <a:lumMod val="20000"/>
                    <a:lumOff val="80000"/>
                  </a:srgbClr>
                </a:gs>
                <a:gs pos="100000">
                  <a:srgbClr val="A379BB">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Freeform 8"/>
            <p:cNvSpPr>
              <a:spLocks/>
            </p:cNvSpPr>
            <p:nvPr/>
          </p:nvSpPr>
          <p:spPr bwMode="gray">
            <a:xfrm>
              <a:off x="3809865" y="383231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Freeform 7"/>
            <p:cNvSpPr>
              <a:spLocks/>
            </p:cNvSpPr>
            <p:nvPr/>
          </p:nvSpPr>
          <p:spPr bwMode="gray">
            <a:xfrm rot="21119171">
              <a:off x="2092834" y="386471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Freeform 6"/>
            <p:cNvSpPr>
              <a:spLocks/>
            </p:cNvSpPr>
            <p:nvPr/>
          </p:nvSpPr>
          <p:spPr bwMode="gray">
            <a:xfrm rot="575181">
              <a:off x="2099313" y="241018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nvGrpSpPr>
            <p:cNvPr id="9" name="组合 8"/>
            <p:cNvGrpSpPr/>
            <p:nvPr/>
          </p:nvGrpSpPr>
          <p:grpSpPr>
            <a:xfrm>
              <a:off x="3897336" y="3265406"/>
              <a:ext cx="1252137" cy="1243964"/>
              <a:chOff x="3819525" y="3200400"/>
              <a:chExt cx="1227138" cy="1219200"/>
            </a:xfrm>
          </p:grpSpPr>
          <p:sp>
            <p:nvSpPr>
              <p:cNvPr id="16" name="Oval 12"/>
              <p:cNvSpPr>
                <a:spLocks noChangeArrowheads="1"/>
              </p:cNvSpPr>
              <p:nvPr/>
            </p:nvSpPr>
            <p:spPr bwMode="gray">
              <a:xfrm>
                <a:off x="3819525" y="3200400"/>
                <a:ext cx="1227138" cy="1219200"/>
              </a:xfrm>
              <a:prstGeom prst="ellipse">
                <a:avLst/>
              </a:prstGeom>
              <a:gradFill flip="none" rotWithShape="1">
                <a:gsLst>
                  <a:gs pos="0">
                    <a:srgbClr val="A379BB">
                      <a:lumMod val="40000"/>
                      <a:lumOff val="60000"/>
                    </a:srgbClr>
                  </a:gs>
                  <a:gs pos="100000">
                    <a:srgbClr val="A379BB"/>
                  </a:gs>
                </a:gsLst>
                <a:path path="shape">
                  <a:fillToRect l="50000" t="50000" r="50000" b="50000"/>
                </a:path>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单击此处添加文本</a:t>
                </a:r>
                <a:endPar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17"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A379BB">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0" name="TextBox 20"/>
            <p:cNvSpPr txBox="1"/>
            <p:nvPr/>
          </p:nvSpPr>
          <p:spPr bwMode="auto">
            <a:xfrm>
              <a:off x="4065450" y="1887774"/>
              <a:ext cx="1235113" cy="85595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sp>
          <p:nvSpPr>
            <p:cNvPr id="11" name="TextBox 20"/>
            <p:cNvSpPr txBox="1"/>
            <p:nvPr/>
          </p:nvSpPr>
          <p:spPr bwMode="auto">
            <a:xfrm>
              <a:off x="4065450" y="5142690"/>
              <a:ext cx="1235113" cy="85595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sp>
          <p:nvSpPr>
            <p:cNvPr id="12" name="TextBox 20"/>
            <p:cNvSpPr txBox="1"/>
            <p:nvPr/>
          </p:nvSpPr>
          <p:spPr bwMode="auto">
            <a:xfrm>
              <a:off x="5364912" y="4364594"/>
              <a:ext cx="1235113" cy="85595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ysClr val="windowText" lastClr="000000">
                      <a:lumMod val="95000"/>
                    </a:sysClr>
                  </a:solidFill>
                  <a:effectLst/>
                  <a:uLnTx/>
                  <a:uFillTx/>
                  <a:latin typeface="微软雅黑" pitchFamily="34" charset="-122"/>
                  <a:ea typeface="微软雅黑" pitchFamily="34" charset="-122"/>
                  <a:cs typeface="+mn-cs"/>
                </a:rPr>
                <a:t>单击此处添加段落文本单击此处添加段落文本</a:t>
              </a:r>
            </a:p>
          </p:txBody>
        </p:sp>
        <p:sp>
          <p:nvSpPr>
            <p:cNvPr id="13" name="TextBox 20"/>
            <p:cNvSpPr txBox="1"/>
            <p:nvPr/>
          </p:nvSpPr>
          <p:spPr bwMode="auto">
            <a:xfrm>
              <a:off x="5364912" y="2799131"/>
              <a:ext cx="1235113" cy="85595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单击此处添加段落文本单击此处添加段落文本</a:t>
              </a:r>
            </a:p>
          </p:txBody>
        </p:sp>
        <p:sp>
          <p:nvSpPr>
            <p:cNvPr id="14" name="TextBox 20"/>
            <p:cNvSpPr txBox="1"/>
            <p:nvPr/>
          </p:nvSpPr>
          <p:spPr bwMode="auto">
            <a:xfrm>
              <a:off x="3022359" y="2831303"/>
              <a:ext cx="1235113" cy="85595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sp>
          <p:nvSpPr>
            <p:cNvPr id="15" name="TextBox 20"/>
            <p:cNvSpPr txBox="1"/>
            <p:nvPr/>
          </p:nvSpPr>
          <p:spPr bwMode="auto">
            <a:xfrm>
              <a:off x="3022359" y="4258299"/>
              <a:ext cx="1235113" cy="85595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spTree>
    <p:extLst>
      <p:ext uri="{BB962C8B-B14F-4D97-AF65-F5344CB8AC3E}">
        <p14:creationId xmlns:p14="http://schemas.microsoft.com/office/powerpoint/2010/main" val="24652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6397596" y="1892300"/>
            <a:ext cx="942966" cy="942966"/>
          </a:xfrm>
          <a:prstGeom prst="rect">
            <a:avLst/>
          </a:prstGeom>
          <a:solidFill>
            <a:srgbClr val="E8E8E8"/>
          </a:solidFill>
          <a:ln w="3175">
            <a:solidFill>
              <a:srgbClr val="C5C5C5"/>
            </a:solidFill>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952500" contourW="6350">
            <a:bevelT w="0" h="0"/>
            <a:contourClr>
              <a:srgbClr val="C5C5C5"/>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9"/>
          <p:cNvSpPr/>
          <p:nvPr/>
        </p:nvSpPr>
        <p:spPr>
          <a:xfrm rot="20218020">
            <a:off x="5068900" y="3120575"/>
            <a:ext cx="1566864" cy="124930"/>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 name="connsiteX0" fmla="*/ 39425 w 2099106"/>
              <a:gd name="connsiteY0" fmla="*/ 0 h 144159"/>
              <a:gd name="connsiteX1" fmla="*/ 2054921 w 2099106"/>
              <a:gd name="connsiteY1" fmla="*/ 0 h 144159"/>
              <a:gd name="connsiteX2" fmla="*/ 2054921 w 2099106"/>
              <a:gd name="connsiteY2" fmla="*/ 144151 h 144159"/>
              <a:gd name="connsiteX3" fmla="*/ 39425 w 2099106"/>
              <a:gd name="connsiteY3" fmla="*/ 144151 h 144159"/>
              <a:gd name="connsiteX4" fmla="*/ 39425 w 2099106"/>
              <a:gd name="connsiteY4" fmla="*/ 0 h 144159"/>
              <a:gd name="connsiteX0" fmla="*/ 39425 w 2114891"/>
              <a:gd name="connsiteY0" fmla="*/ 0 h 144159"/>
              <a:gd name="connsiteX1" fmla="*/ 2054921 w 2114891"/>
              <a:gd name="connsiteY1" fmla="*/ 0 h 144159"/>
              <a:gd name="connsiteX2" fmla="*/ 2054921 w 2114891"/>
              <a:gd name="connsiteY2" fmla="*/ 144151 h 144159"/>
              <a:gd name="connsiteX3" fmla="*/ 39425 w 2114891"/>
              <a:gd name="connsiteY3" fmla="*/ 144151 h 144159"/>
              <a:gd name="connsiteX4" fmla="*/ 39425 w 211489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891" h="144159">
                <a:moveTo>
                  <a:pt x="39425" y="0"/>
                </a:moveTo>
                <a:lnTo>
                  <a:pt x="2054921" y="0"/>
                </a:lnTo>
                <a:cubicBezTo>
                  <a:pt x="2154339" y="1935"/>
                  <a:pt x="2112765" y="143590"/>
                  <a:pt x="2054921" y="144151"/>
                </a:cubicBez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endParaRPr lang="zh-CN" altLang="en-US">
              <a:solidFill>
                <a:schemeClr val="tx1"/>
              </a:solidFill>
              <a:latin typeface="Arial" charset="0"/>
              <a:ea typeface="微软雅黑" pitchFamily="34" charset="-122"/>
            </a:endParaRPr>
          </a:p>
        </p:txBody>
      </p:sp>
      <p:sp>
        <p:nvSpPr>
          <p:cNvPr id="25" name="矩形 24"/>
          <p:cNvSpPr/>
          <p:nvPr/>
        </p:nvSpPr>
        <p:spPr>
          <a:xfrm>
            <a:off x="2008702" y="2016369"/>
            <a:ext cx="980084" cy="980084"/>
          </a:xfrm>
          <a:prstGeom prst="rect">
            <a:avLst/>
          </a:prstGeom>
          <a:solidFill>
            <a:srgbClr val="E8E8E8"/>
          </a:solidFill>
          <a:ln w="3175">
            <a:solidFill>
              <a:srgbClr val="C5C5C5"/>
            </a:solidFill>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016000" contourW="6350">
            <a:bevelT w="0" h="0"/>
            <a:contourClr>
              <a:srgbClr val="C5C5C5"/>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731355">
            <a:off x="2899254" y="3183601"/>
            <a:ext cx="1480222" cy="121466"/>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921" h="144159">
                <a:moveTo>
                  <a:pt x="39425" y="0"/>
                </a:moveTo>
                <a:lnTo>
                  <a:pt x="2054921" y="0"/>
                </a:lnTo>
                <a:lnTo>
                  <a:pt x="2054921" y="144151"/>
                </a:ln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endParaRPr lang="zh-CN" altLang="en-US">
              <a:solidFill>
                <a:schemeClr val="tx1"/>
              </a:solidFill>
              <a:latin typeface="Arial" charset="0"/>
              <a:ea typeface="微软雅黑" pitchFamily="34" charset="-122"/>
            </a:endParaRPr>
          </a:p>
        </p:txBody>
      </p:sp>
      <p:sp>
        <p:nvSpPr>
          <p:cNvPr id="13" name="TextBox 12"/>
          <p:cNvSpPr txBox="1"/>
          <p:nvPr/>
        </p:nvSpPr>
        <p:spPr>
          <a:xfrm>
            <a:off x="5254596" y="1215728"/>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algn="r"/>
            <a:r>
              <a:rPr lang="zh-CN" altLang="en-US" dirty="0"/>
              <a:t>单击此处添加文本</a:t>
            </a:r>
          </a:p>
          <a:p>
            <a:pPr algn="r"/>
            <a:r>
              <a:rPr lang="zh-CN" altLang="en-US" dirty="0"/>
              <a:t>单击此处添加文本</a:t>
            </a:r>
          </a:p>
          <a:p>
            <a:pPr algn="r"/>
            <a:r>
              <a:rPr lang="zh-CN" altLang="en-US" dirty="0"/>
              <a:t>单击此处添加文本</a:t>
            </a:r>
          </a:p>
        </p:txBody>
      </p:sp>
      <p:sp>
        <p:nvSpPr>
          <p:cNvPr id="14" name="TextBox 13"/>
          <p:cNvSpPr txBox="1"/>
          <p:nvPr/>
        </p:nvSpPr>
        <p:spPr>
          <a:xfrm>
            <a:off x="1785629" y="1360689"/>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t>单击此处添加文本</a:t>
            </a:r>
          </a:p>
          <a:p>
            <a:r>
              <a:rPr lang="zh-CN" altLang="en-US" dirty="0"/>
              <a:t>单击此处添加文本</a:t>
            </a:r>
          </a:p>
          <a:p>
            <a:r>
              <a:rPr lang="zh-CN" altLang="en-US" dirty="0"/>
              <a:t>单击此处添加文本</a:t>
            </a:r>
          </a:p>
        </p:txBody>
      </p:sp>
      <p:sp>
        <p:nvSpPr>
          <p:cNvPr id="15" name="TextBox 14"/>
          <p:cNvSpPr txBox="1"/>
          <p:nvPr/>
        </p:nvSpPr>
        <p:spPr>
          <a:xfrm>
            <a:off x="1563983" y="5213349"/>
            <a:ext cx="2286000" cy="6463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t>单击此处添加文本</a:t>
            </a:r>
          </a:p>
          <a:p>
            <a:r>
              <a:rPr lang="zh-CN" altLang="en-US" dirty="0"/>
              <a:t>单击此处添加文本</a:t>
            </a:r>
          </a:p>
        </p:txBody>
      </p:sp>
      <p:sp>
        <p:nvSpPr>
          <p:cNvPr id="16" name="TextBox 15"/>
          <p:cNvSpPr txBox="1"/>
          <p:nvPr/>
        </p:nvSpPr>
        <p:spPr>
          <a:xfrm>
            <a:off x="5968690" y="4887613"/>
            <a:ext cx="2286000" cy="613373"/>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algn="r"/>
            <a:r>
              <a:rPr lang="zh-CN" altLang="en-US" dirty="0"/>
              <a:t>单击此处添加文本</a:t>
            </a:r>
          </a:p>
          <a:p>
            <a:pPr algn="r"/>
            <a:r>
              <a:rPr lang="zh-CN" altLang="en-US" dirty="0"/>
              <a:t>单击此处添加文本</a:t>
            </a:r>
          </a:p>
        </p:txBody>
      </p:sp>
      <p:sp>
        <p:nvSpPr>
          <p:cNvPr id="17" name="TextBox 16"/>
          <p:cNvSpPr txBox="1"/>
          <p:nvPr/>
        </p:nvSpPr>
        <p:spPr>
          <a:xfrm>
            <a:off x="3951889" y="4320144"/>
            <a:ext cx="2286000" cy="336374"/>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algn="ctr"/>
            <a:r>
              <a:rPr lang="zh-CN" altLang="en-US" dirty="0"/>
              <a:t>单击此处添加文本</a:t>
            </a:r>
          </a:p>
        </p:txBody>
      </p:sp>
      <p:sp>
        <p:nvSpPr>
          <p:cNvPr id="20" name="矩形 19"/>
          <p:cNvSpPr/>
          <p:nvPr/>
        </p:nvSpPr>
        <p:spPr>
          <a:xfrm>
            <a:off x="4368020" y="2284019"/>
            <a:ext cx="1162566" cy="1162566"/>
          </a:xfrm>
          <a:prstGeom prst="rect">
            <a:avLst/>
          </a:prstGeom>
          <a:solidFill>
            <a:schemeClr val="accent6">
              <a:lumMod val="60000"/>
              <a:lumOff val="40000"/>
            </a:schemeClr>
          </a:solidFill>
          <a:ln w="3175">
            <a:solidFill>
              <a:schemeClr val="accent6"/>
            </a:solidFill>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231900" contourW="6350">
            <a:bevelT w="0" h="0"/>
            <a:contourClr>
              <a:schemeClr val="accent6"/>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9"/>
          <p:cNvSpPr/>
          <p:nvPr/>
        </p:nvSpPr>
        <p:spPr>
          <a:xfrm rot="731355">
            <a:off x="5359505" y="3678109"/>
            <a:ext cx="1756768" cy="144159"/>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921" h="144159">
                <a:moveTo>
                  <a:pt x="39425" y="0"/>
                </a:moveTo>
                <a:lnTo>
                  <a:pt x="2054921" y="0"/>
                </a:lnTo>
                <a:lnTo>
                  <a:pt x="2054921" y="144151"/>
                </a:ln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endParaRPr lang="zh-CN" altLang="en-US">
              <a:solidFill>
                <a:schemeClr val="tx1"/>
              </a:solidFill>
              <a:latin typeface="Arial" charset="0"/>
              <a:ea typeface="微软雅黑" pitchFamily="34" charset="-122"/>
            </a:endParaRPr>
          </a:p>
        </p:txBody>
      </p:sp>
      <p:sp>
        <p:nvSpPr>
          <p:cNvPr id="24" name="矩形 23"/>
          <p:cNvSpPr/>
          <p:nvPr/>
        </p:nvSpPr>
        <p:spPr>
          <a:xfrm>
            <a:off x="6749788" y="2685119"/>
            <a:ext cx="1218666" cy="1218666"/>
          </a:xfrm>
          <a:prstGeom prst="rect">
            <a:avLst/>
          </a:prstGeom>
          <a:solidFill>
            <a:srgbClr val="E8E8E8"/>
          </a:solidFill>
          <a:ln w="3175">
            <a:solidFill>
              <a:srgbClr val="C5C5C5"/>
            </a:solidFill>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257300" contourW="6350">
            <a:bevelT w="0" h="0"/>
            <a:contourClr>
              <a:srgbClr val="C5C5C5"/>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9"/>
          <p:cNvSpPr/>
          <p:nvPr/>
        </p:nvSpPr>
        <p:spPr>
          <a:xfrm rot="20188928">
            <a:off x="2882300" y="3850850"/>
            <a:ext cx="1808037" cy="144159"/>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 name="connsiteX0" fmla="*/ 39425 w 2099106"/>
              <a:gd name="connsiteY0" fmla="*/ 0 h 144159"/>
              <a:gd name="connsiteX1" fmla="*/ 2054921 w 2099106"/>
              <a:gd name="connsiteY1" fmla="*/ 0 h 144159"/>
              <a:gd name="connsiteX2" fmla="*/ 2054921 w 2099106"/>
              <a:gd name="connsiteY2" fmla="*/ 144151 h 144159"/>
              <a:gd name="connsiteX3" fmla="*/ 39425 w 2099106"/>
              <a:gd name="connsiteY3" fmla="*/ 144151 h 144159"/>
              <a:gd name="connsiteX4" fmla="*/ 39425 w 2099106"/>
              <a:gd name="connsiteY4" fmla="*/ 0 h 144159"/>
              <a:gd name="connsiteX0" fmla="*/ 39425 w 2114891"/>
              <a:gd name="connsiteY0" fmla="*/ 0 h 144159"/>
              <a:gd name="connsiteX1" fmla="*/ 2054921 w 2114891"/>
              <a:gd name="connsiteY1" fmla="*/ 0 h 144159"/>
              <a:gd name="connsiteX2" fmla="*/ 2054921 w 2114891"/>
              <a:gd name="connsiteY2" fmla="*/ 144151 h 144159"/>
              <a:gd name="connsiteX3" fmla="*/ 39425 w 2114891"/>
              <a:gd name="connsiteY3" fmla="*/ 144151 h 144159"/>
              <a:gd name="connsiteX4" fmla="*/ 39425 w 211489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891" h="144159">
                <a:moveTo>
                  <a:pt x="39425" y="0"/>
                </a:moveTo>
                <a:lnTo>
                  <a:pt x="2054921" y="0"/>
                </a:lnTo>
                <a:cubicBezTo>
                  <a:pt x="2154339" y="1935"/>
                  <a:pt x="2112765" y="143590"/>
                  <a:pt x="2054921" y="144151"/>
                </a:cubicBez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endParaRPr lang="zh-CN" altLang="en-US">
              <a:solidFill>
                <a:schemeClr val="tx1"/>
              </a:solidFill>
              <a:latin typeface="Arial" charset="0"/>
              <a:ea typeface="微软雅黑" pitchFamily="34" charset="-122"/>
            </a:endParaRPr>
          </a:p>
        </p:txBody>
      </p:sp>
      <p:sp>
        <p:nvSpPr>
          <p:cNvPr id="18" name="矩形 17"/>
          <p:cNvSpPr/>
          <p:nvPr/>
        </p:nvSpPr>
        <p:spPr>
          <a:xfrm>
            <a:off x="2037720" y="2861374"/>
            <a:ext cx="1338526" cy="1338526"/>
          </a:xfrm>
          <a:prstGeom prst="rect">
            <a:avLst/>
          </a:prstGeom>
          <a:solidFill>
            <a:srgbClr val="E8E8E8"/>
          </a:solidFill>
          <a:ln w="3175">
            <a:solidFill>
              <a:srgbClr val="C5C5C5"/>
            </a:solidFill>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333500" contourW="6350">
            <a:bevelT w="0" h="0"/>
            <a:contourClr>
              <a:srgbClr val="C5C5C5"/>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46344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1183</Words>
  <Application>Microsoft Office PowerPoint</Application>
  <PresentationFormat>全屏显示(4:3)</PresentationFormat>
  <Paragraphs>274</Paragraphs>
  <Slides>31</Slides>
  <Notes>4</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王琳</dc:creator>
  <cp:lastModifiedBy>王琳</cp:lastModifiedBy>
  <cp:revision>1</cp:revision>
  <dcterms:created xsi:type="dcterms:W3CDTF">2012-06-08T01:57:35Z</dcterms:created>
  <dcterms:modified xsi:type="dcterms:W3CDTF">2012-06-08T02:07:33Z</dcterms:modified>
</cp:coreProperties>
</file>