
<file path=[Content_Types].xml><?xml version="1.0" encoding="utf-8"?>
<Types xmlns="http://schemas.openxmlformats.org/package/2006/content-types">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layout15.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layout13.xml" ContentType="application/vnd.openxmlformats-officedocument.drawingml.diagramLayout+xml"/>
  <Override PartName="/ppt/diagrams/colors18.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diagrams/colors1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diagrams/colors12.xml" ContentType="application/vnd.openxmlformats-officedocument.drawingml.diagramColors+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Default Extension="wmf" ContentType="image/x-wmf"/>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64" r:id="rId5"/>
    <p:sldId id="258" r:id="rId6"/>
    <p:sldId id="259" r:id="rId7"/>
    <p:sldId id="266" r:id="rId8"/>
    <p:sldId id="267" r:id="rId9"/>
    <p:sldId id="260" r:id="rId10"/>
    <p:sldId id="268" r:id="rId11"/>
    <p:sldId id="269" r:id="rId12"/>
    <p:sldId id="270" r:id="rId13"/>
    <p:sldId id="271" r:id="rId14"/>
    <p:sldId id="272" r:id="rId15"/>
    <p:sldId id="273" r:id="rId16"/>
    <p:sldId id="274" r:id="rId17"/>
    <p:sldId id="275" r:id="rId18"/>
    <p:sldId id="276" r:id="rId19"/>
    <p:sldId id="277" r:id="rId20"/>
    <p:sldId id="263" r:id="rId21"/>
    <p:sldId id="278"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80"/>
    <a:srgbClr val="66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0" d="100"/>
          <a:sy n="80" d="100"/>
        </p:scale>
        <p:origin x="-965"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C7C1AE-6CA1-4F6E-814A-D3C55E0EDB04}" type="doc">
      <dgm:prSet loTypeId="urn:microsoft.com/office/officeart/2005/8/layout/radial1" loCatId="cycle" qsTypeId="urn:microsoft.com/office/officeart/2005/8/quickstyle/simple2" qsCatId="simple" csTypeId="urn:microsoft.com/office/officeart/2005/8/colors/accent2_2" csCatId="accent2" phldr="1"/>
      <dgm:spPr/>
      <dgm:t>
        <a:bodyPr/>
        <a:lstStyle/>
        <a:p>
          <a:endParaRPr lang="zh-CN" altLang="en-US"/>
        </a:p>
      </dgm:t>
    </dgm:pt>
    <dgm:pt modelId="{3A92566B-9B83-4BCA-A74F-98EDF9252BC8}">
      <dgm:prSet phldrT="[文本]"/>
      <dgm:spPr/>
      <dgm:t>
        <a:bodyPr/>
        <a:lstStyle/>
        <a:p>
          <a:r>
            <a:rPr lang="zh-CN" altLang="en-US" dirty="0" smtClean="0"/>
            <a:t>技术</a:t>
          </a:r>
          <a:endParaRPr lang="zh-CN" altLang="en-US" dirty="0"/>
        </a:p>
      </dgm:t>
    </dgm:pt>
    <dgm:pt modelId="{590BCF6F-4688-4D5B-9CA8-A99E3C4F6869}" type="parTrans" cxnId="{DD4D15FC-CD49-4EB8-8A2C-EC843335F616}">
      <dgm:prSet/>
      <dgm:spPr/>
      <dgm:t>
        <a:bodyPr/>
        <a:lstStyle/>
        <a:p>
          <a:endParaRPr lang="zh-CN" altLang="en-US"/>
        </a:p>
      </dgm:t>
    </dgm:pt>
    <dgm:pt modelId="{953D3136-CB1B-4780-BC40-86E85D83495E}" type="sibTrans" cxnId="{DD4D15FC-CD49-4EB8-8A2C-EC843335F616}">
      <dgm:prSet/>
      <dgm:spPr/>
      <dgm:t>
        <a:bodyPr/>
        <a:lstStyle/>
        <a:p>
          <a:endParaRPr lang="zh-CN" altLang="en-US"/>
        </a:p>
      </dgm:t>
    </dgm:pt>
    <dgm:pt modelId="{01D0C608-C477-46C4-B43A-B7DD0FBE0496}">
      <dgm:prSet phldrT="[文本]"/>
      <dgm:spPr/>
      <dgm:t>
        <a:bodyPr/>
        <a:lstStyle/>
        <a:p>
          <a:r>
            <a:rPr lang="zh-CN" altLang="en-US" dirty="0" smtClean="0"/>
            <a:t>知识论</a:t>
          </a:r>
          <a:endParaRPr lang="zh-CN" altLang="en-US" dirty="0"/>
        </a:p>
      </dgm:t>
    </dgm:pt>
    <dgm:pt modelId="{485555BF-F941-4D17-840C-3A9A18DCE68D}" type="parTrans" cxnId="{C4B9C555-995E-4207-845B-A3EFB168C163}">
      <dgm:prSet/>
      <dgm:spPr/>
      <dgm:t>
        <a:bodyPr/>
        <a:lstStyle/>
        <a:p>
          <a:endParaRPr lang="zh-CN" altLang="en-US"/>
        </a:p>
      </dgm:t>
    </dgm:pt>
    <dgm:pt modelId="{371B0A39-5B53-4CAB-A4F9-F6743B3FA1F1}" type="sibTrans" cxnId="{C4B9C555-995E-4207-845B-A3EFB168C163}">
      <dgm:prSet/>
      <dgm:spPr/>
      <dgm:t>
        <a:bodyPr/>
        <a:lstStyle/>
        <a:p>
          <a:endParaRPr lang="zh-CN" altLang="en-US"/>
        </a:p>
      </dgm:t>
    </dgm:pt>
    <dgm:pt modelId="{3932AFB8-EE86-4765-B0FC-D8F9A0DB34E9}">
      <dgm:prSet phldrT="[文本]"/>
      <dgm:spPr/>
      <dgm:t>
        <a:bodyPr/>
        <a:lstStyle/>
        <a:p>
          <a:r>
            <a:rPr lang="zh-CN" altLang="en-US" dirty="0" smtClean="0"/>
            <a:t>工具论</a:t>
          </a:r>
          <a:endParaRPr lang="zh-CN" altLang="en-US" dirty="0"/>
        </a:p>
      </dgm:t>
    </dgm:pt>
    <dgm:pt modelId="{300C9E8A-BDFA-435C-ABE9-66C361CA0B2F}" type="parTrans" cxnId="{B48C01D8-68B7-4580-8B1D-E353AF106060}">
      <dgm:prSet/>
      <dgm:spPr/>
      <dgm:t>
        <a:bodyPr/>
        <a:lstStyle/>
        <a:p>
          <a:endParaRPr lang="zh-CN" altLang="en-US"/>
        </a:p>
      </dgm:t>
    </dgm:pt>
    <dgm:pt modelId="{14744162-A057-4DFF-9456-E476BA90463F}" type="sibTrans" cxnId="{B48C01D8-68B7-4580-8B1D-E353AF106060}">
      <dgm:prSet/>
      <dgm:spPr/>
      <dgm:t>
        <a:bodyPr/>
        <a:lstStyle/>
        <a:p>
          <a:endParaRPr lang="zh-CN" altLang="en-US"/>
        </a:p>
      </dgm:t>
    </dgm:pt>
    <dgm:pt modelId="{37404B28-CA90-4E6C-A78D-43630814DAE8}">
      <dgm:prSet phldrT="[文本]"/>
      <dgm:spPr/>
      <dgm:t>
        <a:bodyPr/>
        <a:lstStyle/>
        <a:p>
          <a:r>
            <a:rPr lang="zh-CN" altLang="en-US" dirty="0" smtClean="0"/>
            <a:t>总和说</a:t>
          </a:r>
          <a:endParaRPr lang="zh-CN" altLang="en-US" dirty="0"/>
        </a:p>
      </dgm:t>
    </dgm:pt>
    <dgm:pt modelId="{11CFBEFE-A3DF-42A0-A04B-D7BAEDCDBB06}" type="parTrans" cxnId="{FE41EBD8-5816-40B6-91F4-061B3B8F2E92}">
      <dgm:prSet/>
      <dgm:spPr/>
      <dgm:t>
        <a:bodyPr/>
        <a:lstStyle/>
        <a:p>
          <a:endParaRPr lang="zh-CN" altLang="en-US"/>
        </a:p>
      </dgm:t>
    </dgm:pt>
    <dgm:pt modelId="{7092DF4D-3802-4F47-B0B0-958D3A8F5249}" type="sibTrans" cxnId="{FE41EBD8-5816-40B6-91F4-061B3B8F2E92}">
      <dgm:prSet/>
      <dgm:spPr/>
      <dgm:t>
        <a:bodyPr/>
        <a:lstStyle/>
        <a:p>
          <a:endParaRPr lang="zh-CN" altLang="en-US"/>
        </a:p>
      </dgm:t>
    </dgm:pt>
    <dgm:pt modelId="{66076374-A836-4FB5-B551-91B9FCB630E2}">
      <dgm:prSet phldrT="[文本]"/>
      <dgm:spPr/>
      <dgm:t>
        <a:bodyPr/>
        <a:lstStyle/>
        <a:p>
          <a:r>
            <a:rPr lang="zh-CN" altLang="en-US" dirty="0" smtClean="0"/>
            <a:t>活动论</a:t>
          </a:r>
          <a:endParaRPr lang="zh-CN" altLang="en-US" dirty="0"/>
        </a:p>
      </dgm:t>
    </dgm:pt>
    <dgm:pt modelId="{DD67888B-F21E-4510-9A8A-976806A13EC6}" type="parTrans" cxnId="{51C53398-5ACA-460A-95C0-6C55464C212B}">
      <dgm:prSet/>
      <dgm:spPr/>
      <dgm:t>
        <a:bodyPr/>
        <a:lstStyle/>
        <a:p>
          <a:endParaRPr lang="zh-CN" altLang="en-US"/>
        </a:p>
      </dgm:t>
    </dgm:pt>
    <dgm:pt modelId="{EFF287AD-B3DE-4457-B5EA-04221B0F8487}" type="sibTrans" cxnId="{51C53398-5ACA-460A-95C0-6C55464C212B}">
      <dgm:prSet/>
      <dgm:spPr/>
      <dgm:t>
        <a:bodyPr/>
        <a:lstStyle/>
        <a:p>
          <a:endParaRPr lang="zh-CN" altLang="en-US"/>
        </a:p>
      </dgm:t>
    </dgm:pt>
    <dgm:pt modelId="{1E0BC3B8-7EED-4246-9535-796DB52954E7}" type="pres">
      <dgm:prSet presAssocID="{ADC7C1AE-6CA1-4F6E-814A-D3C55E0EDB04}" presName="cycle" presStyleCnt="0">
        <dgm:presLayoutVars>
          <dgm:chMax val="1"/>
          <dgm:dir/>
          <dgm:animLvl val="ctr"/>
          <dgm:resizeHandles val="exact"/>
        </dgm:presLayoutVars>
      </dgm:prSet>
      <dgm:spPr/>
    </dgm:pt>
    <dgm:pt modelId="{6974CCC1-DA73-4C80-98F7-DF17FB8821BD}" type="pres">
      <dgm:prSet presAssocID="{3A92566B-9B83-4BCA-A74F-98EDF9252BC8}" presName="centerShape" presStyleLbl="node0" presStyleIdx="0" presStyleCnt="1"/>
      <dgm:spPr/>
      <dgm:t>
        <a:bodyPr/>
        <a:lstStyle/>
        <a:p>
          <a:endParaRPr lang="zh-CN" altLang="en-US"/>
        </a:p>
      </dgm:t>
    </dgm:pt>
    <dgm:pt modelId="{AC4B4462-76E3-4A97-B38E-2012DF019CDD}" type="pres">
      <dgm:prSet presAssocID="{485555BF-F941-4D17-840C-3A9A18DCE68D}" presName="Name9" presStyleLbl="parChTrans1D2" presStyleIdx="0" presStyleCnt="4"/>
      <dgm:spPr/>
    </dgm:pt>
    <dgm:pt modelId="{BC024B21-2F48-42A8-A22F-CF9034F52FF7}" type="pres">
      <dgm:prSet presAssocID="{485555BF-F941-4D17-840C-3A9A18DCE68D}" presName="connTx" presStyleLbl="parChTrans1D2" presStyleIdx="0" presStyleCnt="4"/>
      <dgm:spPr/>
    </dgm:pt>
    <dgm:pt modelId="{9E0B4F1F-28CF-45C4-80EA-7C2948151370}" type="pres">
      <dgm:prSet presAssocID="{01D0C608-C477-46C4-B43A-B7DD0FBE0496}" presName="node" presStyleLbl="node1" presStyleIdx="0" presStyleCnt="4">
        <dgm:presLayoutVars>
          <dgm:bulletEnabled val="1"/>
        </dgm:presLayoutVars>
      </dgm:prSet>
      <dgm:spPr/>
    </dgm:pt>
    <dgm:pt modelId="{25310765-7535-4238-9A44-5F8F07FCD07C}" type="pres">
      <dgm:prSet presAssocID="{300C9E8A-BDFA-435C-ABE9-66C361CA0B2F}" presName="Name9" presStyleLbl="parChTrans1D2" presStyleIdx="1" presStyleCnt="4"/>
      <dgm:spPr/>
    </dgm:pt>
    <dgm:pt modelId="{27EA4C24-1C3B-4CF0-ACE3-2EBC3D335654}" type="pres">
      <dgm:prSet presAssocID="{300C9E8A-BDFA-435C-ABE9-66C361CA0B2F}" presName="connTx" presStyleLbl="parChTrans1D2" presStyleIdx="1" presStyleCnt="4"/>
      <dgm:spPr/>
    </dgm:pt>
    <dgm:pt modelId="{35CE70C2-DAC2-424B-BF57-B29CC1A7B5E4}" type="pres">
      <dgm:prSet presAssocID="{3932AFB8-EE86-4765-B0FC-D8F9A0DB34E9}" presName="node" presStyleLbl="node1" presStyleIdx="1" presStyleCnt="4">
        <dgm:presLayoutVars>
          <dgm:bulletEnabled val="1"/>
        </dgm:presLayoutVars>
      </dgm:prSet>
      <dgm:spPr/>
    </dgm:pt>
    <dgm:pt modelId="{002E90BC-3691-4328-8E98-5C52C8C7E6BE}" type="pres">
      <dgm:prSet presAssocID="{11CFBEFE-A3DF-42A0-A04B-D7BAEDCDBB06}" presName="Name9" presStyleLbl="parChTrans1D2" presStyleIdx="2" presStyleCnt="4"/>
      <dgm:spPr/>
    </dgm:pt>
    <dgm:pt modelId="{2D0750EF-91AE-4211-9A5C-B83DF6058184}" type="pres">
      <dgm:prSet presAssocID="{11CFBEFE-A3DF-42A0-A04B-D7BAEDCDBB06}" presName="connTx" presStyleLbl="parChTrans1D2" presStyleIdx="2" presStyleCnt="4"/>
      <dgm:spPr/>
    </dgm:pt>
    <dgm:pt modelId="{6C3B7220-9166-42F1-B30A-71864905F7F9}" type="pres">
      <dgm:prSet presAssocID="{37404B28-CA90-4E6C-A78D-43630814DAE8}" presName="node" presStyleLbl="node1" presStyleIdx="2" presStyleCnt="4">
        <dgm:presLayoutVars>
          <dgm:bulletEnabled val="1"/>
        </dgm:presLayoutVars>
      </dgm:prSet>
      <dgm:spPr/>
    </dgm:pt>
    <dgm:pt modelId="{34F910D9-5F28-4932-A895-E14A0A5D794B}" type="pres">
      <dgm:prSet presAssocID="{DD67888B-F21E-4510-9A8A-976806A13EC6}" presName="Name9" presStyleLbl="parChTrans1D2" presStyleIdx="3" presStyleCnt="4"/>
      <dgm:spPr/>
    </dgm:pt>
    <dgm:pt modelId="{4DA5742F-0C5A-4297-B240-FD14FD9D655A}" type="pres">
      <dgm:prSet presAssocID="{DD67888B-F21E-4510-9A8A-976806A13EC6}" presName="connTx" presStyleLbl="parChTrans1D2" presStyleIdx="3" presStyleCnt="4"/>
      <dgm:spPr/>
    </dgm:pt>
    <dgm:pt modelId="{6280B03C-8298-412E-B2F7-BA259671C9E8}" type="pres">
      <dgm:prSet presAssocID="{66076374-A836-4FB5-B551-91B9FCB630E2}" presName="node" presStyleLbl="node1" presStyleIdx="3" presStyleCnt="4">
        <dgm:presLayoutVars>
          <dgm:bulletEnabled val="1"/>
        </dgm:presLayoutVars>
      </dgm:prSet>
      <dgm:spPr/>
    </dgm:pt>
  </dgm:ptLst>
  <dgm:cxnLst>
    <dgm:cxn modelId="{1BCDD544-E871-4C6F-9D8E-C2D05F97B5C1}" type="presOf" srcId="{300C9E8A-BDFA-435C-ABE9-66C361CA0B2F}" destId="{27EA4C24-1C3B-4CF0-ACE3-2EBC3D335654}" srcOrd="1" destOrd="0" presId="urn:microsoft.com/office/officeart/2005/8/layout/radial1"/>
    <dgm:cxn modelId="{E7C8FCC2-9FC8-4374-9526-843845B899D9}" type="presOf" srcId="{485555BF-F941-4D17-840C-3A9A18DCE68D}" destId="{BC024B21-2F48-42A8-A22F-CF9034F52FF7}" srcOrd="1" destOrd="0" presId="urn:microsoft.com/office/officeart/2005/8/layout/radial1"/>
    <dgm:cxn modelId="{7BA02A1B-F6A2-454D-9526-D5BD9F5F2AA1}" type="presOf" srcId="{3A92566B-9B83-4BCA-A74F-98EDF9252BC8}" destId="{6974CCC1-DA73-4C80-98F7-DF17FB8821BD}" srcOrd="0" destOrd="0" presId="urn:microsoft.com/office/officeart/2005/8/layout/radial1"/>
    <dgm:cxn modelId="{07835C8E-4931-49D8-930B-1D86495D74C3}" type="presOf" srcId="{01D0C608-C477-46C4-B43A-B7DD0FBE0496}" destId="{9E0B4F1F-28CF-45C4-80EA-7C2948151370}" srcOrd="0" destOrd="0" presId="urn:microsoft.com/office/officeart/2005/8/layout/radial1"/>
    <dgm:cxn modelId="{B12D215E-3BF4-4EF3-9882-FB1B9670E7AD}" type="presOf" srcId="{11CFBEFE-A3DF-42A0-A04B-D7BAEDCDBB06}" destId="{002E90BC-3691-4328-8E98-5C52C8C7E6BE}" srcOrd="0" destOrd="0" presId="urn:microsoft.com/office/officeart/2005/8/layout/radial1"/>
    <dgm:cxn modelId="{189E7AC0-79C6-4CD6-9796-7116D0CA925A}" type="presOf" srcId="{DD67888B-F21E-4510-9A8A-976806A13EC6}" destId="{34F910D9-5F28-4932-A895-E14A0A5D794B}" srcOrd="0" destOrd="0" presId="urn:microsoft.com/office/officeart/2005/8/layout/radial1"/>
    <dgm:cxn modelId="{B48C01D8-68B7-4580-8B1D-E353AF106060}" srcId="{3A92566B-9B83-4BCA-A74F-98EDF9252BC8}" destId="{3932AFB8-EE86-4765-B0FC-D8F9A0DB34E9}" srcOrd="1" destOrd="0" parTransId="{300C9E8A-BDFA-435C-ABE9-66C361CA0B2F}" sibTransId="{14744162-A057-4DFF-9456-E476BA90463F}"/>
    <dgm:cxn modelId="{CB68246A-5080-4E0E-A536-550D6758C7CC}" type="presOf" srcId="{300C9E8A-BDFA-435C-ABE9-66C361CA0B2F}" destId="{25310765-7535-4238-9A44-5F8F07FCD07C}" srcOrd="0" destOrd="0" presId="urn:microsoft.com/office/officeart/2005/8/layout/radial1"/>
    <dgm:cxn modelId="{FE41EBD8-5816-40B6-91F4-061B3B8F2E92}" srcId="{3A92566B-9B83-4BCA-A74F-98EDF9252BC8}" destId="{37404B28-CA90-4E6C-A78D-43630814DAE8}" srcOrd="2" destOrd="0" parTransId="{11CFBEFE-A3DF-42A0-A04B-D7BAEDCDBB06}" sibTransId="{7092DF4D-3802-4F47-B0B0-958D3A8F5249}"/>
    <dgm:cxn modelId="{51C53398-5ACA-460A-95C0-6C55464C212B}" srcId="{3A92566B-9B83-4BCA-A74F-98EDF9252BC8}" destId="{66076374-A836-4FB5-B551-91B9FCB630E2}" srcOrd="3" destOrd="0" parTransId="{DD67888B-F21E-4510-9A8A-976806A13EC6}" sibTransId="{EFF287AD-B3DE-4457-B5EA-04221B0F8487}"/>
    <dgm:cxn modelId="{DD4D15FC-CD49-4EB8-8A2C-EC843335F616}" srcId="{ADC7C1AE-6CA1-4F6E-814A-D3C55E0EDB04}" destId="{3A92566B-9B83-4BCA-A74F-98EDF9252BC8}" srcOrd="0" destOrd="0" parTransId="{590BCF6F-4688-4D5B-9CA8-A99E3C4F6869}" sibTransId="{953D3136-CB1B-4780-BC40-86E85D83495E}"/>
    <dgm:cxn modelId="{844C77B9-2673-4E9D-A89A-88DC173A77BB}" type="presOf" srcId="{11CFBEFE-A3DF-42A0-A04B-D7BAEDCDBB06}" destId="{2D0750EF-91AE-4211-9A5C-B83DF6058184}" srcOrd="1" destOrd="0" presId="urn:microsoft.com/office/officeart/2005/8/layout/radial1"/>
    <dgm:cxn modelId="{5BBD4A4F-0C45-420C-B52E-62B74199398F}" type="presOf" srcId="{DD67888B-F21E-4510-9A8A-976806A13EC6}" destId="{4DA5742F-0C5A-4297-B240-FD14FD9D655A}" srcOrd="1" destOrd="0" presId="urn:microsoft.com/office/officeart/2005/8/layout/radial1"/>
    <dgm:cxn modelId="{2BC331AA-D354-4BA9-9AFD-854FBF2408AD}" type="presOf" srcId="{3932AFB8-EE86-4765-B0FC-D8F9A0DB34E9}" destId="{35CE70C2-DAC2-424B-BF57-B29CC1A7B5E4}" srcOrd="0" destOrd="0" presId="urn:microsoft.com/office/officeart/2005/8/layout/radial1"/>
    <dgm:cxn modelId="{1DD45E59-FD82-469D-9742-E4E8F179B353}" type="presOf" srcId="{ADC7C1AE-6CA1-4F6E-814A-D3C55E0EDB04}" destId="{1E0BC3B8-7EED-4246-9535-796DB52954E7}" srcOrd="0" destOrd="0" presId="urn:microsoft.com/office/officeart/2005/8/layout/radial1"/>
    <dgm:cxn modelId="{D6D3976B-4E0B-406E-99DD-AD43E4BD8340}" type="presOf" srcId="{66076374-A836-4FB5-B551-91B9FCB630E2}" destId="{6280B03C-8298-412E-B2F7-BA259671C9E8}" srcOrd="0" destOrd="0" presId="urn:microsoft.com/office/officeart/2005/8/layout/radial1"/>
    <dgm:cxn modelId="{C4B9C555-995E-4207-845B-A3EFB168C163}" srcId="{3A92566B-9B83-4BCA-A74F-98EDF9252BC8}" destId="{01D0C608-C477-46C4-B43A-B7DD0FBE0496}" srcOrd="0" destOrd="0" parTransId="{485555BF-F941-4D17-840C-3A9A18DCE68D}" sibTransId="{371B0A39-5B53-4CAB-A4F9-F6743B3FA1F1}"/>
    <dgm:cxn modelId="{2045DB1C-3BE4-4173-A411-24E18247E7F6}" type="presOf" srcId="{37404B28-CA90-4E6C-A78D-43630814DAE8}" destId="{6C3B7220-9166-42F1-B30A-71864905F7F9}" srcOrd="0" destOrd="0" presId="urn:microsoft.com/office/officeart/2005/8/layout/radial1"/>
    <dgm:cxn modelId="{8D902E12-5DAE-437A-9198-917B8D638816}" type="presOf" srcId="{485555BF-F941-4D17-840C-3A9A18DCE68D}" destId="{AC4B4462-76E3-4A97-B38E-2012DF019CDD}" srcOrd="0" destOrd="0" presId="urn:microsoft.com/office/officeart/2005/8/layout/radial1"/>
    <dgm:cxn modelId="{DD9F7891-B3E0-456C-AF77-BEB8E430471D}" type="presParOf" srcId="{1E0BC3B8-7EED-4246-9535-796DB52954E7}" destId="{6974CCC1-DA73-4C80-98F7-DF17FB8821BD}" srcOrd="0" destOrd="0" presId="urn:microsoft.com/office/officeart/2005/8/layout/radial1"/>
    <dgm:cxn modelId="{F7F51612-60A2-413D-841B-8B6D9A9C3AE0}" type="presParOf" srcId="{1E0BC3B8-7EED-4246-9535-796DB52954E7}" destId="{AC4B4462-76E3-4A97-B38E-2012DF019CDD}" srcOrd="1" destOrd="0" presId="urn:microsoft.com/office/officeart/2005/8/layout/radial1"/>
    <dgm:cxn modelId="{16A75AFB-C822-4926-A94C-CE464A1B4DE6}" type="presParOf" srcId="{AC4B4462-76E3-4A97-B38E-2012DF019CDD}" destId="{BC024B21-2F48-42A8-A22F-CF9034F52FF7}" srcOrd="0" destOrd="0" presId="urn:microsoft.com/office/officeart/2005/8/layout/radial1"/>
    <dgm:cxn modelId="{7D082FA9-F044-44A3-8B68-8421856D05E1}" type="presParOf" srcId="{1E0BC3B8-7EED-4246-9535-796DB52954E7}" destId="{9E0B4F1F-28CF-45C4-80EA-7C2948151370}" srcOrd="2" destOrd="0" presId="urn:microsoft.com/office/officeart/2005/8/layout/radial1"/>
    <dgm:cxn modelId="{6022026A-3F69-4387-A8FA-721BF177B7B1}" type="presParOf" srcId="{1E0BC3B8-7EED-4246-9535-796DB52954E7}" destId="{25310765-7535-4238-9A44-5F8F07FCD07C}" srcOrd="3" destOrd="0" presId="urn:microsoft.com/office/officeart/2005/8/layout/radial1"/>
    <dgm:cxn modelId="{B0281D14-62BC-44B5-B311-5AB734A6AAC0}" type="presParOf" srcId="{25310765-7535-4238-9A44-5F8F07FCD07C}" destId="{27EA4C24-1C3B-4CF0-ACE3-2EBC3D335654}" srcOrd="0" destOrd="0" presId="urn:microsoft.com/office/officeart/2005/8/layout/radial1"/>
    <dgm:cxn modelId="{AE70CA93-4156-4578-94F5-6DFAAEC38D3D}" type="presParOf" srcId="{1E0BC3B8-7EED-4246-9535-796DB52954E7}" destId="{35CE70C2-DAC2-424B-BF57-B29CC1A7B5E4}" srcOrd="4" destOrd="0" presId="urn:microsoft.com/office/officeart/2005/8/layout/radial1"/>
    <dgm:cxn modelId="{03CC4075-9F98-47C9-927B-F55BAC25FB7E}" type="presParOf" srcId="{1E0BC3B8-7EED-4246-9535-796DB52954E7}" destId="{002E90BC-3691-4328-8E98-5C52C8C7E6BE}" srcOrd="5" destOrd="0" presId="urn:microsoft.com/office/officeart/2005/8/layout/radial1"/>
    <dgm:cxn modelId="{B9AF58DC-857B-4D3A-8F7C-8EAFD56592D9}" type="presParOf" srcId="{002E90BC-3691-4328-8E98-5C52C8C7E6BE}" destId="{2D0750EF-91AE-4211-9A5C-B83DF6058184}" srcOrd="0" destOrd="0" presId="urn:microsoft.com/office/officeart/2005/8/layout/radial1"/>
    <dgm:cxn modelId="{FE01607A-A569-4673-93F5-5D016BAEE6F6}" type="presParOf" srcId="{1E0BC3B8-7EED-4246-9535-796DB52954E7}" destId="{6C3B7220-9166-42F1-B30A-71864905F7F9}" srcOrd="6" destOrd="0" presId="urn:microsoft.com/office/officeart/2005/8/layout/radial1"/>
    <dgm:cxn modelId="{B8439757-60E1-473B-9AC3-2EBCFF64E608}" type="presParOf" srcId="{1E0BC3B8-7EED-4246-9535-796DB52954E7}" destId="{34F910D9-5F28-4932-A895-E14A0A5D794B}" srcOrd="7" destOrd="0" presId="urn:microsoft.com/office/officeart/2005/8/layout/radial1"/>
    <dgm:cxn modelId="{E4C8DADB-9E0A-44C0-988E-C6CA427EE128}" type="presParOf" srcId="{34F910D9-5F28-4932-A895-E14A0A5D794B}" destId="{4DA5742F-0C5A-4297-B240-FD14FD9D655A}" srcOrd="0" destOrd="0" presId="urn:microsoft.com/office/officeart/2005/8/layout/radial1"/>
    <dgm:cxn modelId="{805FBE37-728F-41BA-91BC-204FD627C068}" type="presParOf" srcId="{1E0BC3B8-7EED-4246-9535-796DB52954E7}" destId="{6280B03C-8298-412E-B2F7-BA259671C9E8}" srcOrd="8" destOrd="0" presId="urn:microsoft.com/office/officeart/2005/8/layout/radial1"/>
  </dgm:cxnLst>
  <dgm:bg/>
  <dgm:whole/>
</dgm:dataModel>
</file>

<file path=ppt/diagrams/data10.xml><?xml version="1.0" encoding="utf-8"?>
<dgm:dataModel xmlns:dgm="http://schemas.openxmlformats.org/drawingml/2006/diagram" xmlns:a="http://schemas.openxmlformats.org/drawingml/2006/main">
  <dgm:ptLst>
    <dgm:pt modelId="{7C8BAA2D-B9BD-4E70-9A68-94AAAB9EFC04}" type="doc">
      <dgm:prSet loTypeId="urn:microsoft.com/office/officeart/2005/8/layout/hierarchy1" loCatId="hierarchy" qsTypeId="urn:microsoft.com/office/officeart/2005/8/quickstyle/simple2" qsCatId="simple" csTypeId="urn:microsoft.com/office/officeart/2005/8/colors/accent1_2" csCatId="accent1" phldr="1"/>
      <dgm:spPr/>
      <dgm:t>
        <a:bodyPr/>
        <a:lstStyle/>
        <a:p>
          <a:endParaRPr lang="zh-CN" altLang="en-US"/>
        </a:p>
      </dgm:t>
    </dgm:pt>
    <dgm:pt modelId="{1BB8D765-FB9B-4DDA-A0C8-2CFBC83AF260}">
      <dgm:prSet/>
      <dgm:spPr/>
      <dgm:t>
        <a:bodyPr/>
        <a:lstStyle/>
        <a:p>
          <a:pPr rtl="0"/>
          <a:r>
            <a:rPr lang="zh-CN" dirty="0" smtClean="0"/>
            <a:t>教育研究</a:t>
          </a:r>
          <a:endParaRPr lang="en-US" dirty="0"/>
        </a:p>
      </dgm:t>
    </dgm:pt>
    <dgm:pt modelId="{01A2C270-233C-4913-AF10-74FAE4AC2727}" type="parTrans" cxnId="{0282BE69-F5D4-46B4-AE66-547541AE8935}">
      <dgm:prSet/>
      <dgm:spPr/>
      <dgm:t>
        <a:bodyPr/>
        <a:lstStyle/>
        <a:p>
          <a:endParaRPr lang="zh-CN" altLang="en-US"/>
        </a:p>
      </dgm:t>
    </dgm:pt>
    <dgm:pt modelId="{C4F2FB66-5F78-4FE7-9DFE-D035B358EA1D}" type="sibTrans" cxnId="{0282BE69-F5D4-46B4-AE66-547541AE8935}">
      <dgm:prSet/>
      <dgm:spPr/>
      <dgm:t>
        <a:bodyPr/>
        <a:lstStyle/>
        <a:p>
          <a:endParaRPr lang="zh-CN" altLang="en-US"/>
        </a:p>
      </dgm:t>
    </dgm:pt>
    <dgm:pt modelId="{312EB9CE-51E2-4B97-9B96-5E1A80CB4A56}">
      <dgm:prSet/>
      <dgm:spPr/>
      <dgm:t>
        <a:bodyPr/>
        <a:lstStyle/>
        <a:p>
          <a:pPr rtl="0"/>
          <a:r>
            <a:rPr lang="zh-CN" dirty="0" smtClean="0"/>
            <a:t>教育实践研究</a:t>
          </a:r>
          <a:endParaRPr lang="en-US" dirty="0"/>
        </a:p>
      </dgm:t>
    </dgm:pt>
    <dgm:pt modelId="{35AB4F2B-B30D-419B-B28F-3DC2CFFD4D8A}" type="parTrans" cxnId="{A997F16A-B287-47BC-95FB-EAF37C9C82D3}">
      <dgm:prSet/>
      <dgm:spPr/>
      <dgm:t>
        <a:bodyPr/>
        <a:lstStyle/>
        <a:p>
          <a:endParaRPr lang="zh-CN" altLang="en-US"/>
        </a:p>
      </dgm:t>
    </dgm:pt>
    <dgm:pt modelId="{0B98AA7F-72D4-4A78-ADC9-CC2D0EAB98FC}" type="sibTrans" cxnId="{A997F16A-B287-47BC-95FB-EAF37C9C82D3}">
      <dgm:prSet/>
      <dgm:spPr/>
      <dgm:t>
        <a:bodyPr/>
        <a:lstStyle/>
        <a:p>
          <a:endParaRPr lang="zh-CN" altLang="en-US"/>
        </a:p>
      </dgm:t>
    </dgm:pt>
    <dgm:pt modelId="{1EE807B5-0272-472D-A471-B99CA265C884}">
      <dgm:prSet/>
      <dgm:spPr/>
      <dgm:t>
        <a:bodyPr/>
        <a:lstStyle/>
        <a:p>
          <a:pPr rtl="0"/>
          <a:r>
            <a:rPr lang="zh-CN" dirty="0" smtClean="0"/>
            <a:t>教育理论研究</a:t>
          </a:r>
          <a:endParaRPr lang="en-US" dirty="0"/>
        </a:p>
      </dgm:t>
    </dgm:pt>
    <dgm:pt modelId="{08CABCCA-D80A-4731-87DE-F78821683A44}" type="parTrans" cxnId="{DD03CC6E-ED49-4883-8E87-B1F8FEA23ADF}">
      <dgm:prSet/>
      <dgm:spPr/>
      <dgm:t>
        <a:bodyPr/>
        <a:lstStyle/>
        <a:p>
          <a:endParaRPr lang="zh-CN" altLang="en-US"/>
        </a:p>
      </dgm:t>
    </dgm:pt>
    <dgm:pt modelId="{D451E405-E578-4527-9D13-4C38FD553302}" type="sibTrans" cxnId="{DD03CC6E-ED49-4883-8E87-B1F8FEA23ADF}">
      <dgm:prSet/>
      <dgm:spPr/>
      <dgm:t>
        <a:bodyPr/>
        <a:lstStyle/>
        <a:p>
          <a:endParaRPr lang="zh-CN" altLang="en-US"/>
        </a:p>
      </dgm:t>
    </dgm:pt>
    <dgm:pt modelId="{30BD200A-985E-45BB-86EC-BCF65E567C4B}">
      <dgm:prSet/>
      <dgm:spPr/>
      <dgm:t>
        <a:bodyPr/>
        <a:lstStyle/>
        <a:p>
          <a:pPr rtl="0"/>
          <a:r>
            <a:rPr lang="zh-CN" dirty="0" smtClean="0"/>
            <a:t>教育思想</a:t>
          </a:r>
          <a:endParaRPr lang="en-US" dirty="0"/>
        </a:p>
      </dgm:t>
    </dgm:pt>
    <dgm:pt modelId="{752EFEC5-E0A7-481E-A876-E7B5F2B35E20}" type="parTrans" cxnId="{8AD739D2-9A76-4CF1-8045-B035D42BAFAB}">
      <dgm:prSet/>
      <dgm:spPr/>
      <dgm:t>
        <a:bodyPr/>
        <a:lstStyle/>
        <a:p>
          <a:endParaRPr lang="zh-CN" altLang="en-US"/>
        </a:p>
      </dgm:t>
    </dgm:pt>
    <dgm:pt modelId="{F793BF63-62AD-4F49-9074-7AE0D52B8076}" type="sibTrans" cxnId="{8AD739D2-9A76-4CF1-8045-B035D42BAFAB}">
      <dgm:prSet/>
      <dgm:spPr/>
      <dgm:t>
        <a:bodyPr/>
        <a:lstStyle/>
        <a:p>
          <a:endParaRPr lang="zh-CN" altLang="en-US"/>
        </a:p>
      </dgm:t>
    </dgm:pt>
    <dgm:pt modelId="{6CDA9A3D-4D7E-4A24-A016-7ADF241EAF60}">
      <dgm:prSet/>
      <dgm:spPr/>
      <dgm:t>
        <a:bodyPr/>
        <a:lstStyle/>
        <a:p>
          <a:pPr rtl="0"/>
          <a:r>
            <a:rPr lang="zh-CN" dirty="0" smtClean="0"/>
            <a:t>教育学基础学科理论</a:t>
          </a:r>
          <a:endParaRPr lang="en-US" dirty="0"/>
        </a:p>
      </dgm:t>
    </dgm:pt>
    <dgm:pt modelId="{BCEEEBB0-03D6-4088-91BA-C2F7B7B756F6}" type="parTrans" cxnId="{80C27061-632C-4EE7-9B4E-F2351D9EA89F}">
      <dgm:prSet/>
      <dgm:spPr/>
      <dgm:t>
        <a:bodyPr/>
        <a:lstStyle/>
        <a:p>
          <a:endParaRPr lang="zh-CN" altLang="en-US"/>
        </a:p>
      </dgm:t>
    </dgm:pt>
    <dgm:pt modelId="{88285223-DC73-4517-B640-0D91BD5A67A9}" type="sibTrans" cxnId="{80C27061-632C-4EE7-9B4E-F2351D9EA89F}">
      <dgm:prSet/>
      <dgm:spPr/>
      <dgm:t>
        <a:bodyPr/>
        <a:lstStyle/>
        <a:p>
          <a:endParaRPr lang="zh-CN" altLang="en-US"/>
        </a:p>
      </dgm:t>
    </dgm:pt>
    <dgm:pt modelId="{0C89BD3B-51E5-42EC-AC7D-F614703334C4}">
      <dgm:prSet/>
      <dgm:spPr/>
      <dgm:t>
        <a:bodyPr/>
        <a:lstStyle/>
        <a:p>
          <a:pPr rtl="0"/>
          <a:r>
            <a:rPr lang="zh-CN" dirty="0" smtClean="0"/>
            <a:t>教育学理论</a:t>
          </a:r>
          <a:endParaRPr lang="zh-CN" dirty="0"/>
        </a:p>
      </dgm:t>
    </dgm:pt>
    <dgm:pt modelId="{CD264294-3AE9-410E-9CC9-7BD930AD4024}" type="parTrans" cxnId="{A5AB3463-80B9-4E1C-AA56-250DEF555D31}">
      <dgm:prSet/>
      <dgm:spPr/>
      <dgm:t>
        <a:bodyPr/>
        <a:lstStyle/>
        <a:p>
          <a:endParaRPr lang="zh-CN" altLang="en-US"/>
        </a:p>
      </dgm:t>
    </dgm:pt>
    <dgm:pt modelId="{5A6B39B7-A9C3-4C58-AC90-F4063D3E6860}" type="sibTrans" cxnId="{A5AB3463-80B9-4E1C-AA56-250DEF555D31}">
      <dgm:prSet/>
      <dgm:spPr/>
      <dgm:t>
        <a:bodyPr/>
        <a:lstStyle/>
        <a:p>
          <a:endParaRPr lang="zh-CN" altLang="en-US"/>
        </a:p>
      </dgm:t>
    </dgm:pt>
    <dgm:pt modelId="{4A130A41-686D-402E-A024-04C833EDDC09}" type="pres">
      <dgm:prSet presAssocID="{7C8BAA2D-B9BD-4E70-9A68-94AAAB9EFC04}" presName="hierChild1" presStyleCnt="0">
        <dgm:presLayoutVars>
          <dgm:chPref val="1"/>
          <dgm:dir/>
          <dgm:animOne val="branch"/>
          <dgm:animLvl val="lvl"/>
          <dgm:resizeHandles/>
        </dgm:presLayoutVars>
      </dgm:prSet>
      <dgm:spPr/>
      <dgm:t>
        <a:bodyPr/>
        <a:lstStyle/>
        <a:p>
          <a:endParaRPr lang="zh-CN" altLang="en-US"/>
        </a:p>
      </dgm:t>
    </dgm:pt>
    <dgm:pt modelId="{D3652E4C-C298-47CB-BE21-D181BB260613}" type="pres">
      <dgm:prSet presAssocID="{1BB8D765-FB9B-4DDA-A0C8-2CFBC83AF260}" presName="hierRoot1" presStyleCnt="0"/>
      <dgm:spPr/>
    </dgm:pt>
    <dgm:pt modelId="{EED8DD21-8D0D-45F9-9702-779474693EF3}" type="pres">
      <dgm:prSet presAssocID="{1BB8D765-FB9B-4DDA-A0C8-2CFBC83AF260}" presName="composite" presStyleCnt="0"/>
      <dgm:spPr/>
    </dgm:pt>
    <dgm:pt modelId="{625704FC-F25F-4368-ABEF-3F399CEAA6DB}" type="pres">
      <dgm:prSet presAssocID="{1BB8D765-FB9B-4DDA-A0C8-2CFBC83AF260}" presName="background" presStyleLbl="node0" presStyleIdx="0" presStyleCnt="1"/>
      <dgm:spPr/>
    </dgm:pt>
    <dgm:pt modelId="{C982D32C-C5B4-4739-8E72-FD5FEE245869}" type="pres">
      <dgm:prSet presAssocID="{1BB8D765-FB9B-4DDA-A0C8-2CFBC83AF260}" presName="text" presStyleLbl="fgAcc0" presStyleIdx="0" presStyleCnt="1">
        <dgm:presLayoutVars>
          <dgm:chPref val="3"/>
        </dgm:presLayoutVars>
      </dgm:prSet>
      <dgm:spPr/>
      <dgm:t>
        <a:bodyPr/>
        <a:lstStyle/>
        <a:p>
          <a:endParaRPr lang="zh-CN" altLang="en-US"/>
        </a:p>
      </dgm:t>
    </dgm:pt>
    <dgm:pt modelId="{7FCAABA2-B0DD-4481-9D1A-AD1A8BE2E9DC}" type="pres">
      <dgm:prSet presAssocID="{1BB8D765-FB9B-4DDA-A0C8-2CFBC83AF260}" presName="hierChild2" presStyleCnt="0"/>
      <dgm:spPr/>
    </dgm:pt>
    <dgm:pt modelId="{484ECFFF-1767-4364-A357-3399328D2870}" type="pres">
      <dgm:prSet presAssocID="{35AB4F2B-B30D-419B-B28F-3DC2CFFD4D8A}" presName="Name10" presStyleLbl="parChTrans1D2" presStyleIdx="0" presStyleCnt="2"/>
      <dgm:spPr/>
      <dgm:t>
        <a:bodyPr/>
        <a:lstStyle/>
        <a:p>
          <a:endParaRPr lang="zh-CN" altLang="en-US"/>
        </a:p>
      </dgm:t>
    </dgm:pt>
    <dgm:pt modelId="{A72F30EE-04F4-4E41-93FA-D95290DCE13D}" type="pres">
      <dgm:prSet presAssocID="{312EB9CE-51E2-4B97-9B96-5E1A80CB4A56}" presName="hierRoot2" presStyleCnt="0"/>
      <dgm:spPr/>
    </dgm:pt>
    <dgm:pt modelId="{F0075FFE-1B9C-40B5-86CB-EA5732E33BC7}" type="pres">
      <dgm:prSet presAssocID="{312EB9CE-51E2-4B97-9B96-5E1A80CB4A56}" presName="composite2" presStyleCnt="0"/>
      <dgm:spPr/>
    </dgm:pt>
    <dgm:pt modelId="{03A383DE-E80C-4030-9C47-69274CD4AFEC}" type="pres">
      <dgm:prSet presAssocID="{312EB9CE-51E2-4B97-9B96-5E1A80CB4A56}" presName="background2" presStyleLbl="node2" presStyleIdx="0" presStyleCnt="2"/>
      <dgm:spPr/>
    </dgm:pt>
    <dgm:pt modelId="{5FA14019-C1C1-447C-902C-905222365B36}" type="pres">
      <dgm:prSet presAssocID="{312EB9CE-51E2-4B97-9B96-5E1A80CB4A56}" presName="text2" presStyleLbl="fgAcc2" presStyleIdx="0" presStyleCnt="2" custScaleX="118462">
        <dgm:presLayoutVars>
          <dgm:chPref val="3"/>
        </dgm:presLayoutVars>
      </dgm:prSet>
      <dgm:spPr/>
      <dgm:t>
        <a:bodyPr/>
        <a:lstStyle/>
        <a:p>
          <a:endParaRPr lang="zh-CN" altLang="en-US"/>
        </a:p>
      </dgm:t>
    </dgm:pt>
    <dgm:pt modelId="{573B4F3B-46B0-4EB9-84C5-439BCE083519}" type="pres">
      <dgm:prSet presAssocID="{312EB9CE-51E2-4B97-9B96-5E1A80CB4A56}" presName="hierChild3" presStyleCnt="0"/>
      <dgm:spPr/>
    </dgm:pt>
    <dgm:pt modelId="{4DC1E962-4AFE-44CE-A303-E0FBEFEDA2D8}" type="pres">
      <dgm:prSet presAssocID="{08CABCCA-D80A-4731-87DE-F78821683A44}" presName="Name10" presStyleLbl="parChTrans1D2" presStyleIdx="1" presStyleCnt="2"/>
      <dgm:spPr/>
      <dgm:t>
        <a:bodyPr/>
        <a:lstStyle/>
        <a:p>
          <a:endParaRPr lang="zh-CN" altLang="en-US"/>
        </a:p>
      </dgm:t>
    </dgm:pt>
    <dgm:pt modelId="{B0A9510C-01EF-45A1-B623-C3EE5FA3CE47}" type="pres">
      <dgm:prSet presAssocID="{1EE807B5-0272-472D-A471-B99CA265C884}" presName="hierRoot2" presStyleCnt="0"/>
      <dgm:spPr/>
    </dgm:pt>
    <dgm:pt modelId="{046F8198-66E5-489D-A329-A80FD130DD70}" type="pres">
      <dgm:prSet presAssocID="{1EE807B5-0272-472D-A471-B99CA265C884}" presName="composite2" presStyleCnt="0"/>
      <dgm:spPr/>
    </dgm:pt>
    <dgm:pt modelId="{93BCCE92-C178-4F23-80A8-712453B6EA1C}" type="pres">
      <dgm:prSet presAssocID="{1EE807B5-0272-472D-A471-B99CA265C884}" presName="background2" presStyleLbl="node2" presStyleIdx="1" presStyleCnt="2"/>
      <dgm:spPr/>
    </dgm:pt>
    <dgm:pt modelId="{723EB741-9691-4D33-BA9F-14FD9F8A555A}" type="pres">
      <dgm:prSet presAssocID="{1EE807B5-0272-472D-A471-B99CA265C884}" presName="text2" presStyleLbl="fgAcc2" presStyleIdx="1" presStyleCnt="2" custScaleX="125893">
        <dgm:presLayoutVars>
          <dgm:chPref val="3"/>
        </dgm:presLayoutVars>
      </dgm:prSet>
      <dgm:spPr/>
      <dgm:t>
        <a:bodyPr/>
        <a:lstStyle/>
        <a:p>
          <a:endParaRPr lang="zh-CN" altLang="en-US"/>
        </a:p>
      </dgm:t>
    </dgm:pt>
    <dgm:pt modelId="{83B8BC5E-7814-4768-96AE-09263192962D}" type="pres">
      <dgm:prSet presAssocID="{1EE807B5-0272-472D-A471-B99CA265C884}" presName="hierChild3" presStyleCnt="0"/>
      <dgm:spPr/>
    </dgm:pt>
    <dgm:pt modelId="{8D6A3CDD-5C4B-4E87-B204-F879F3DA13A4}" type="pres">
      <dgm:prSet presAssocID="{752EFEC5-E0A7-481E-A876-E7B5F2B35E20}" presName="Name17" presStyleLbl="parChTrans1D3" presStyleIdx="0" presStyleCnt="3"/>
      <dgm:spPr/>
      <dgm:t>
        <a:bodyPr/>
        <a:lstStyle/>
        <a:p>
          <a:endParaRPr lang="zh-CN" altLang="en-US"/>
        </a:p>
      </dgm:t>
    </dgm:pt>
    <dgm:pt modelId="{F8ACEA3D-0D5A-42D3-8BB9-C0BA2444BC17}" type="pres">
      <dgm:prSet presAssocID="{30BD200A-985E-45BB-86EC-BCF65E567C4B}" presName="hierRoot3" presStyleCnt="0"/>
      <dgm:spPr/>
    </dgm:pt>
    <dgm:pt modelId="{FF0B64B9-B008-44F9-8DC4-91068164922A}" type="pres">
      <dgm:prSet presAssocID="{30BD200A-985E-45BB-86EC-BCF65E567C4B}" presName="composite3" presStyleCnt="0"/>
      <dgm:spPr/>
    </dgm:pt>
    <dgm:pt modelId="{95B695F0-F604-41F0-AFF9-98EDCC112FE4}" type="pres">
      <dgm:prSet presAssocID="{30BD200A-985E-45BB-86EC-BCF65E567C4B}" presName="background3" presStyleLbl="node3" presStyleIdx="0" presStyleCnt="3"/>
      <dgm:spPr/>
    </dgm:pt>
    <dgm:pt modelId="{EB19AB3E-31E0-4E5D-B97C-25B7A3309FAB}" type="pres">
      <dgm:prSet presAssocID="{30BD200A-985E-45BB-86EC-BCF65E567C4B}" presName="text3" presStyleLbl="fgAcc3" presStyleIdx="0" presStyleCnt="3">
        <dgm:presLayoutVars>
          <dgm:chPref val="3"/>
        </dgm:presLayoutVars>
      </dgm:prSet>
      <dgm:spPr/>
      <dgm:t>
        <a:bodyPr/>
        <a:lstStyle/>
        <a:p>
          <a:endParaRPr lang="zh-CN" altLang="en-US"/>
        </a:p>
      </dgm:t>
    </dgm:pt>
    <dgm:pt modelId="{308091B0-1544-4EEE-A73C-8850700C873C}" type="pres">
      <dgm:prSet presAssocID="{30BD200A-985E-45BB-86EC-BCF65E567C4B}" presName="hierChild4" presStyleCnt="0"/>
      <dgm:spPr/>
    </dgm:pt>
    <dgm:pt modelId="{75A652C7-01C3-4DF8-BFF2-4D1471C11A20}" type="pres">
      <dgm:prSet presAssocID="{BCEEEBB0-03D6-4088-91BA-C2F7B7B756F6}" presName="Name17" presStyleLbl="parChTrans1D3" presStyleIdx="1" presStyleCnt="3"/>
      <dgm:spPr/>
      <dgm:t>
        <a:bodyPr/>
        <a:lstStyle/>
        <a:p>
          <a:endParaRPr lang="zh-CN" altLang="en-US"/>
        </a:p>
      </dgm:t>
    </dgm:pt>
    <dgm:pt modelId="{3DDAC6E4-A3CB-40CD-8AC4-3D4B4A241946}" type="pres">
      <dgm:prSet presAssocID="{6CDA9A3D-4D7E-4A24-A016-7ADF241EAF60}" presName="hierRoot3" presStyleCnt="0"/>
      <dgm:spPr/>
    </dgm:pt>
    <dgm:pt modelId="{BB3890B9-E488-402B-9D8D-F115E2BF2107}" type="pres">
      <dgm:prSet presAssocID="{6CDA9A3D-4D7E-4A24-A016-7ADF241EAF60}" presName="composite3" presStyleCnt="0"/>
      <dgm:spPr/>
    </dgm:pt>
    <dgm:pt modelId="{466CA06E-2988-4519-9933-2263B28E3551}" type="pres">
      <dgm:prSet presAssocID="{6CDA9A3D-4D7E-4A24-A016-7ADF241EAF60}" presName="background3" presStyleLbl="node3" presStyleIdx="1" presStyleCnt="3"/>
      <dgm:spPr/>
    </dgm:pt>
    <dgm:pt modelId="{6B110AEC-2D81-4A4A-8AFD-508328E65A3F}" type="pres">
      <dgm:prSet presAssocID="{6CDA9A3D-4D7E-4A24-A016-7ADF241EAF60}" presName="text3" presStyleLbl="fgAcc3" presStyleIdx="1" presStyleCnt="3">
        <dgm:presLayoutVars>
          <dgm:chPref val="3"/>
        </dgm:presLayoutVars>
      </dgm:prSet>
      <dgm:spPr/>
      <dgm:t>
        <a:bodyPr/>
        <a:lstStyle/>
        <a:p>
          <a:endParaRPr lang="zh-CN" altLang="en-US"/>
        </a:p>
      </dgm:t>
    </dgm:pt>
    <dgm:pt modelId="{7FA21662-B643-453C-B241-070697950A54}" type="pres">
      <dgm:prSet presAssocID="{6CDA9A3D-4D7E-4A24-A016-7ADF241EAF60}" presName="hierChild4" presStyleCnt="0"/>
      <dgm:spPr/>
    </dgm:pt>
    <dgm:pt modelId="{B55BE414-3BAD-45C3-A9BE-CD83E006080E}" type="pres">
      <dgm:prSet presAssocID="{CD264294-3AE9-410E-9CC9-7BD930AD4024}" presName="Name17" presStyleLbl="parChTrans1D3" presStyleIdx="2" presStyleCnt="3"/>
      <dgm:spPr/>
      <dgm:t>
        <a:bodyPr/>
        <a:lstStyle/>
        <a:p>
          <a:endParaRPr lang="zh-CN" altLang="en-US"/>
        </a:p>
      </dgm:t>
    </dgm:pt>
    <dgm:pt modelId="{06FBCB90-3F13-4C76-BD4C-6A292E36A0F9}" type="pres">
      <dgm:prSet presAssocID="{0C89BD3B-51E5-42EC-AC7D-F614703334C4}" presName="hierRoot3" presStyleCnt="0"/>
      <dgm:spPr/>
    </dgm:pt>
    <dgm:pt modelId="{5D94D528-2741-4272-B351-0B0D2909291A}" type="pres">
      <dgm:prSet presAssocID="{0C89BD3B-51E5-42EC-AC7D-F614703334C4}" presName="composite3" presStyleCnt="0"/>
      <dgm:spPr/>
    </dgm:pt>
    <dgm:pt modelId="{4046E29A-D403-4B30-89AC-BD55E92937A4}" type="pres">
      <dgm:prSet presAssocID="{0C89BD3B-51E5-42EC-AC7D-F614703334C4}" presName="background3" presStyleLbl="node3" presStyleIdx="2" presStyleCnt="3"/>
      <dgm:spPr/>
    </dgm:pt>
    <dgm:pt modelId="{5F2318D2-3623-44CF-A370-DC5BE42EDB57}" type="pres">
      <dgm:prSet presAssocID="{0C89BD3B-51E5-42EC-AC7D-F614703334C4}" presName="text3" presStyleLbl="fgAcc3" presStyleIdx="2" presStyleCnt="3">
        <dgm:presLayoutVars>
          <dgm:chPref val="3"/>
        </dgm:presLayoutVars>
      </dgm:prSet>
      <dgm:spPr/>
      <dgm:t>
        <a:bodyPr/>
        <a:lstStyle/>
        <a:p>
          <a:endParaRPr lang="zh-CN" altLang="en-US"/>
        </a:p>
      </dgm:t>
    </dgm:pt>
    <dgm:pt modelId="{1D7717B7-E637-4F54-9AB2-CF48C89EBE35}" type="pres">
      <dgm:prSet presAssocID="{0C89BD3B-51E5-42EC-AC7D-F614703334C4}" presName="hierChild4" presStyleCnt="0"/>
      <dgm:spPr/>
    </dgm:pt>
  </dgm:ptLst>
  <dgm:cxnLst>
    <dgm:cxn modelId="{0F3CC1F0-023A-4BC0-817A-15E01EAA4BF0}" type="presOf" srcId="{1BB8D765-FB9B-4DDA-A0C8-2CFBC83AF260}" destId="{C982D32C-C5B4-4739-8E72-FD5FEE245869}" srcOrd="0" destOrd="0" presId="urn:microsoft.com/office/officeart/2005/8/layout/hierarchy1"/>
    <dgm:cxn modelId="{86245185-E9F6-4398-B34C-4A74DA00E8F2}" type="presOf" srcId="{BCEEEBB0-03D6-4088-91BA-C2F7B7B756F6}" destId="{75A652C7-01C3-4DF8-BFF2-4D1471C11A20}" srcOrd="0" destOrd="0" presId="urn:microsoft.com/office/officeart/2005/8/layout/hierarchy1"/>
    <dgm:cxn modelId="{8AD739D2-9A76-4CF1-8045-B035D42BAFAB}" srcId="{1EE807B5-0272-472D-A471-B99CA265C884}" destId="{30BD200A-985E-45BB-86EC-BCF65E567C4B}" srcOrd="0" destOrd="0" parTransId="{752EFEC5-E0A7-481E-A876-E7B5F2B35E20}" sibTransId="{F793BF63-62AD-4F49-9074-7AE0D52B8076}"/>
    <dgm:cxn modelId="{2F97903C-D36F-4857-BF89-53B0B1F051D9}" type="presOf" srcId="{7C8BAA2D-B9BD-4E70-9A68-94AAAB9EFC04}" destId="{4A130A41-686D-402E-A024-04C833EDDC09}" srcOrd="0" destOrd="0" presId="urn:microsoft.com/office/officeart/2005/8/layout/hierarchy1"/>
    <dgm:cxn modelId="{DD03CC6E-ED49-4883-8E87-B1F8FEA23ADF}" srcId="{1BB8D765-FB9B-4DDA-A0C8-2CFBC83AF260}" destId="{1EE807B5-0272-472D-A471-B99CA265C884}" srcOrd="1" destOrd="0" parTransId="{08CABCCA-D80A-4731-87DE-F78821683A44}" sibTransId="{D451E405-E578-4527-9D13-4C38FD553302}"/>
    <dgm:cxn modelId="{A997F16A-B287-47BC-95FB-EAF37C9C82D3}" srcId="{1BB8D765-FB9B-4DDA-A0C8-2CFBC83AF260}" destId="{312EB9CE-51E2-4B97-9B96-5E1A80CB4A56}" srcOrd="0" destOrd="0" parTransId="{35AB4F2B-B30D-419B-B28F-3DC2CFFD4D8A}" sibTransId="{0B98AA7F-72D4-4A78-ADC9-CC2D0EAB98FC}"/>
    <dgm:cxn modelId="{A5AB3463-80B9-4E1C-AA56-250DEF555D31}" srcId="{1EE807B5-0272-472D-A471-B99CA265C884}" destId="{0C89BD3B-51E5-42EC-AC7D-F614703334C4}" srcOrd="2" destOrd="0" parTransId="{CD264294-3AE9-410E-9CC9-7BD930AD4024}" sibTransId="{5A6B39B7-A9C3-4C58-AC90-F4063D3E6860}"/>
    <dgm:cxn modelId="{2BEB7BB8-EA13-421E-91D2-9608EAC78CDE}" type="presOf" srcId="{0C89BD3B-51E5-42EC-AC7D-F614703334C4}" destId="{5F2318D2-3623-44CF-A370-DC5BE42EDB57}" srcOrd="0" destOrd="0" presId="urn:microsoft.com/office/officeart/2005/8/layout/hierarchy1"/>
    <dgm:cxn modelId="{0282BE69-F5D4-46B4-AE66-547541AE8935}" srcId="{7C8BAA2D-B9BD-4E70-9A68-94AAAB9EFC04}" destId="{1BB8D765-FB9B-4DDA-A0C8-2CFBC83AF260}" srcOrd="0" destOrd="0" parTransId="{01A2C270-233C-4913-AF10-74FAE4AC2727}" sibTransId="{C4F2FB66-5F78-4FE7-9DFE-D035B358EA1D}"/>
    <dgm:cxn modelId="{F920DBAA-96A8-46C9-99FB-40EEB3C65A86}" type="presOf" srcId="{08CABCCA-D80A-4731-87DE-F78821683A44}" destId="{4DC1E962-4AFE-44CE-A303-E0FBEFEDA2D8}" srcOrd="0" destOrd="0" presId="urn:microsoft.com/office/officeart/2005/8/layout/hierarchy1"/>
    <dgm:cxn modelId="{80C27061-632C-4EE7-9B4E-F2351D9EA89F}" srcId="{1EE807B5-0272-472D-A471-B99CA265C884}" destId="{6CDA9A3D-4D7E-4A24-A016-7ADF241EAF60}" srcOrd="1" destOrd="0" parTransId="{BCEEEBB0-03D6-4088-91BA-C2F7B7B756F6}" sibTransId="{88285223-DC73-4517-B640-0D91BD5A67A9}"/>
    <dgm:cxn modelId="{268213CD-673C-4CF0-BA27-2181FA020981}" type="presOf" srcId="{1EE807B5-0272-472D-A471-B99CA265C884}" destId="{723EB741-9691-4D33-BA9F-14FD9F8A555A}" srcOrd="0" destOrd="0" presId="urn:microsoft.com/office/officeart/2005/8/layout/hierarchy1"/>
    <dgm:cxn modelId="{385F7B72-05B0-4ABE-865C-6225B7C67288}" type="presOf" srcId="{752EFEC5-E0A7-481E-A876-E7B5F2B35E20}" destId="{8D6A3CDD-5C4B-4E87-B204-F879F3DA13A4}" srcOrd="0" destOrd="0" presId="urn:microsoft.com/office/officeart/2005/8/layout/hierarchy1"/>
    <dgm:cxn modelId="{9FF232B0-19AB-4E06-B449-02002BC91F22}" type="presOf" srcId="{CD264294-3AE9-410E-9CC9-7BD930AD4024}" destId="{B55BE414-3BAD-45C3-A9BE-CD83E006080E}" srcOrd="0" destOrd="0" presId="urn:microsoft.com/office/officeart/2005/8/layout/hierarchy1"/>
    <dgm:cxn modelId="{900C2D71-5490-48E9-83F8-BAD5902E0FB9}" type="presOf" srcId="{30BD200A-985E-45BB-86EC-BCF65E567C4B}" destId="{EB19AB3E-31E0-4E5D-B97C-25B7A3309FAB}" srcOrd="0" destOrd="0" presId="urn:microsoft.com/office/officeart/2005/8/layout/hierarchy1"/>
    <dgm:cxn modelId="{060DE85F-D176-4366-9FE0-1BE78E06E5E6}" type="presOf" srcId="{6CDA9A3D-4D7E-4A24-A016-7ADF241EAF60}" destId="{6B110AEC-2D81-4A4A-8AFD-508328E65A3F}" srcOrd="0" destOrd="0" presId="urn:microsoft.com/office/officeart/2005/8/layout/hierarchy1"/>
    <dgm:cxn modelId="{E370A0DD-5A86-453F-9FB6-C3634E3C28D6}" type="presOf" srcId="{312EB9CE-51E2-4B97-9B96-5E1A80CB4A56}" destId="{5FA14019-C1C1-447C-902C-905222365B36}" srcOrd="0" destOrd="0" presId="urn:microsoft.com/office/officeart/2005/8/layout/hierarchy1"/>
    <dgm:cxn modelId="{9EA5E23B-DEBE-4B9D-8794-711DA3920B64}" type="presOf" srcId="{35AB4F2B-B30D-419B-B28F-3DC2CFFD4D8A}" destId="{484ECFFF-1767-4364-A357-3399328D2870}" srcOrd="0" destOrd="0" presId="urn:microsoft.com/office/officeart/2005/8/layout/hierarchy1"/>
    <dgm:cxn modelId="{3DFF1459-08FB-4B57-A493-22A550D09F54}" type="presParOf" srcId="{4A130A41-686D-402E-A024-04C833EDDC09}" destId="{D3652E4C-C298-47CB-BE21-D181BB260613}" srcOrd="0" destOrd="0" presId="urn:microsoft.com/office/officeart/2005/8/layout/hierarchy1"/>
    <dgm:cxn modelId="{240E9202-A0D6-490C-BCC9-82E3F6C6B84D}" type="presParOf" srcId="{D3652E4C-C298-47CB-BE21-D181BB260613}" destId="{EED8DD21-8D0D-45F9-9702-779474693EF3}" srcOrd="0" destOrd="0" presId="urn:microsoft.com/office/officeart/2005/8/layout/hierarchy1"/>
    <dgm:cxn modelId="{F71E926D-249B-461A-8585-56AB32BB423B}" type="presParOf" srcId="{EED8DD21-8D0D-45F9-9702-779474693EF3}" destId="{625704FC-F25F-4368-ABEF-3F399CEAA6DB}" srcOrd="0" destOrd="0" presId="urn:microsoft.com/office/officeart/2005/8/layout/hierarchy1"/>
    <dgm:cxn modelId="{40B669D9-E61B-4C9F-8AA0-0B1A4D8892A3}" type="presParOf" srcId="{EED8DD21-8D0D-45F9-9702-779474693EF3}" destId="{C982D32C-C5B4-4739-8E72-FD5FEE245869}" srcOrd="1" destOrd="0" presId="urn:microsoft.com/office/officeart/2005/8/layout/hierarchy1"/>
    <dgm:cxn modelId="{9409DF75-6CD2-4BA3-8916-94473AE4E5A8}" type="presParOf" srcId="{D3652E4C-C298-47CB-BE21-D181BB260613}" destId="{7FCAABA2-B0DD-4481-9D1A-AD1A8BE2E9DC}" srcOrd="1" destOrd="0" presId="urn:microsoft.com/office/officeart/2005/8/layout/hierarchy1"/>
    <dgm:cxn modelId="{DDB75EA2-850A-4E4F-9F61-C6049BC87C41}" type="presParOf" srcId="{7FCAABA2-B0DD-4481-9D1A-AD1A8BE2E9DC}" destId="{484ECFFF-1767-4364-A357-3399328D2870}" srcOrd="0" destOrd="0" presId="urn:microsoft.com/office/officeart/2005/8/layout/hierarchy1"/>
    <dgm:cxn modelId="{6CC05858-23CA-49C8-A045-BA839663F856}" type="presParOf" srcId="{7FCAABA2-B0DD-4481-9D1A-AD1A8BE2E9DC}" destId="{A72F30EE-04F4-4E41-93FA-D95290DCE13D}" srcOrd="1" destOrd="0" presId="urn:microsoft.com/office/officeart/2005/8/layout/hierarchy1"/>
    <dgm:cxn modelId="{08852F13-CA14-4555-9D76-B483ABA7069B}" type="presParOf" srcId="{A72F30EE-04F4-4E41-93FA-D95290DCE13D}" destId="{F0075FFE-1B9C-40B5-86CB-EA5732E33BC7}" srcOrd="0" destOrd="0" presId="urn:microsoft.com/office/officeart/2005/8/layout/hierarchy1"/>
    <dgm:cxn modelId="{5E0696E9-43FA-483B-BBA3-A3B62892C26B}" type="presParOf" srcId="{F0075FFE-1B9C-40B5-86CB-EA5732E33BC7}" destId="{03A383DE-E80C-4030-9C47-69274CD4AFEC}" srcOrd="0" destOrd="0" presId="urn:microsoft.com/office/officeart/2005/8/layout/hierarchy1"/>
    <dgm:cxn modelId="{291F92A2-AA3B-4B00-986A-DA72F3AD2CB1}" type="presParOf" srcId="{F0075FFE-1B9C-40B5-86CB-EA5732E33BC7}" destId="{5FA14019-C1C1-447C-902C-905222365B36}" srcOrd="1" destOrd="0" presId="urn:microsoft.com/office/officeart/2005/8/layout/hierarchy1"/>
    <dgm:cxn modelId="{C4719784-EE85-4F15-AA9B-0AD1B5C148EC}" type="presParOf" srcId="{A72F30EE-04F4-4E41-93FA-D95290DCE13D}" destId="{573B4F3B-46B0-4EB9-84C5-439BCE083519}" srcOrd="1" destOrd="0" presId="urn:microsoft.com/office/officeart/2005/8/layout/hierarchy1"/>
    <dgm:cxn modelId="{FB2143CB-EE67-4455-A899-95252F6D27E7}" type="presParOf" srcId="{7FCAABA2-B0DD-4481-9D1A-AD1A8BE2E9DC}" destId="{4DC1E962-4AFE-44CE-A303-E0FBEFEDA2D8}" srcOrd="2" destOrd="0" presId="urn:microsoft.com/office/officeart/2005/8/layout/hierarchy1"/>
    <dgm:cxn modelId="{5D867294-84B9-4F42-9929-C70BB6370FA5}" type="presParOf" srcId="{7FCAABA2-B0DD-4481-9D1A-AD1A8BE2E9DC}" destId="{B0A9510C-01EF-45A1-B623-C3EE5FA3CE47}" srcOrd="3" destOrd="0" presId="urn:microsoft.com/office/officeart/2005/8/layout/hierarchy1"/>
    <dgm:cxn modelId="{C2557E13-B9FA-449F-BD54-E7D0A0FBEAF6}" type="presParOf" srcId="{B0A9510C-01EF-45A1-B623-C3EE5FA3CE47}" destId="{046F8198-66E5-489D-A329-A80FD130DD70}" srcOrd="0" destOrd="0" presId="urn:microsoft.com/office/officeart/2005/8/layout/hierarchy1"/>
    <dgm:cxn modelId="{8E5F6A1F-3217-4DDA-BCE9-5F4417C0DE30}" type="presParOf" srcId="{046F8198-66E5-489D-A329-A80FD130DD70}" destId="{93BCCE92-C178-4F23-80A8-712453B6EA1C}" srcOrd="0" destOrd="0" presId="urn:microsoft.com/office/officeart/2005/8/layout/hierarchy1"/>
    <dgm:cxn modelId="{A91C052C-3A4F-42F4-9615-42514C972E19}" type="presParOf" srcId="{046F8198-66E5-489D-A329-A80FD130DD70}" destId="{723EB741-9691-4D33-BA9F-14FD9F8A555A}" srcOrd="1" destOrd="0" presId="urn:microsoft.com/office/officeart/2005/8/layout/hierarchy1"/>
    <dgm:cxn modelId="{47BEAFCD-0E11-423D-99BE-543B4EDAFFFD}" type="presParOf" srcId="{B0A9510C-01EF-45A1-B623-C3EE5FA3CE47}" destId="{83B8BC5E-7814-4768-96AE-09263192962D}" srcOrd="1" destOrd="0" presId="urn:microsoft.com/office/officeart/2005/8/layout/hierarchy1"/>
    <dgm:cxn modelId="{D122FC9B-E2EB-44F0-94DD-80A5E1B7EBF8}" type="presParOf" srcId="{83B8BC5E-7814-4768-96AE-09263192962D}" destId="{8D6A3CDD-5C4B-4E87-B204-F879F3DA13A4}" srcOrd="0" destOrd="0" presId="urn:microsoft.com/office/officeart/2005/8/layout/hierarchy1"/>
    <dgm:cxn modelId="{C64A774F-C3B0-4C9F-8589-B5BF463FCC9A}" type="presParOf" srcId="{83B8BC5E-7814-4768-96AE-09263192962D}" destId="{F8ACEA3D-0D5A-42D3-8BB9-C0BA2444BC17}" srcOrd="1" destOrd="0" presId="urn:microsoft.com/office/officeart/2005/8/layout/hierarchy1"/>
    <dgm:cxn modelId="{065D3312-11CD-4629-A5BC-533D6079F14A}" type="presParOf" srcId="{F8ACEA3D-0D5A-42D3-8BB9-C0BA2444BC17}" destId="{FF0B64B9-B008-44F9-8DC4-91068164922A}" srcOrd="0" destOrd="0" presId="urn:microsoft.com/office/officeart/2005/8/layout/hierarchy1"/>
    <dgm:cxn modelId="{4BF00C2E-C6AF-44A0-ADBC-6BB34D8D2694}" type="presParOf" srcId="{FF0B64B9-B008-44F9-8DC4-91068164922A}" destId="{95B695F0-F604-41F0-AFF9-98EDCC112FE4}" srcOrd="0" destOrd="0" presId="urn:microsoft.com/office/officeart/2005/8/layout/hierarchy1"/>
    <dgm:cxn modelId="{CBD7D63C-5425-4909-951E-67C65D524549}" type="presParOf" srcId="{FF0B64B9-B008-44F9-8DC4-91068164922A}" destId="{EB19AB3E-31E0-4E5D-B97C-25B7A3309FAB}" srcOrd="1" destOrd="0" presId="urn:microsoft.com/office/officeart/2005/8/layout/hierarchy1"/>
    <dgm:cxn modelId="{05C9697D-40CC-4FE8-B5E7-AD30BE12FAE8}" type="presParOf" srcId="{F8ACEA3D-0D5A-42D3-8BB9-C0BA2444BC17}" destId="{308091B0-1544-4EEE-A73C-8850700C873C}" srcOrd="1" destOrd="0" presId="urn:microsoft.com/office/officeart/2005/8/layout/hierarchy1"/>
    <dgm:cxn modelId="{C2C74571-4E5A-4A98-86D3-5107CA87DF60}" type="presParOf" srcId="{83B8BC5E-7814-4768-96AE-09263192962D}" destId="{75A652C7-01C3-4DF8-BFF2-4D1471C11A20}" srcOrd="2" destOrd="0" presId="urn:microsoft.com/office/officeart/2005/8/layout/hierarchy1"/>
    <dgm:cxn modelId="{37C2E9A3-EE2C-4961-AA8C-C935359440D0}" type="presParOf" srcId="{83B8BC5E-7814-4768-96AE-09263192962D}" destId="{3DDAC6E4-A3CB-40CD-8AC4-3D4B4A241946}" srcOrd="3" destOrd="0" presId="urn:microsoft.com/office/officeart/2005/8/layout/hierarchy1"/>
    <dgm:cxn modelId="{8C60C712-B052-4D7E-9F1E-76F4AF27A492}" type="presParOf" srcId="{3DDAC6E4-A3CB-40CD-8AC4-3D4B4A241946}" destId="{BB3890B9-E488-402B-9D8D-F115E2BF2107}" srcOrd="0" destOrd="0" presId="urn:microsoft.com/office/officeart/2005/8/layout/hierarchy1"/>
    <dgm:cxn modelId="{D56A9A1D-014C-4C43-938F-5C3B13DE8CBC}" type="presParOf" srcId="{BB3890B9-E488-402B-9D8D-F115E2BF2107}" destId="{466CA06E-2988-4519-9933-2263B28E3551}" srcOrd="0" destOrd="0" presId="urn:microsoft.com/office/officeart/2005/8/layout/hierarchy1"/>
    <dgm:cxn modelId="{4E430C63-E5B5-4E3B-8D7A-9DE126FE6650}" type="presParOf" srcId="{BB3890B9-E488-402B-9D8D-F115E2BF2107}" destId="{6B110AEC-2D81-4A4A-8AFD-508328E65A3F}" srcOrd="1" destOrd="0" presId="urn:microsoft.com/office/officeart/2005/8/layout/hierarchy1"/>
    <dgm:cxn modelId="{1E42E83F-D232-4B05-9E47-0A8A6158A10D}" type="presParOf" srcId="{3DDAC6E4-A3CB-40CD-8AC4-3D4B4A241946}" destId="{7FA21662-B643-453C-B241-070697950A54}" srcOrd="1" destOrd="0" presId="urn:microsoft.com/office/officeart/2005/8/layout/hierarchy1"/>
    <dgm:cxn modelId="{085FCBDB-A98A-4AA2-ABDC-625D32D3AA7F}" type="presParOf" srcId="{83B8BC5E-7814-4768-96AE-09263192962D}" destId="{B55BE414-3BAD-45C3-A9BE-CD83E006080E}" srcOrd="4" destOrd="0" presId="urn:microsoft.com/office/officeart/2005/8/layout/hierarchy1"/>
    <dgm:cxn modelId="{08AA7DE0-5F77-46F4-9478-95607A8D1FD2}" type="presParOf" srcId="{83B8BC5E-7814-4768-96AE-09263192962D}" destId="{06FBCB90-3F13-4C76-BD4C-6A292E36A0F9}" srcOrd="5" destOrd="0" presId="urn:microsoft.com/office/officeart/2005/8/layout/hierarchy1"/>
    <dgm:cxn modelId="{29A4226B-58EF-432E-A317-1B60EC55D6B1}" type="presParOf" srcId="{06FBCB90-3F13-4C76-BD4C-6A292E36A0F9}" destId="{5D94D528-2741-4272-B351-0B0D2909291A}" srcOrd="0" destOrd="0" presId="urn:microsoft.com/office/officeart/2005/8/layout/hierarchy1"/>
    <dgm:cxn modelId="{76C05002-DA29-40C7-92EF-BD988A2D364D}" type="presParOf" srcId="{5D94D528-2741-4272-B351-0B0D2909291A}" destId="{4046E29A-D403-4B30-89AC-BD55E92937A4}" srcOrd="0" destOrd="0" presId="urn:microsoft.com/office/officeart/2005/8/layout/hierarchy1"/>
    <dgm:cxn modelId="{0C374CE9-9156-48E3-97BB-C53F95B408A3}" type="presParOf" srcId="{5D94D528-2741-4272-B351-0B0D2909291A}" destId="{5F2318D2-3623-44CF-A370-DC5BE42EDB57}" srcOrd="1" destOrd="0" presId="urn:microsoft.com/office/officeart/2005/8/layout/hierarchy1"/>
    <dgm:cxn modelId="{2D59A465-865F-4BD7-9F67-191FFD84A48B}" type="presParOf" srcId="{06FBCB90-3F13-4C76-BD4C-6A292E36A0F9}" destId="{1D7717B7-E637-4F54-9AB2-CF48C89EBE35}" srcOrd="1" destOrd="0" presId="urn:microsoft.com/office/officeart/2005/8/layout/hierarchy1"/>
  </dgm:cxnLst>
  <dgm:bg/>
  <dgm:whole/>
</dgm:dataModel>
</file>

<file path=ppt/diagrams/data11.xml><?xml version="1.0" encoding="utf-8"?>
<dgm:dataModel xmlns:dgm="http://schemas.openxmlformats.org/drawingml/2006/diagram" xmlns:a="http://schemas.openxmlformats.org/drawingml/2006/main">
  <dgm:ptLst>
    <dgm:pt modelId="{4151751D-D8A3-44FE-9549-7F1B4D4BFD7E}" type="doc">
      <dgm:prSet loTypeId="urn:microsoft.com/office/officeart/2005/8/layout/list1" loCatId="list" qsTypeId="urn:microsoft.com/office/officeart/2005/8/quickstyle/simple2" qsCatId="simple" csTypeId="urn:microsoft.com/office/officeart/2005/8/colors/accent0_3" csCatId="mainScheme" phldr="1"/>
      <dgm:spPr/>
      <dgm:t>
        <a:bodyPr/>
        <a:lstStyle/>
        <a:p>
          <a:endParaRPr lang="zh-CN" altLang="en-US"/>
        </a:p>
      </dgm:t>
    </dgm:pt>
    <dgm:pt modelId="{25224054-465C-4D8D-A333-793140A5A5A1}">
      <dgm:prSet/>
      <dgm:spPr/>
      <dgm:t>
        <a:bodyPr/>
        <a:lstStyle/>
        <a:p>
          <a:pPr rtl="0"/>
          <a:r>
            <a:rPr lang="zh-CN" dirty="0" smtClean="0"/>
            <a:t>对</a:t>
          </a:r>
          <a:r>
            <a:rPr lang="zh-CN" altLang="en-US" dirty="0" smtClean="0"/>
            <a:t>某类</a:t>
          </a:r>
          <a:r>
            <a:rPr lang="zh-CN" dirty="0" smtClean="0"/>
            <a:t>教学实证研究非科学性的分析</a:t>
          </a:r>
          <a:endParaRPr lang="en-US" dirty="0"/>
        </a:p>
      </dgm:t>
    </dgm:pt>
    <dgm:pt modelId="{85C0D489-9242-44D4-AD49-E63391EDE9B5}" type="parTrans" cxnId="{978B37C1-2238-458F-B626-CAC7D4D3EC54}">
      <dgm:prSet/>
      <dgm:spPr/>
      <dgm:t>
        <a:bodyPr/>
        <a:lstStyle/>
        <a:p>
          <a:endParaRPr lang="zh-CN" altLang="en-US"/>
        </a:p>
      </dgm:t>
    </dgm:pt>
    <dgm:pt modelId="{791A1A6E-5073-473E-9E03-C809364341DA}" type="sibTrans" cxnId="{978B37C1-2238-458F-B626-CAC7D4D3EC54}">
      <dgm:prSet/>
      <dgm:spPr/>
      <dgm:t>
        <a:bodyPr/>
        <a:lstStyle/>
        <a:p>
          <a:endParaRPr lang="zh-CN" altLang="en-US"/>
        </a:p>
      </dgm:t>
    </dgm:pt>
    <dgm:pt modelId="{2DFAC4B8-0345-4E04-A27F-184043B7F376}">
      <dgm:prSet/>
      <dgm:spPr>
        <a:solidFill>
          <a:srgbClr val="FFFFFF">
            <a:alpha val="90000"/>
          </a:srgbClr>
        </a:solidFill>
      </dgm:spPr>
      <dgm:t>
        <a:bodyPr/>
        <a:lstStyle/>
        <a:p>
          <a:pPr rtl="0"/>
          <a:r>
            <a:rPr lang="zh-CN" dirty="0" smtClean="0"/>
            <a:t>关注手段“要素”的普适有效性</a:t>
          </a:r>
          <a:endParaRPr lang="en-US" dirty="0"/>
        </a:p>
      </dgm:t>
    </dgm:pt>
    <dgm:pt modelId="{581FD154-1D24-4807-9F5C-5C59D2D42298}" type="parTrans" cxnId="{8A79BF10-3C5F-4139-8153-E2277B4B4DA6}">
      <dgm:prSet/>
      <dgm:spPr/>
      <dgm:t>
        <a:bodyPr/>
        <a:lstStyle/>
        <a:p>
          <a:endParaRPr lang="zh-CN" altLang="en-US"/>
        </a:p>
      </dgm:t>
    </dgm:pt>
    <dgm:pt modelId="{4C2F4C66-ABA3-4865-8650-5830750D90BA}" type="sibTrans" cxnId="{8A79BF10-3C5F-4139-8153-E2277B4B4DA6}">
      <dgm:prSet/>
      <dgm:spPr/>
      <dgm:t>
        <a:bodyPr/>
        <a:lstStyle/>
        <a:p>
          <a:endParaRPr lang="zh-CN" altLang="en-US"/>
        </a:p>
      </dgm:t>
    </dgm:pt>
    <dgm:pt modelId="{3120834C-9D54-4767-A74C-3D68B7819CBB}">
      <dgm:prSet/>
      <dgm:spPr>
        <a:solidFill>
          <a:srgbClr val="FFFFFF">
            <a:alpha val="90000"/>
          </a:srgbClr>
        </a:solidFill>
      </dgm:spPr>
      <dgm:t>
        <a:bodyPr/>
        <a:lstStyle/>
        <a:p>
          <a:pPr rtl="0"/>
          <a:r>
            <a:rPr lang="zh-CN" dirty="0" smtClean="0"/>
            <a:t>以学习绩效</a:t>
          </a:r>
          <a:r>
            <a:rPr lang="en-US" dirty="0" smtClean="0"/>
            <a:t>(</a:t>
          </a:r>
          <a:r>
            <a:rPr lang="zh-CN" dirty="0" smtClean="0"/>
            <a:t>效果</a:t>
          </a:r>
          <a:r>
            <a:rPr lang="en-US" dirty="0" smtClean="0"/>
            <a:t>)</a:t>
          </a:r>
          <a:r>
            <a:rPr lang="zh-CN" dirty="0" smtClean="0"/>
            <a:t>为证据</a:t>
          </a:r>
          <a:endParaRPr lang="en-US" dirty="0"/>
        </a:p>
      </dgm:t>
    </dgm:pt>
    <dgm:pt modelId="{A7070A4D-15A3-49D5-B1B7-2347D04D5F59}" type="parTrans" cxnId="{9176CC57-5A1B-4F2F-99DB-655454449ABC}">
      <dgm:prSet/>
      <dgm:spPr/>
      <dgm:t>
        <a:bodyPr/>
        <a:lstStyle/>
        <a:p>
          <a:endParaRPr lang="zh-CN" altLang="en-US"/>
        </a:p>
      </dgm:t>
    </dgm:pt>
    <dgm:pt modelId="{99A11F7A-BF16-47E6-8258-35186684DE34}" type="sibTrans" cxnId="{9176CC57-5A1B-4F2F-99DB-655454449ABC}">
      <dgm:prSet/>
      <dgm:spPr/>
      <dgm:t>
        <a:bodyPr/>
        <a:lstStyle/>
        <a:p>
          <a:endParaRPr lang="zh-CN" altLang="en-US"/>
        </a:p>
      </dgm:t>
    </dgm:pt>
    <dgm:pt modelId="{018D8DAB-98C5-4E74-AA6F-9964A4FD6F95}">
      <dgm:prSet/>
      <dgm:spPr>
        <a:solidFill>
          <a:srgbClr val="FFFFFF">
            <a:alpha val="90000"/>
          </a:srgbClr>
        </a:solidFill>
      </dgm:spPr>
      <dgm:t>
        <a:bodyPr/>
        <a:lstStyle/>
        <a:p>
          <a:pPr rtl="0"/>
          <a:r>
            <a:rPr lang="zh-CN" dirty="0" smtClean="0"/>
            <a:t>归因困难</a:t>
          </a:r>
          <a:r>
            <a:rPr lang="en-US" dirty="0" smtClean="0"/>
            <a:t>(</a:t>
          </a:r>
          <a:r>
            <a:rPr lang="zh-CN" dirty="0" smtClean="0"/>
            <a:t>影响要素之间的复杂关系、接近共轭</a:t>
          </a:r>
          <a:r>
            <a:rPr lang="en-US" dirty="0" smtClean="0"/>
            <a:t>)</a:t>
          </a:r>
          <a:endParaRPr lang="zh-CN" dirty="0"/>
        </a:p>
      </dgm:t>
    </dgm:pt>
    <dgm:pt modelId="{29A48CE4-F169-4CA3-8CE4-C40488B45A8F}" type="parTrans" cxnId="{4115A75D-C539-493A-9E90-F8AAE93EB240}">
      <dgm:prSet/>
      <dgm:spPr/>
      <dgm:t>
        <a:bodyPr/>
        <a:lstStyle/>
        <a:p>
          <a:endParaRPr lang="zh-CN" altLang="en-US"/>
        </a:p>
      </dgm:t>
    </dgm:pt>
    <dgm:pt modelId="{8B532988-0B3B-4409-A915-1AB4F3615EC3}" type="sibTrans" cxnId="{4115A75D-C539-493A-9E90-F8AAE93EB240}">
      <dgm:prSet/>
      <dgm:spPr/>
      <dgm:t>
        <a:bodyPr/>
        <a:lstStyle/>
        <a:p>
          <a:endParaRPr lang="zh-CN" altLang="en-US"/>
        </a:p>
      </dgm:t>
    </dgm:pt>
    <dgm:pt modelId="{584D59E1-8552-4EE7-A673-8821006D7CD8}">
      <dgm:prSet/>
      <dgm:spPr>
        <a:solidFill>
          <a:srgbClr val="FFFFFF">
            <a:alpha val="90000"/>
          </a:srgbClr>
        </a:solidFill>
      </dgm:spPr>
      <dgm:t>
        <a:bodyPr/>
        <a:lstStyle/>
        <a:p>
          <a:pPr rtl="0"/>
          <a:endParaRPr lang="en-US" dirty="0"/>
        </a:p>
      </dgm:t>
    </dgm:pt>
    <dgm:pt modelId="{BD8A8DC4-BEF3-43EF-96F2-31D3A84089B2}" type="parTrans" cxnId="{C4B90EAF-D480-4664-A8D6-DA0A4834FDBE}">
      <dgm:prSet/>
      <dgm:spPr/>
      <dgm:t>
        <a:bodyPr/>
        <a:lstStyle/>
        <a:p>
          <a:endParaRPr lang="zh-CN" altLang="en-US"/>
        </a:p>
      </dgm:t>
    </dgm:pt>
    <dgm:pt modelId="{C3CA9F40-1580-4B1C-9074-6CFB31A02385}" type="sibTrans" cxnId="{C4B90EAF-D480-4664-A8D6-DA0A4834FDBE}">
      <dgm:prSet/>
      <dgm:spPr/>
      <dgm:t>
        <a:bodyPr/>
        <a:lstStyle/>
        <a:p>
          <a:endParaRPr lang="zh-CN" altLang="en-US"/>
        </a:p>
      </dgm:t>
    </dgm:pt>
    <dgm:pt modelId="{169F359F-44D1-4852-A0AD-31100DD91281}">
      <dgm:prSet/>
      <dgm:spPr>
        <a:solidFill>
          <a:srgbClr val="FFFFFF">
            <a:alpha val="90000"/>
          </a:srgbClr>
        </a:solidFill>
      </dgm:spPr>
      <dgm:t>
        <a:bodyPr/>
        <a:lstStyle/>
        <a:p>
          <a:pPr rtl="0"/>
          <a:endParaRPr lang="en-US" dirty="0"/>
        </a:p>
      </dgm:t>
    </dgm:pt>
    <dgm:pt modelId="{AF3D50E9-6F76-414A-A64F-BEC4BFAD5E79}" type="parTrans" cxnId="{FBC1D75E-FDBE-42A8-9981-E6424C8E1BA7}">
      <dgm:prSet/>
      <dgm:spPr/>
      <dgm:t>
        <a:bodyPr/>
        <a:lstStyle/>
        <a:p>
          <a:endParaRPr lang="zh-CN" altLang="en-US"/>
        </a:p>
      </dgm:t>
    </dgm:pt>
    <dgm:pt modelId="{3053952D-27E9-42D5-A79D-13C8DD22718D}" type="sibTrans" cxnId="{FBC1D75E-FDBE-42A8-9981-E6424C8E1BA7}">
      <dgm:prSet/>
      <dgm:spPr/>
      <dgm:t>
        <a:bodyPr/>
        <a:lstStyle/>
        <a:p>
          <a:endParaRPr lang="zh-CN" altLang="en-US"/>
        </a:p>
      </dgm:t>
    </dgm:pt>
    <dgm:pt modelId="{2F410E0D-22F6-4519-B72B-4D3DEB23B0A5}">
      <dgm:prSet/>
      <dgm:spPr>
        <a:solidFill>
          <a:srgbClr val="FFFFFF">
            <a:alpha val="90000"/>
          </a:srgbClr>
        </a:solidFill>
      </dgm:spPr>
      <dgm:t>
        <a:bodyPr/>
        <a:lstStyle/>
        <a:p>
          <a:pPr rtl="0"/>
          <a:r>
            <a:rPr lang="zh-CN" dirty="0" smtClean="0"/>
            <a:t>证据难以重复获得</a:t>
          </a:r>
          <a:endParaRPr lang="en-US" dirty="0"/>
        </a:p>
      </dgm:t>
    </dgm:pt>
    <dgm:pt modelId="{20907CDF-2716-4683-B7D8-7767DACA514E}" type="parTrans" cxnId="{5D41C5AA-50BD-4189-A0BA-A5B48404AB62}">
      <dgm:prSet/>
      <dgm:spPr/>
      <dgm:t>
        <a:bodyPr/>
        <a:lstStyle/>
        <a:p>
          <a:endParaRPr lang="zh-CN" altLang="en-US"/>
        </a:p>
      </dgm:t>
    </dgm:pt>
    <dgm:pt modelId="{6A86D62E-F400-4703-9583-30DDA1B31E2D}" type="sibTrans" cxnId="{5D41C5AA-50BD-4189-A0BA-A5B48404AB62}">
      <dgm:prSet/>
      <dgm:spPr/>
      <dgm:t>
        <a:bodyPr/>
        <a:lstStyle/>
        <a:p>
          <a:endParaRPr lang="zh-CN" altLang="en-US"/>
        </a:p>
      </dgm:t>
    </dgm:pt>
    <dgm:pt modelId="{0676951A-1150-423A-B0B3-DDD2ABA8BDC1}">
      <dgm:prSet/>
      <dgm:spPr>
        <a:solidFill>
          <a:srgbClr val="FFFFFF">
            <a:alpha val="90000"/>
          </a:srgbClr>
        </a:solidFill>
      </dgm:spPr>
      <dgm:t>
        <a:bodyPr/>
        <a:lstStyle/>
        <a:p>
          <a:pPr rtl="0"/>
          <a:r>
            <a:rPr lang="zh-CN" dirty="0" smtClean="0"/>
            <a:t>情境难以重现</a:t>
          </a:r>
          <a:endParaRPr lang="en-US" dirty="0"/>
        </a:p>
      </dgm:t>
    </dgm:pt>
    <dgm:pt modelId="{4C201DD7-04D4-4A74-9916-566BE09D6F2E}" type="parTrans" cxnId="{038DA712-4277-48E8-9ACA-5039A98ADA24}">
      <dgm:prSet/>
      <dgm:spPr/>
      <dgm:t>
        <a:bodyPr/>
        <a:lstStyle/>
        <a:p>
          <a:endParaRPr lang="zh-CN" altLang="en-US"/>
        </a:p>
      </dgm:t>
    </dgm:pt>
    <dgm:pt modelId="{96572357-CF10-4BAE-9FB1-B744C51D9783}" type="sibTrans" cxnId="{038DA712-4277-48E8-9ACA-5039A98ADA24}">
      <dgm:prSet/>
      <dgm:spPr/>
      <dgm:t>
        <a:bodyPr/>
        <a:lstStyle/>
        <a:p>
          <a:endParaRPr lang="zh-CN" altLang="en-US"/>
        </a:p>
      </dgm:t>
    </dgm:pt>
    <dgm:pt modelId="{F85AC253-17CF-4162-BA8A-4DC3DDD3BDB8}">
      <dgm:prSet/>
      <dgm:spPr>
        <a:solidFill>
          <a:srgbClr val="FFFFFF">
            <a:alpha val="90000"/>
          </a:srgbClr>
        </a:solidFill>
      </dgm:spPr>
      <dgm:t>
        <a:bodyPr/>
        <a:lstStyle/>
        <a:p>
          <a:pPr rtl="0"/>
          <a:r>
            <a:rPr lang="zh-CN" dirty="0" smtClean="0"/>
            <a:t>最终导致“一实验就成功一推广就失败”</a:t>
          </a:r>
          <a:endParaRPr lang="zh-CN" dirty="0"/>
        </a:p>
      </dgm:t>
    </dgm:pt>
    <dgm:pt modelId="{A308F608-3C25-4EC7-BA32-5D1D7E0D69C0}" type="parTrans" cxnId="{23DD58E5-9B82-423E-80CA-81585242DAD1}">
      <dgm:prSet/>
      <dgm:spPr/>
      <dgm:t>
        <a:bodyPr/>
        <a:lstStyle/>
        <a:p>
          <a:endParaRPr lang="zh-CN" altLang="en-US"/>
        </a:p>
      </dgm:t>
    </dgm:pt>
    <dgm:pt modelId="{1660CE81-72D2-4F0B-A9E8-C0417EAE7A0D}" type="sibTrans" cxnId="{23DD58E5-9B82-423E-80CA-81585242DAD1}">
      <dgm:prSet/>
      <dgm:spPr/>
      <dgm:t>
        <a:bodyPr/>
        <a:lstStyle/>
        <a:p>
          <a:endParaRPr lang="zh-CN" altLang="en-US"/>
        </a:p>
      </dgm:t>
    </dgm:pt>
    <dgm:pt modelId="{1B397A76-EE89-4736-814D-AB51A0F16A62}" type="pres">
      <dgm:prSet presAssocID="{4151751D-D8A3-44FE-9549-7F1B4D4BFD7E}" presName="linear" presStyleCnt="0">
        <dgm:presLayoutVars>
          <dgm:dir/>
          <dgm:animLvl val="lvl"/>
          <dgm:resizeHandles val="exact"/>
        </dgm:presLayoutVars>
      </dgm:prSet>
      <dgm:spPr/>
      <dgm:t>
        <a:bodyPr/>
        <a:lstStyle/>
        <a:p>
          <a:endParaRPr lang="zh-CN" altLang="en-US"/>
        </a:p>
      </dgm:t>
    </dgm:pt>
    <dgm:pt modelId="{133E8D31-BF33-4847-975D-BAEB1E546ACE}" type="pres">
      <dgm:prSet presAssocID="{25224054-465C-4D8D-A333-793140A5A5A1}" presName="parentLin" presStyleCnt="0"/>
      <dgm:spPr/>
    </dgm:pt>
    <dgm:pt modelId="{AF024BA6-3DA4-4548-B536-957AF249AC59}" type="pres">
      <dgm:prSet presAssocID="{25224054-465C-4D8D-A333-793140A5A5A1}" presName="parentLeftMargin" presStyleLbl="node1" presStyleIdx="0" presStyleCnt="1"/>
      <dgm:spPr/>
      <dgm:t>
        <a:bodyPr/>
        <a:lstStyle/>
        <a:p>
          <a:endParaRPr lang="zh-CN" altLang="en-US"/>
        </a:p>
      </dgm:t>
    </dgm:pt>
    <dgm:pt modelId="{177E2DE3-CC54-4433-B8EB-B9949559166B}" type="pres">
      <dgm:prSet presAssocID="{25224054-465C-4D8D-A333-793140A5A5A1}" presName="parentText" presStyleLbl="node1" presStyleIdx="0" presStyleCnt="1">
        <dgm:presLayoutVars>
          <dgm:chMax val="0"/>
          <dgm:bulletEnabled val="1"/>
        </dgm:presLayoutVars>
      </dgm:prSet>
      <dgm:spPr/>
      <dgm:t>
        <a:bodyPr/>
        <a:lstStyle/>
        <a:p>
          <a:endParaRPr lang="zh-CN" altLang="en-US"/>
        </a:p>
      </dgm:t>
    </dgm:pt>
    <dgm:pt modelId="{CC602DC6-ED29-47C3-ADF8-6734D3EF37CB}" type="pres">
      <dgm:prSet presAssocID="{25224054-465C-4D8D-A333-793140A5A5A1}" presName="negativeSpace" presStyleCnt="0"/>
      <dgm:spPr/>
    </dgm:pt>
    <dgm:pt modelId="{2EED6D64-D24C-4A9E-BD6F-901B5C221D02}" type="pres">
      <dgm:prSet presAssocID="{25224054-465C-4D8D-A333-793140A5A5A1}" presName="childText" presStyleLbl="conFgAcc1" presStyleIdx="0" presStyleCnt="1">
        <dgm:presLayoutVars>
          <dgm:bulletEnabled val="1"/>
        </dgm:presLayoutVars>
      </dgm:prSet>
      <dgm:spPr/>
      <dgm:t>
        <a:bodyPr/>
        <a:lstStyle/>
        <a:p>
          <a:endParaRPr lang="zh-CN" altLang="en-US"/>
        </a:p>
      </dgm:t>
    </dgm:pt>
  </dgm:ptLst>
  <dgm:cxnLst>
    <dgm:cxn modelId="{23DD58E5-9B82-423E-80CA-81585242DAD1}" srcId="{25224054-465C-4D8D-A333-793140A5A5A1}" destId="{F85AC253-17CF-4162-BA8A-4DC3DDD3BDB8}" srcOrd="7" destOrd="0" parTransId="{A308F608-3C25-4EC7-BA32-5D1D7E0D69C0}" sibTransId="{1660CE81-72D2-4F0B-A9E8-C0417EAE7A0D}"/>
    <dgm:cxn modelId="{6A7BB108-5C18-4E23-9C8A-249D65318A9F}" type="presOf" srcId="{169F359F-44D1-4852-A0AD-31100DD91281}" destId="{2EED6D64-D24C-4A9E-BD6F-901B5C221D02}" srcOrd="0" destOrd="4" presId="urn:microsoft.com/office/officeart/2005/8/layout/list1"/>
    <dgm:cxn modelId="{F4AD9243-386D-4513-9A39-9EC74E4D1047}" type="presOf" srcId="{2DFAC4B8-0345-4E04-A27F-184043B7F376}" destId="{2EED6D64-D24C-4A9E-BD6F-901B5C221D02}" srcOrd="0" destOrd="0" presId="urn:microsoft.com/office/officeart/2005/8/layout/list1"/>
    <dgm:cxn modelId="{978B37C1-2238-458F-B626-CAC7D4D3EC54}" srcId="{4151751D-D8A3-44FE-9549-7F1B4D4BFD7E}" destId="{25224054-465C-4D8D-A333-793140A5A5A1}" srcOrd="0" destOrd="0" parTransId="{85C0D489-9242-44D4-AD49-E63391EDE9B5}" sibTransId="{791A1A6E-5073-473E-9E03-C809364341DA}"/>
    <dgm:cxn modelId="{038DA712-4277-48E8-9ACA-5039A98ADA24}" srcId="{25224054-465C-4D8D-A333-793140A5A5A1}" destId="{0676951A-1150-423A-B0B3-DDD2ABA8BDC1}" srcOrd="6" destOrd="0" parTransId="{4C201DD7-04D4-4A74-9916-566BE09D6F2E}" sibTransId="{96572357-CF10-4BAE-9FB1-B744C51D9783}"/>
    <dgm:cxn modelId="{FBC1D75E-FDBE-42A8-9981-E6424C8E1BA7}" srcId="{25224054-465C-4D8D-A333-793140A5A5A1}" destId="{169F359F-44D1-4852-A0AD-31100DD91281}" srcOrd="4" destOrd="0" parTransId="{AF3D50E9-6F76-414A-A64F-BEC4BFAD5E79}" sibTransId="{3053952D-27E9-42D5-A79D-13C8DD22718D}"/>
    <dgm:cxn modelId="{5C2849A4-8DB7-4FE0-824E-C0C0F7B25ECB}" type="presOf" srcId="{4151751D-D8A3-44FE-9549-7F1B4D4BFD7E}" destId="{1B397A76-EE89-4736-814D-AB51A0F16A62}" srcOrd="0" destOrd="0" presId="urn:microsoft.com/office/officeart/2005/8/layout/list1"/>
    <dgm:cxn modelId="{78DA7D41-340E-498E-B29C-B18679AFA9EF}" type="presOf" srcId="{584D59E1-8552-4EE7-A673-8821006D7CD8}" destId="{2EED6D64-D24C-4A9E-BD6F-901B5C221D02}" srcOrd="0" destOrd="3" presId="urn:microsoft.com/office/officeart/2005/8/layout/list1"/>
    <dgm:cxn modelId="{4115A75D-C539-493A-9E90-F8AAE93EB240}" srcId="{25224054-465C-4D8D-A333-793140A5A5A1}" destId="{018D8DAB-98C5-4E74-AA6F-9964A4FD6F95}" srcOrd="2" destOrd="0" parTransId="{29A48CE4-F169-4CA3-8CE4-C40488B45A8F}" sibTransId="{8B532988-0B3B-4409-A915-1AB4F3615EC3}"/>
    <dgm:cxn modelId="{799A4953-B3EF-4B35-8440-F5994C0D906E}" type="presOf" srcId="{25224054-465C-4D8D-A333-793140A5A5A1}" destId="{AF024BA6-3DA4-4548-B536-957AF249AC59}" srcOrd="0" destOrd="0" presId="urn:microsoft.com/office/officeart/2005/8/layout/list1"/>
    <dgm:cxn modelId="{37180EC7-2C42-40D0-A83F-366D44E5CAC1}" type="presOf" srcId="{3120834C-9D54-4767-A74C-3D68B7819CBB}" destId="{2EED6D64-D24C-4A9E-BD6F-901B5C221D02}" srcOrd="0" destOrd="1" presId="urn:microsoft.com/office/officeart/2005/8/layout/list1"/>
    <dgm:cxn modelId="{88EC5566-4C98-4C49-9649-E946C64D74BC}" type="presOf" srcId="{0676951A-1150-423A-B0B3-DDD2ABA8BDC1}" destId="{2EED6D64-D24C-4A9E-BD6F-901B5C221D02}" srcOrd="0" destOrd="6" presId="urn:microsoft.com/office/officeart/2005/8/layout/list1"/>
    <dgm:cxn modelId="{34349486-1493-4353-9414-C084F0B035D5}" type="presOf" srcId="{F85AC253-17CF-4162-BA8A-4DC3DDD3BDB8}" destId="{2EED6D64-D24C-4A9E-BD6F-901B5C221D02}" srcOrd="0" destOrd="7" presId="urn:microsoft.com/office/officeart/2005/8/layout/list1"/>
    <dgm:cxn modelId="{E62F3E48-E0B6-4023-AD87-07CC1E6FBC8B}" type="presOf" srcId="{2F410E0D-22F6-4519-B72B-4D3DEB23B0A5}" destId="{2EED6D64-D24C-4A9E-BD6F-901B5C221D02}" srcOrd="0" destOrd="5" presId="urn:microsoft.com/office/officeart/2005/8/layout/list1"/>
    <dgm:cxn modelId="{5D41C5AA-50BD-4189-A0BA-A5B48404AB62}" srcId="{25224054-465C-4D8D-A333-793140A5A5A1}" destId="{2F410E0D-22F6-4519-B72B-4D3DEB23B0A5}" srcOrd="5" destOrd="0" parTransId="{20907CDF-2716-4683-B7D8-7767DACA514E}" sibTransId="{6A86D62E-F400-4703-9583-30DDA1B31E2D}"/>
    <dgm:cxn modelId="{9176CC57-5A1B-4F2F-99DB-655454449ABC}" srcId="{25224054-465C-4D8D-A333-793140A5A5A1}" destId="{3120834C-9D54-4767-A74C-3D68B7819CBB}" srcOrd="1" destOrd="0" parTransId="{A7070A4D-15A3-49D5-B1B7-2347D04D5F59}" sibTransId="{99A11F7A-BF16-47E6-8258-35186684DE34}"/>
    <dgm:cxn modelId="{33056347-30BF-4F50-91C0-9E85D792FED4}" type="presOf" srcId="{018D8DAB-98C5-4E74-AA6F-9964A4FD6F95}" destId="{2EED6D64-D24C-4A9E-BD6F-901B5C221D02}" srcOrd="0" destOrd="2" presId="urn:microsoft.com/office/officeart/2005/8/layout/list1"/>
    <dgm:cxn modelId="{4A6E75DE-B91E-4BFA-8EBC-D1EF85EB5245}" type="presOf" srcId="{25224054-465C-4D8D-A333-793140A5A5A1}" destId="{177E2DE3-CC54-4433-B8EB-B9949559166B}" srcOrd="1" destOrd="0" presId="urn:microsoft.com/office/officeart/2005/8/layout/list1"/>
    <dgm:cxn modelId="{C4B90EAF-D480-4664-A8D6-DA0A4834FDBE}" srcId="{25224054-465C-4D8D-A333-793140A5A5A1}" destId="{584D59E1-8552-4EE7-A673-8821006D7CD8}" srcOrd="3" destOrd="0" parTransId="{BD8A8DC4-BEF3-43EF-96F2-31D3A84089B2}" sibTransId="{C3CA9F40-1580-4B1C-9074-6CFB31A02385}"/>
    <dgm:cxn modelId="{8A79BF10-3C5F-4139-8153-E2277B4B4DA6}" srcId="{25224054-465C-4D8D-A333-793140A5A5A1}" destId="{2DFAC4B8-0345-4E04-A27F-184043B7F376}" srcOrd="0" destOrd="0" parTransId="{581FD154-1D24-4807-9F5C-5C59D2D42298}" sibTransId="{4C2F4C66-ABA3-4865-8650-5830750D90BA}"/>
    <dgm:cxn modelId="{4EA28265-8EDA-494B-88B6-1AD6A4F65CEA}" type="presParOf" srcId="{1B397A76-EE89-4736-814D-AB51A0F16A62}" destId="{133E8D31-BF33-4847-975D-BAEB1E546ACE}" srcOrd="0" destOrd="0" presId="urn:microsoft.com/office/officeart/2005/8/layout/list1"/>
    <dgm:cxn modelId="{ED1F8EFC-8880-4786-9932-B488F04217AE}" type="presParOf" srcId="{133E8D31-BF33-4847-975D-BAEB1E546ACE}" destId="{AF024BA6-3DA4-4548-B536-957AF249AC59}" srcOrd="0" destOrd="0" presId="urn:microsoft.com/office/officeart/2005/8/layout/list1"/>
    <dgm:cxn modelId="{C801E9B8-1D07-4816-958E-0A0637FBA4D7}" type="presParOf" srcId="{133E8D31-BF33-4847-975D-BAEB1E546ACE}" destId="{177E2DE3-CC54-4433-B8EB-B9949559166B}" srcOrd="1" destOrd="0" presId="urn:microsoft.com/office/officeart/2005/8/layout/list1"/>
    <dgm:cxn modelId="{723A103E-0B3E-4C86-9730-0ACB2A98CF41}" type="presParOf" srcId="{1B397A76-EE89-4736-814D-AB51A0F16A62}" destId="{CC602DC6-ED29-47C3-ADF8-6734D3EF37CB}" srcOrd="1" destOrd="0" presId="urn:microsoft.com/office/officeart/2005/8/layout/list1"/>
    <dgm:cxn modelId="{579EA530-7A81-4E5D-9C4B-28E726328ABF}" type="presParOf" srcId="{1B397A76-EE89-4736-814D-AB51A0F16A62}" destId="{2EED6D64-D24C-4A9E-BD6F-901B5C221D02}" srcOrd="2" destOrd="0" presId="urn:microsoft.com/office/officeart/2005/8/layout/list1"/>
  </dgm:cxnLst>
  <dgm:bg/>
  <dgm:whole/>
</dgm:dataModel>
</file>

<file path=ppt/diagrams/data12.xml><?xml version="1.0" encoding="utf-8"?>
<dgm:dataModel xmlns:dgm="http://schemas.openxmlformats.org/drawingml/2006/diagram" xmlns:a="http://schemas.openxmlformats.org/drawingml/2006/main">
  <dgm:ptLst>
    <dgm:pt modelId="{60D1277C-6D2D-46BF-A559-798886093A3C}" type="doc">
      <dgm:prSet loTypeId="urn:microsoft.com/office/officeart/2005/8/layout/chevron1" loCatId="process" qsTypeId="urn:microsoft.com/office/officeart/2005/8/quickstyle/simple2" qsCatId="simple" csTypeId="urn:microsoft.com/office/officeart/2005/8/colors/accent1_2" csCatId="accent1" phldr="1"/>
      <dgm:spPr/>
    </dgm:pt>
    <dgm:pt modelId="{E438B242-30A5-4BA3-B060-CD238A300FCF}">
      <dgm:prSet phldrT="[文本]" custT="1"/>
      <dgm:spPr>
        <a:solidFill>
          <a:srgbClr val="C00000"/>
        </a:solidFill>
      </dgm:spPr>
      <dgm:t>
        <a:bodyPr/>
        <a:lstStyle/>
        <a:p>
          <a:r>
            <a:rPr lang="zh-CN" altLang="en-US" sz="2000" b="1" dirty="0" smtClean="0"/>
            <a:t>原因与结果之间的关系是确定的</a:t>
          </a:r>
          <a:endParaRPr lang="zh-CN" altLang="en-US" sz="2000" b="1" dirty="0"/>
        </a:p>
      </dgm:t>
    </dgm:pt>
    <dgm:pt modelId="{EF9594A8-1DA5-41E7-AD18-2B8204668C95}" type="parTrans" cxnId="{69773687-7D37-4886-9ADF-FE14B4474F75}">
      <dgm:prSet/>
      <dgm:spPr/>
      <dgm:t>
        <a:bodyPr/>
        <a:lstStyle/>
        <a:p>
          <a:endParaRPr lang="zh-CN" altLang="en-US" sz="2000" b="1"/>
        </a:p>
      </dgm:t>
    </dgm:pt>
    <dgm:pt modelId="{46D73656-6444-4F1B-9E08-319B589139F2}" type="sibTrans" cxnId="{69773687-7D37-4886-9ADF-FE14B4474F75}">
      <dgm:prSet/>
      <dgm:spPr/>
      <dgm:t>
        <a:bodyPr/>
        <a:lstStyle/>
        <a:p>
          <a:endParaRPr lang="zh-CN" altLang="en-US" sz="2000" b="1"/>
        </a:p>
      </dgm:t>
    </dgm:pt>
    <dgm:pt modelId="{22B51CB1-DFF3-46B3-8EF8-1AC5111C5CAB}">
      <dgm:prSet phldrT="[文本]" custT="1"/>
      <dgm:spPr>
        <a:solidFill>
          <a:srgbClr val="C00000"/>
        </a:solidFill>
      </dgm:spPr>
      <dgm:t>
        <a:bodyPr/>
        <a:lstStyle/>
        <a:p>
          <a:r>
            <a:rPr lang="zh-CN" altLang="en-US" sz="2000" b="1" dirty="0" smtClean="0"/>
            <a:t>因素与结果之间的联系则是随机的</a:t>
          </a:r>
          <a:endParaRPr lang="zh-CN" altLang="en-US" sz="2000" b="1" dirty="0"/>
        </a:p>
      </dgm:t>
    </dgm:pt>
    <dgm:pt modelId="{308915EE-9CF8-4760-A002-4B2B5DC1A129}" type="parTrans" cxnId="{25493F12-88E4-4591-839E-F2A14AE40E75}">
      <dgm:prSet/>
      <dgm:spPr/>
      <dgm:t>
        <a:bodyPr/>
        <a:lstStyle/>
        <a:p>
          <a:endParaRPr lang="zh-CN" altLang="en-US" sz="2000" b="1"/>
        </a:p>
      </dgm:t>
    </dgm:pt>
    <dgm:pt modelId="{E271C2D5-9F0D-45B8-9BD7-AFA061F1F551}" type="sibTrans" cxnId="{25493F12-88E4-4591-839E-F2A14AE40E75}">
      <dgm:prSet/>
      <dgm:spPr/>
      <dgm:t>
        <a:bodyPr/>
        <a:lstStyle/>
        <a:p>
          <a:endParaRPr lang="zh-CN" altLang="en-US" sz="2000" b="1"/>
        </a:p>
      </dgm:t>
    </dgm:pt>
    <dgm:pt modelId="{D434CEEE-F09A-4CAE-B323-F308DF5B202C}" type="pres">
      <dgm:prSet presAssocID="{60D1277C-6D2D-46BF-A559-798886093A3C}" presName="Name0" presStyleCnt="0">
        <dgm:presLayoutVars>
          <dgm:dir/>
          <dgm:animLvl val="lvl"/>
          <dgm:resizeHandles val="exact"/>
        </dgm:presLayoutVars>
      </dgm:prSet>
      <dgm:spPr/>
    </dgm:pt>
    <dgm:pt modelId="{59E838B8-6F57-4BAD-A857-BFE2231027EB}" type="pres">
      <dgm:prSet presAssocID="{E438B242-30A5-4BA3-B060-CD238A300FCF}" presName="parTxOnly" presStyleLbl="node1" presStyleIdx="0" presStyleCnt="2">
        <dgm:presLayoutVars>
          <dgm:chMax val="0"/>
          <dgm:chPref val="0"/>
          <dgm:bulletEnabled val="1"/>
        </dgm:presLayoutVars>
      </dgm:prSet>
      <dgm:spPr/>
      <dgm:t>
        <a:bodyPr/>
        <a:lstStyle/>
        <a:p>
          <a:endParaRPr lang="zh-CN" altLang="en-US"/>
        </a:p>
      </dgm:t>
    </dgm:pt>
    <dgm:pt modelId="{8CDE7D4D-728D-4B65-9F23-7475FD0C3079}" type="pres">
      <dgm:prSet presAssocID="{46D73656-6444-4F1B-9E08-319B589139F2}" presName="parTxOnlySpace" presStyleCnt="0"/>
      <dgm:spPr/>
    </dgm:pt>
    <dgm:pt modelId="{F8341653-750C-464A-93D5-1BDD0B5D81D8}" type="pres">
      <dgm:prSet presAssocID="{22B51CB1-DFF3-46B3-8EF8-1AC5111C5CAB}" presName="parTxOnly" presStyleLbl="node1" presStyleIdx="1" presStyleCnt="2">
        <dgm:presLayoutVars>
          <dgm:chMax val="0"/>
          <dgm:chPref val="0"/>
          <dgm:bulletEnabled val="1"/>
        </dgm:presLayoutVars>
      </dgm:prSet>
      <dgm:spPr/>
      <dgm:t>
        <a:bodyPr/>
        <a:lstStyle/>
        <a:p>
          <a:endParaRPr lang="zh-CN" altLang="en-US"/>
        </a:p>
      </dgm:t>
    </dgm:pt>
  </dgm:ptLst>
  <dgm:cxnLst>
    <dgm:cxn modelId="{69773687-7D37-4886-9ADF-FE14B4474F75}" srcId="{60D1277C-6D2D-46BF-A559-798886093A3C}" destId="{E438B242-30A5-4BA3-B060-CD238A300FCF}" srcOrd="0" destOrd="0" parTransId="{EF9594A8-1DA5-41E7-AD18-2B8204668C95}" sibTransId="{46D73656-6444-4F1B-9E08-319B589139F2}"/>
    <dgm:cxn modelId="{66E630D6-69F4-4EC5-B62A-0A35A54EB05E}" type="presOf" srcId="{E438B242-30A5-4BA3-B060-CD238A300FCF}" destId="{59E838B8-6F57-4BAD-A857-BFE2231027EB}" srcOrd="0" destOrd="0" presId="urn:microsoft.com/office/officeart/2005/8/layout/chevron1"/>
    <dgm:cxn modelId="{6D8E5B64-61B4-4538-AC49-AD95586A05A5}" type="presOf" srcId="{60D1277C-6D2D-46BF-A559-798886093A3C}" destId="{D434CEEE-F09A-4CAE-B323-F308DF5B202C}" srcOrd="0" destOrd="0" presId="urn:microsoft.com/office/officeart/2005/8/layout/chevron1"/>
    <dgm:cxn modelId="{894E47A2-B216-45B5-A89C-D42FF11E09AA}" type="presOf" srcId="{22B51CB1-DFF3-46B3-8EF8-1AC5111C5CAB}" destId="{F8341653-750C-464A-93D5-1BDD0B5D81D8}" srcOrd="0" destOrd="0" presId="urn:microsoft.com/office/officeart/2005/8/layout/chevron1"/>
    <dgm:cxn modelId="{25493F12-88E4-4591-839E-F2A14AE40E75}" srcId="{60D1277C-6D2D-46BF-A559-798886093A3C}" destId="{22B51CB1-DFF3-46B3-8EF8-1AC5111C5CAB}" srcOrd="1" destOrd="0" parTransId="{308915EE-9CF8-4760-A002-4B2B5DC1A129}" sibTransId="{E271C2D5-9F0D-45B8-9BD7-AFA061F1F551}"/>
    <dgm:cxn modelId="{583EA9F2-FE57-48C4-B47A-709B6B96D69F}" type="presParOf" srcId="{D434CEEE-F09A-4CAE-B323-F308DF5B202C}" destId="{59E838B8-6F57-4BAD-A857-BFE2231027EB}" srcOrd="0" destOrd="0" presId="urn:microsoft.com/office/officeart/2005/8/layout/chevron1"/>
    <dgm:cxn modelId="{EBFECAD4-509A-4550-A1BC-F667083187AF}" type="presParOf" srcId="{D434CEEE-F09A-4CAE-B323-F308DF5B202C}" destId="{8CDE7D4D-728D-4B65-9F23-7475FD0C3079}" srcOrd="1" destOrd="0" presId="urn:microsoft.com/office/officeart/2005/8/layout/chevron1"/>
    <dgm:cxn modelId="{00839A10-72DA-4005-8B0B-D044DC77F9B8}" type="presParOf" srcId="{D434CEEE-F09A-4CAE-B323-F308DF5B202C}" destId="{F8341653-750C-464A-93D5-1BDD0B5D81D8}" srcOrd="2" destOrd="0" presId="urn:microsoft.com/office/officeart/2005/8/layout/chevron1"/>
  </dgm:cxnLst>
  <dgm:bg/>
  <dgm:whole/>
</dgm:dataModel>
</file>

<file path=ppt/diagrams/data13.xml><?xml version="1.0" encoding="utf-8"?>
<dgm:dataModel xmlns:dgm="http://schemas.openxmlformats.org/drawingml/2006/diagram" xmlns:a="http://schemas.openxmlformats.org/drawingml/2006/main">
  <dgm:ptLst>
    <dgm:pt modelId="{DD2FF6B4-F5B4-4A4F-8F70-AB4EB99D0D81}"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zh-CN" altLang="en-US"/>
        </a:p>
      </dgm:t>
    </dgm:pt>
    <dgm:pt modelId="{AE15739C-2F6E-4D49-92B7-DED02C1B22CD}">
      <dgm:prSet custT="1"/>
      <dgm:spPr/>
      <dgm:t>
        <a:bodyPr/>
        <a:lstStyle/>
        <a:p>
          <a:pPr rtl="0"/>
          <a:r>
            <a:rPr lang="zh-CN" sz="2000" b="1" dirty="0" smtClean="0"/>
            <a:t>早期教学实证研究的困境即是教育学理论建构的困境</a:t>
          </a:r>
          <a:endParaRPr lang="en-US" sz="2000" b="1" dirty="0"/>
        </a:p>
      </dgm:t>
    </dgm:pt>
    <dgm:pt modelId="{49EB6449-4280-4662-8D42-3FBB1DDB35F7}" type="parTrans" cxnId="{0580B182-BB3D-4406-B107-C4BAA2A6E882}">
      <dgm:prSet/>
      <dgm:spPr/>
      <dgm:t>
        <a:bodyPr/>
        <a:lstStyle/>
        <a:p>
          <a:endParaRPr lang="zh-CN" altLang="en-US" sz="2000"/>
        </a:p>
      </dgm:t>
    </dgm:pt>
    <dgm:pt modelId="{772E0D49-A087-445E-A92F-FB7DB7D38C3C}" type="sibTrans" cxnId="{0580B182-BB3D-4406-B107-C4BAA2A6E882}">
      <dgm:prSet/>
      <dgm:spPr/>
      <dgm:t>
        <a:bodyPr/>
        <a:lstStyle/>
        <a:p>
          <a:endParaRPr lang="zh-CN" altLang="en-US" sz="2000"/>
        </a:p>
      </dgm:t>
    </dgm:pt>
    <dgm:pt modelId="{6CDAE680-AC2D-41D5-9A2A-8C1375106F7A}">
      <dgm:prSet custT="1"/>
      <dgm:spPr/>
      <dgm:t>
        <a:bodyPr/>
        <a:lstStyle/>
        <a:p>
          <a:pPr rtl="0"/>
          <a:r>
            <a:rPr lang="zh-CN" sz="2000" dirty="0" smtClean="0"/>
            <a:t>不是方法论</a:t>
          </a:r>
          <a:r>
            <a:rPr lang="zh-CN" altLang="en-US" sz="2000" dirty="0" smtClean="0"/>
            <a:t>失效</a:t>
          </a:r>
          <a:endParaRPr lang="en-US" sz="2000" dirty="0"/>
        </a:p>
      </dgm:t>
    </dgm:pt>
    <dgm:pt modelId="{680AEAD9-6849-4943-A412-7080BB21A4F3}" type="parTrans" cxnId="{003FBE1F-3F2D-49B9-9D32-C50AAA142918}">
      <dgm:prSet/>
      <dgm:spPr/>
      <dgm:t>
        <a:bodyPr/>
        <a:lstStyle/>
        <a:p>
          <a:endParaRPr lang="zh-CN" altLang="en-US" sz="2000"/>
        </a:p>
      </dgm:t>
    </dgm:pt>
    <dgm:pt modelId="{59237BE4-C3E8-4FDE-955F-D51D7530A1C7}" type="sibTrans" cxnId="{003FBE1F-3F2D-49B9-9D32-C50AAA142918}">
      <dgm:prSet/>
      <dgm:spPr/>
      <dgm:t>
        <a:bodyPr/>
        <a:lstStyle/>
        <a:p>
          <a:endParaRPr lang="zh-CN" altLang="en-US" sz="2000"/>
        </a:p>
      </dgm:t>
    </dgm:pt>
    <dgm:pt modelId="{A5C8B81E-89BF-4717-98C8-CC7A7757F92F}">
      <dgm:prSet custT="1"/>
      <dgm:spPr/>
      <dgm:t>
        <a:bodyPr/>
        <a:lstStyle/>
        <a:p>
          <a:pPr rtl="0"/>
          <a:r>
            <a:rPr lang="zh-CN" sz="2000" dirty="0" smtClean="0"/>
            <a:t>而是研究对象错位</a:t>
          </a:r>
          <a:endParaRPr lang="en-US" sz="2000" dirty="0"/>
        </a:p>
      </dgm:t>
    </dgm:pt>
    <dgm:pt modelId="{420127DA-3BDD-4C5F-9AE8-EE19AF673853}" type="parTrans" cxnId="{5B8B19AD-B63C-4320-B02F-26BBA35CA744}">
      <dgm:prSet/>
      <dgm:spPr/>
      <dgm:t>
        <a:bodyPr/>
        <a:lstStyle/>
        <a:p>
          <a:endParaRPr lang="zh-CN" altLang="en-US" sz="2000"/>
        </a:p>
      </dgm:t>
    </dgm:pt>
    <dgm:pt modelId="{538EBE20-6EC2-4B4D-9A4E-EAC1B148ED0F}" type="sibTrans" cxnId="{5B8B19AD-B63C-4320-B02F-26BBA35CA744}">
      <dgm:prSet/>
      <dgm:spPr/>
      <dgm:t>
        <a:bodyPr/>
        <a:lstStyle/>
        <a:p>
          <a:endParaRPr lang="zh-CN" altLang="en-US" sz="2000"/>
        </a:p>
      </dgm:t>
    </dgm:pt>
    <dgm:pt modelId="{61B5E076-F999-48E6-80E1-D1943FB8F18D}">
      <dgm:prSet custT="1"/>
      <dgm:spPr/>
      <dgm:t>
        <a:bodyPr/>
        <a:lstStyle/>
        <a:p>
          <a:pPr rtl="0"/>
          <a:r>
            <a:rPr lang="zh-CN" sz="2000" dirty="0" smtClean="0"/>
            <a:t>教育活动</a:t>
          </a:r>
          <a:endParaRPr lang="en-US" sz="2000" dirty="0"/>
        </a:p>
      </dgm:t>
    </dgm:pt>
    <dgm:pt modelId="{D9D912A1-FD14-4A94-B4C6-7E109A4D516D}" type="parTrans" cxnId="{B7387D05-A53D-4489-BEF1-0D3F8EBFB069}">
      <dgm:prSet/>
      <dgm:spPr/>
      <dgm:t>
        <a:bodyPr/>
        <a:lstStyle/>
        <a:p>
          <a:endParaRPr lang="zh-CN" altLang="en-US" sz="2000"/>
        </a:p>
      </dgm:t>
    </dgm:pt>
    <dgm:pt modelId="{DAF93CB3-B396-4A34-A01E-2046E1A26CA4}" type="sibTrans" cxnId="{B7387D05-A53D-4489-BEF1-0D3F8EBFB069}">
      <dgm:prSet/>
      <dgm:spPr/>
      <dgm:t>
        <a:bodyPr/>
        <a:lstStyle/>
        <a:p>
          <a:endParaRPr lang="zh-CN" altLang="en-US" sz="2000"/>
        </a:p>
      </dgm:t>
    </dgm:pt>
    <dgm:pt modelId="{59F53B29-6837-42E9-8F1C-6E0FF4C920BD}">
      <dgm:prSet custT="1"/>
      <dgm:spPr/>
      <dgm:t>
        <a:bodyPr/>
        <a:lstStyle/>
        <a:p>
          <a:pPr rtl="0"/>
          <a:r>
            <a:rPr lang="zh-CN" sz="2000" dirty="0" smtClean="0"/>
            <a:t>教育问题</a:t>
          </a:r>
          <a:endParaRPr lang="en-US" sz="2000" dirty="0"/>
        </a:p>
      </dgm:t>
    </dgm:pt>
    <dgm:pt modelId="{488F0930-DC8D-490E-A9D8-394EB9984DC8}" type="parTrans" cxnId="{FC248D11-E336-4230-80F3-AF2ACE665DB1}">
      <dgm:prSet/>
      <dgm:spPr/>
      <dgm:t>
        <a:bodyPr/>
        <a:lstStyle/>
        <a:p>
          <a:endParaRPr lang="zh-CN" altLang="en-US" sz="2000"/>
        </a:p>
      </dgm:t>
    </dgm:pt>
    <dgm:pt modelId="{32929117-3C13-43B7-8032-24AEA3AE97C3}" type="sibTrans" cxnId="{FC248D11-E336-4230-80F3-AF2ACE665DB1}">
      <dgm:prSet/>
      <dgm:spPr/>
      <dgm:t>
        <a:bodyPr/>
        <a:lstStyle/>
        <a:p>
          <a:endParaRPr lang="zh-CN" altLang="en-US" sz="2000"/>
        </a:p>
      </dgm:t>
    </dgm:pt>
    <dgm:pt modelId="{B1730943-0190-4380-A32B-6EF7FB591F41}">
      <dgm:prSet custT="1"/>
      <dgm:spPr/>
      <dgm:t>
        <a:bodyPr/>
        <a:lstStyle/>
        <a:p>
          <a:pPr rtl="0"/>
          <a:r>
            <a:rPr lang="zh-CN" sz="2000" dirty="0" smtClean="0"/>
            <a:t>教育现象</a:t>
          </a:r>
          <a:endParaRPr lang="en-US" sz="2000" dirty="0"/>
        </a:p>
      </dgm:t>
    </dgm:pt>
    <dgm:pt modelId="{F4A326B7-1703-4684-8122-9C45617D94B8}" type="parTrans" cxnId="{B7159E51-AF75-4D02-AD49-A946C57C2822}">
      <dgm:prSet/>
      <dgm:spPr/>
      <dgm:t>
        <a:bodyPr/>
        <a:lstStyle/>
        <a:p>
          <a:endParaRPr lang="zh-CN" altLang="en-US" sz="2000"/>
        </a:p>
      </dgm:t>
    </dgm:pt>
    <dgm:pt modelId="{9785C853-94B5-44A2-9FE1-F649BEE5AEC1}" type="sibTrans" cxnId="{B7159E51-AF75-4D02-AD49-A946C57C2822}">
      <dgm:prSet/>
      <dgm:spPr/>
      <dgm:t>
        <a:bodyPr/>
        <a:lstStyle/>
        <a:p>
          <a:endParaRPr lang="zh-CN" altLang="en-US" sz="2000"/>
        </a:p>
      </dgm:t>
    </dgm:pt>
    <dgm:pt modelId="{741E37CF-1CD3-4DD8-8BAE-CE90CFF3AA24}" type="pres">
      <dgm:prSet presAssocID="{DD2FF6B4-F5B4-4A4F-8F70-AB4EB99D0D81}" presName="linear" presStyleCnt="0">
        <dgm:presLayoutVars>
          <dgm:dir/>
          <dgm:animLvl val="lvl"/>
          <dgm:resizeHandles val="exact"/>
        </dgm:presLayoutVars>
      </dgm:prSet>
      <dgm:spPr/>
      <dgm:t>
        <a:bodyPr/>
        <a:lstStyle/>
        <a:p>
          <a:endParaRPr lang="zh-CN" altLang="en-US"/>
        </a:p>
      </dgm:t>
    </dgm:pt>
    <dgm:pt modelId="{BAC8D72A-5A7C-425C-85A1-0E7A59DAC47F}" type="pres">
      <dgm:prSet presAssocID="{AE15739C-2F6E-4D49-92B7-DED02C1B22CD}" presName="parentLin" presStyleCnt="0"/>
      <dgm:spPr/>
    </dgm:pt>
    <dgm:pt modelId="{6EB9DD3A-D222-45DD-9FE6-8BA0C00A3779}" type="pres">
      <dgm:prSet presAssocID="{AE15739C-2F6E-4D49-92B7-DED02C1B22CD}" presName="parentLeftMargin" presStyleLbl="node1" presStyleIdx="0" presStyleCnt="1"/>
      <dgm:spPr/>
      <dgm:t>
        <a:bodyPr/>
        <a:lstStyle/>
        <a:p>
          <a:endParaRPr lang="zh-CN" altLang="en-US"/>
        </a:p>
      </dgm:t>
    </dgm:pt>
    <dgm:pt modelId="{899E8D73-86D2-493D-8266-43DEF15B73A2}" type="pres">
      <dgm:prSet presAssocID="{AE15739C-2F6E-4D49-92B7-DED02C1B22CD}" presName="parentText" presStyleLbl="node1" presStyleIdx="0" presStyleCnt="1" custScaleX="113630">
        <dgm:presLayoutVars>
          <dgm:chMax val="0"/>
          <dgm:bulletEnabled val="1"/>
        </dgm:presLayoutVars>
      </dgm:prSet>
      <dgm:spPr/>
      <dgm:t>
        <a:bodyPr/>
        <a:lstStyle/>
        <a:p>
          <a:endParaRPr lang="zh-CN" altLang="en-US"/>
        </a:p>
      </dgm:t>
    </dgm:pt>
    <dgm:pt modelId="{2DC3E4F1-6C6F-4DC6-82DB-8F420130C733}" type="pres">
      <dgm:prSet presAssocID="{AE15739C-2F6E-4D49-92B7-DED02C1B22CD}" presName="negativeSpace" presStyleCnt="0"/>
      <dgm:spPr/>
    </dgm:pt>
    <dgm:pt modelId="{7B047115-4988-4899-B876-7D5EB3AB433A}" type="pres">
      <dgm:prSet presAssocID="{AE15739C-2F6E-4D49-92B7-DED02C1B22CD}" presName="childText" presStyleLbl="conFgAcc1" presStyleIdx="0" presStyleCnt="1">
        <dgm:presLayoutVars>
          <dgm:bulletEnabled val="1"/>
        </dgm:presLayoutVars>
      </dgm:prSet>
      <dgm:spPr/>
      <dgm:t>
        <a:bodyPr/>
        <a:lstStyle/>
        <a:p>
          <a:endParaRPr lang="zh-CN" altLang="en-US"/>
        </a:p>
      </dgm:t>
    </dgm:pt>
  </dgm:ptLst>
  <dgm:cxnLst>
    <dgm:cxn modelId="{5B8B19AD-B63C-4320-B02F-26BBA35CA744}" srcId="{AE15739C-2F6E-4D49-92B7-DED02C1B22CD}" destId="{A5C8B81E-89BF-4717-98C8-CC7A7757F92F}" srcOrd="1" destOrd="0" parTransId="{420127DA-3BDD-4C5F-9AE8-EE19AF673853}" sibTransId="{538EBE20-6EC2-4B4D-9A4E-EAC1B148ED0F}"/>
    <dgm:cxn modelId="{B8067B6A-8ECA-4364-AD7B-3F7A1DE60F10}" type="presOf" srcId="{AE15739C-2F6E-4D49-92B7-DED02C1B22CD}" destId="{899E8D73-86D2-493D-8266-43DEF15B73A2}" srcOrd="1" destOrd="0" presId="urn:microsoft.com/office/officeart/2005/8/layout/list1"/>
    <dgm:cxn modelId="{FC248D11-E336-4230-80F3-AF2ACE665DB1}" srcId="{A5C8B81E-89BF-4717-98C8-CC7A7757F92F}" destId="{59F53B29-6837-42E9-8F1C-6E0FF4C920BD}" srcOrd="1" destOrd="0" parTransId="{488F0930-DC8D-490E-A9D8-394EB9984DC8}" sibTransId="{32929117-3C13-43B7-8032-24AEA3AE97C3}"/>
    <dgm:cxn modelId="{B7159E51-AF75-4D02-AD49-A946C57C2822}" srcId="{A5C8B81E-89BF-4717-98C8-CC7A7757F92F}" destId="{B1730943-0190-4380-A32B-6EF7FB591F41}" srcOrd="2" destOrd="0" parTransId="{F4A326B7-1703-4684-8122-9C45617D94B8}" sibTransId="{9785C853-94B5-44A2-9FE1-F649BEE5AEC1}"/>
    <dgm:cxn modelId="{B7387D05-A53D-4489-BEF1-0D3F8EBFB069}" srcId="{A5C8B81E-89BF-4717-98C8-CC7A7757F92F}" destId="{61B5E076-F999-48E6-80E1-D1943FB8F18D}" srcOrd="0" destOrd="0" parTransId="{D9D912A1-FD14-4A94-B4C6-7E109A4D516D}" sibTransId="{DAF93CB3-B396-4A34-A01E-2046E1A26CA4}"/>
    <dgm:cxn modelId="{0AC658F7-D2C5-47F6-96A9-EC4CD5604A9E}" type="presOf" srcId="{A5C8B81E-89BF-4717-98C8-CC7A7757F92F}" destId="{7B047115-4988-4899-B876-7D5EB3AB433A}" srcOrd="0" destOrd="1" presId="urn:microsoft.com/office/officeart/2005/8/layout/list1"/>
    <dgm:cxn modelId="{B7BC6291-00F4-4566-BA4E-9797C5864E47}" type="presOf" srcId="{6CDAE680-AC2D-41D5-9A2A-8C1375106F7A}" destId="{7B047115-4988-4899-B876-7D5EB3AB433A}" srcOrd="0" destOrd="0" presId="urn:microsoft.com/office/officeart/2005/8/layout/list1"/>
    <dgm:cxn modelId="{CF571F94-B3EA-450E-B698-CBAB8C608DFA}" type="presOf" srcId="{AE15739C-2F6E-4D49-92B7-DED02C1B22CD}" destId="{6EB9DD3A-D222-45DD-9FE6-8BA0C00A3779}" srcOrd="0" destOrd="0" presId="urn:microsoft.com/office/officeart/2005/8/layout/list1"/>
    <dgm:cxn modelId="{850FC964-2371-41CF-A8C0-22CE133EB8E2}" type="presOf" srcId="{59F53B29-6837-42E9-8F1C-6E0FF4C920BD}" destId="{7B047115-4988-4899-B876-7D5EB3AB433A}" srcOrd="0" destOrd="3" presId="urn:microsoft.com/office/officeart/2005/8/layout/list1"/>
    <dgm:cxn modelId="{2F23BEB7-3C9E-40B3-924C-8EA5530AABAB}" type="presOf" srcId="{B1730943-0190-4380-A32B-6EF7FB591F41}" destId="{7B047115-4988-4899-B876-7D5EB3AB433A}" srcOrd="0" destOrd="4" presId="urn:microsoft.com/office/officeart/2005/8/layout/list1"/>
    <dgm:cxn modelId="{66AC3806-8326-4C7A-9A63-BF1E148F9522}" type="presOf" srcId="{DD2FF6B4-F5B4-4A4F-8F70-AB4EB99D0D81}" destId="{741E37CF-1CD3-4DD8-8BAE-CE90CFF3AA24}" srcOrd="0" destOrd="0" presId="urn:microsoft.com/office/officeart/2005/8/layout/list1"/>
    <dgm:cxn modelId="{0580B182-BB3D-4406-B107-C4BAA2A6E882}" srcId="{DD2FF6B4-F5B4-4A4F-8F70-AB4EB99D0D81}" destId="{AE15739C-2F6E-4D49-92B7-DED02C1B22CD}" srcOrd="0" destOrd="0" parTransId="{49EB6449-4280-4662-8D42-3FBB1DDB35F7}" sibTransId="{772E0D49-A087-445E-A92F-FB7DB7D38C3C}"/>
    <dgm:cxn modelId="{003FBE1F-3F2D-49B9-9D32-C50AAA142918}" srcId="{AE15739C-2F6E-4D49-92B7-DED02C1B22CD}" destId="{6CDAE680-AC2D-41D5-9A2A-8C1375106F7A}" srcOrd="0" destOrd="0" parTransId="{680AEAD9-6849-4943-A412-7080BB21A4F3}" sibTransId="{59237BE4-C3E8-4FDE-955F-D51D7530A1C7}"/>
    <dgm:cxn modelId="{AC0F31E0-542E-4E06-BF0A-6BE403A02836}" type="presOf" srcId="{61B5E076-F999-48E6-80E1-D1943FB8F18D}" destId="{7B047115-4988-4899-B876-7D5EB3AB433A}" srcOrd="0" destOrd="2" presId="urn:microsoft.com/office/officeart/2005/8/layout/list1"/>
    <dgm:cxn modelId="{AC33E0AC-B085-4644-8024-0232045D5FF1}" type="presParOf" srcId="{741E37CF-1CD3-4DD8-8BAE-CE90CFF3AA24}" destId="{BAC8D72A-5A7C-425C-85A1-0E7A59DAC47F}" srcOrd="0" destOrd="0" presId="urn:microsoft.com/office/officeart/2005/8/layout/list1"/>
    <dgm:cxn modelId="{25E4AB60-5472-4436-8B02-D45008A39C29}" type="presParOf" srcId="{BAC8D72A-5A7C-425C-85A1-0E7A59DAC47F}" destId="{6EB9DD3A-D222-45DD-9FE6-8BA0C00A3779}" srcOrd="0" destOrd="0" presId="urn:microsoft.com/office/officeart/2005/8/layout/list1"/>
    <dgm:cxn modelId="{1A075D66-5FB8-46B4-8118-6A05C731E0E5}" type="presParOf" srcId="{BAC8D72A-5A7C-425C-85A1-0E7A59DAC47F}" destId="{899E8D73-86D2-493D-8266-43DEF15B73A2}" srcOrd="1" destOrd="0" presId="urn:microsoft.com/office/officeart/2005/8/layout/list1"/>
    <dgm:cxn modelId="{DA8C2A61-84DB-4693-933E-1B75E9B9D1D8}" type="presParOf" srcId="{741E37CF-1CD3-4DD8-8BAE-CE90CFF3AA24}" destId="{2DC3E4F1-6C6F-4DC6-82DB-8F420130C733}" srcOrd="1" destOrd="0" presId="urn:microsoft.com/office/officeart/2005/8/layout/list1"/>
    <dgm:cxn modelId="{4FE46958-CCB8-4731-9A58-D6E9D239654A}" type="presParOf" srcId="{741E37CF-1CD3-4DD8-8BAE-CE90CFF3AA24}" destId="{7B047115-4988-4899-B876-7D5EB3AB433A}" srcOrd="2" destOrd="0" presId="urn:microsoft.com/office/officeart/2005/8/layout/list1"/>
  </dgm:cxnLst>
  <dgm:bg/>
  <dgm:whole/>
</dgm:dataModel>
</file>

<file path=ppt/diagrams/data14.xml><?xml version="1.0" encoding="utf-8"?>
<dgm:dataModel xmlns:dgm="http://schemas.openxmlformats.org/drawingml/2006/diagram" xmlns:a="http://schemas.openxmlformats.org/drawingml/2006/main">
  <dgm:ptLst>
    <dgm:pt modelId="{978FBDE5-583E-46D1-862C-3CD83EAA3257}" type="doc">
      <dgm:prSet loTypeId="urn:microsoft.com/office/officeart/2005/8/layout/vList3" loCatId="list" qsTypeId="urn:microsoft.com/office/officeart/2005/8/quickstyle/simple2" qsCatId="simple" csTypeId="urn:microsoft.com/office/officeart/2005/8/colors/accent0_3" csCatId="mainScheme" phldr="1"/>
      <dgm:spPr/>
    </dgm:pt>
    <dgm:pt modelId="{C2EF5AD2-FC48-4E5D-A249-67F40EDF58A5}">
      <dgm:prSet phldrT="[文本]"/>
      <dgm:spPr/>
      <dgm:t>
        <a:bodyPr/>
        <a:lstStyle/>
        <a:p>
          <a:pPr algn="l"/>
          <a:r>
            <a:rPr lang="zh-CN" altLang="en-US" dirty="0" smtClean="0"/>
            <a:t>严格地说，人类的实践活动不可重复</a:t>
          </a:r>
          <a:endParaRPr lang="zh-CN" altLang="en-US" dirty="0"/>
        </a:p>
      </dgm:t>
    </dgm:pt>
    <dgm:pt modelId="{7579D106-2D12-46A6-900E-CCD7A5F1187B}" type="parTrans" cxnId="{12480BB6-DD24-42FE-BC12-35CCDDCBC176}">
      <dgm:prSet/>
      <dgm:spPr/>
      <dgm:t>
        <a:bodyPr/>
        <a:lstStyle/>
        <a:p>
          <a:pPr algn="l"/>
          <a:endParaRPr lang="zh-CN" altLang="en-US"/>
        </a:p>
      </dgm:t>
    </dgm:pt>
    <dgm:pt modelId="{7A92A2F8-DC8E-49D7-A2A6-86F1AB4C0BB5}" type="sibTrans" cxnId="{12480BB6-DD24-42FE-BC12-35CCDDCBC176}">
      <dgm:prSet/>
      <dgm:spPr/>
      <dgm:t>
        <a:bodyPr/>
        <a:lstStyle/>
        <a:p>
          <a:pPr algn="l"/>
          <a:endParaRPr lang="zh-CN" altLang="en-US"/>
        </a:p>
      </dgm:t>
    </dgm:pt>
    <dgm:pt modelId="{63E1FFED-748F-43E5-B51E-59F6599B5005}">
      <dgm:prSet phldrT="[文本]"/>
      <dgm:spPr/>
      <dgm:t>
        <a:bodyPr/>
        <a:lstStyle/>
        <a:p>
          <a:pPr algn="l"/>
          <a:r>
            <a:rPr lang="zh-CN" altLang="en-US" dirty="0" smtClean="0"/>
            <a:t>重复的只是实践的某些成分</a:t>
          </a:r>
          <a:endParaRPr lang="zh-CN" altLang="en-US" dirty="0"/>
        </a:p>
      </dgm:t>
    </dgm:pt>
    <dgm:pt modelId="{EF190735-2096-4ABC-92E9-962F9F24430B}" type="parTrans" cxnId="{B2DB9F0D-43FD-4570-AE4D-B005095BD580}">
      <dgm:prSet/>
      <dgm:spPr/>
      <dgm:t>
        <a:bodyPr/>
        <a:lstStyle/>
        <a:p>
          <a:pPr algn="l"/>
          <a:endParaRPr lang="zh-CN" altLang="en-US"/>
        </a:p>
      </dgm:t>
    </dgm:pt>
    <dgm:pt modelId="{FF4DD54B-363A-4F02-BADF-9634456421AB}" type="sibTrans" cxnId="{B2DB9F0D-43FD-4570-AE4D-B005095BD580}">
      <dgm:prSet/>
      <dgm:spPr/>
      <dgm:t>
        <a:bodyPr/>
        <a:lstStyle/>
        <a:p>
          <a:pPr algn="l"/>
          <a:endParaRPr lang="zh-CN" altLang="en-US"/>
        </a:p>
      </dgm:t>
    </dgm:pt>
    <dgm:pt modelId="{8F47D67A-53A7-4F77-83FE-541DBB70CD30}">
      <dgm:prSet phldrT="[文本]"/>
      <dgm:spPr/>
      <dgm:t>
        <a:bodyPr/>
        <a:lstStyle/>
        <a:p>
          <a:pPr algn="l"/>
          <a:r>
            <a:rPr lang="zh-CN" altLang="en-US" dirty="0" smtClean="0"/>
            <a:t>在教育活动中寻找教育学的研究对象</a:t>
          </a:r>
          <a:endParaRPr lang="zh-CN" altLang="en-US" dirty="0"/>
        </a:p>
      </dgm:t>
    </dgm:pt>
    <dgm:pt modelId="{9D042A00-ADEF-4B0C-BE3C-A6F65F1FF4CC}" type="parTrans" cxnId="{8D1F4936-B8BD-4DE5-ACD9-2F2A6253B356}">
      <dgm:prSet/>
      <dgm:spPr/>
      <dgm:t>
        <a:bodyPr/>
        <a:lstStyle/>
        <a:p>
          <a:pPr algn="l"/>
          <a:endParaRPr lang="zh-CN" altLang="en-US"/>
        </a:p>
      </dgm:t>
    </dgm:pt>
    <dgm:pt modelId="{EF18087B-8791-48C3-992C-FD8E83240953}" type="sibTrans" cxnId="{8D1F4936-B8BD-4DE5-ACD9-2F2A6253B356}">
      <dgm:prSet/>
      <dgm:spPr/>
      <dgm:t>
        <a:bodyPr/>
        <a:lstStyle/>
        <a:p>
          <a:pPr algn="l"/>
          <a:endParaRPr lang="zh-CN" altLang="en-US"/>
        </a:p>
      </dgm:t>
    </dgm:pt>
    <dgm:pt modelId="{BB45F351-F078-434E-9455-2896363E8AD0}" type="pres">
      <dgm:prSet presAssocID="{978FBDE5-583E-46D1-862C-3CD83EAA3257}" presName="linearFlow" presStyleCnt="0">
        <dgm:presLayoutVars>
          <dgm:dir/>
          <dgm:resizeHandles val="exact"/>
        </dgm:presLayoutVars>
      </dgm:prSet>
      <dgm:spPr/>
    </dgm:pt>
    <dgm:pt modelId="{99AA8442-309D-4706-AFE0-D0EA173866C3}" type="pres">
      <dgm:prSet presAssocID="{C2EF5AD2-FC48-4E5D-A249-67F40EDF58A5}" presName="composite" presStyleCnt="0"/>
      <dgm:spPr/>
    </dgm:pt>
    <dgm:pt modelId="{E1C55BCC-AD40-4024-ACC2-C0600D9A9836}" type="pres">
      <dgm:prSet presAssocID="{C2EF5AD2-FC48-4E5D-A249-67F40EDF58A5}" presName="imgShp" presStyleLbl="fgImgPlace1" presStyleIdx="0" presStyleCnt="3"/>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9EC94639-4706-4EEB-A9D3-1D9AE0CBA8E7}" type="pres">
      <dgm:prSet presAssocID="{C2EF5AD2-FC48-4E5D-A249-67F40EDF58A5}" presName="txShp" presStyleLbl="node1" presStyleIdx="0" presStyleCnt="3">
        <dgm:presLayoutVars>
          <dgm:bulletEnabled val="1"/>
        </dgm:presLayoutVars>
      </dgm:prSet>
      <dgm:spPr/>
      <dgm:t>
        <a:bodyPr/>
        <a:lstStyle/>
        <a:p>
          <a:endParaRPr lang="zh-CN" altLang="en-US"/>
        </a:p>
      </dgm:t>
    </dgm:pt>
    <dgm:pt modelId="{6E1C3D72-1910-4B10-858A-79AF19A679BC}" type="pres">
      <dgm:prSet presAssocID="{7A92A2F8-DC8E-49D7-A2A6-86F1AB4C0BB5}" presName="spacing" presStyleCnt="0"/>
      <dgm:spPr/>
    </dgm:pt>
    <dgm:pt modelId="{EE84D9FC-49EB-4606-9A35-631C1FEA752E}" type="pres">
      <dgm:prSet presAssocID="{63E1FFED-748F-43E5-B51E-59F6599B5005}" presName="composite" presStyleCnt="0"/>
      <dgm:spPr/>
    </dgm:pt>
    <dgm:pt modelId="{64BBA8DA-01B7-4877-857F-851DE0E8D856}" type="pres">
      <dgm:prSet presAssocID="{63E1FFED-748F-43E5-B51E-59F6599B5005}" presName="imgShp" presStyleLbl="fgImgPlace1" presStyleIdx="1" presStyleCnt="3"/>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234D2DDD-A4A5-4159-913B-4DF302F95CC7}" type="pres">
      <dgm:prSet presAssocID="{63E1FFED-748F-43E5-B51E-59F6599B5005}" presName="txShp" presStyleLbl="node1" presStyleIdx="1" presStyleCnt="3">
        <dgm:presLayoutVars>
          <dgm:bulletEnabled val="1"/>
        </dgm:presLayoutVars>
      </dgm:prSet>
      <dgm:spPr/>
      <dgm:t>
        <a:bodyPr/>
        <a:lstStyle/>
        <a:p>
          <a:endParaRPr lang="zh-CN" altLang="en-US"/>
        </a:p>
      </dgm:t>
    </dgm:pt>
    <dgm:pt modelId="{CC7AB4F4-FDD8-4789-92DB-ED54123237B9}" type="pres">
      <dgm:prSet presAssocID="{FF4DD54B-363A-4F02-BADF-9634456421AB}" presName="spacing" presStyleCnt="0"/>
      <dgm:spPr/>
    </dgm:pt>
    <dgm:pt modelId="{FC533931-63FF-47F4-9C4D-39BEBC5551F7}" type="pres">
      <dgm:prSet presAssocID="{8F47D67A-53A7-4F77-83FE-541DBB70CD30}" presName="composite" presStyleCnt="0"/>
      <dgm:spPr/>
    </dgm:pt>
    <dgm:pt modelId="{B2B2E4A6-B361-4CD1-B9B3-F23276E2C04F}" type="pres">
      <dgm:prSet presAssocID="{8F47D67A-53A7-4F77-83FE-541DBB70CD30}" presName="imgShp" presStyleLbl="fgImgPlace1" presStyleIdx="2" presStyleCnt="3"/>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pt>
    <dgm:pt modelId="{D4494947-FD19-4760-8848-3B727292FBC6}" type="pres">
      <dgm:prSet presAssocID="{8F47D67A-53A7-4F77-83FE-541DBB70CD30}" presName="txShp" presStyleLbl="node1" presStyleIdx="2" presStyleCnt="3">
        <dgm:presLayoutVars>
          <dgm:bulletEnabled val="1"/>
        </dgm:presLayoutVars>
      </dgm:prSet>
      <dgm:spPr/>
      <dgm:t>
        <a:bodyPr/>
        <a:lstStyle/>
        <a:p>
          <a:endParaRPr lang="zh-CN" altLang="en-US"/>
        </a:p>
      </dgm:t>
    </dgm:pt>
  </dgm:ptLst>
  <dgm:cxnLst>
    <dgm:cxn modelId="{B75E4CAC-F086-4D65-BA0A-B2094EF7060C}" type="presOf" srcId="{C2EF5AD2-FC48-4E5D-A249-67F40EDF58A5}" destId="{9EC94639-4706-4EEB-A9D3-1D9AE0CBA8E7}" srcOrd="0" destOrd="0" presId="urn:microsoft.com/office/officeart/2005/8/layout/vList3"/>
    <dgm:cxn modelId="{5E72DE4E-EFCB-4307-B68A-1140300D90D0}" type="presOf" srcId="{8F47D67A-53A7-4F77-83FE-541DBB70CD30}" destId="{D4494947-FD19-4760-8848-3B727292FBC6}" srcOrd="0" destOrd="0" presId="urn:microsoft.com/office/officeart/2005/8/layout/vList3"/>
    <dgm:cxn modelId="{C33F8272-5770-4593-9523-1B104A505AD0}" type="presOf" srcId="{978FBDE5-583E-46D1-862C-3CD83EAA3257}" destId="{BB45F351-F078-434E-9455-2896363E8AD0}" srcOrd="0" destOrd="0" presId="urn:microsoft.com/office/officeart/2005/8/layout/vList3"/>
    <dgm:cxn modelId="{8D1F4936-B8BD-4DE5-ACD9-2F2A6253B356}" srcId="{978FBDE5-583E-46D1-862C-3CD83EAA3257}" destId="{8F47D67A-53A7-4F77-83FE-541DBB70CD30}" srcOrd="2" destOrd="0" parTransId="{9D042A00-ADEF-4B0C-BE3C-A6F65F1FF4CC}" sibTransId="{EF18087B-8791-48C3-992C-FD8E83240953}"/>
    <dgm:cxn modelId="{12480BB6-DD24-42FE-BC12-35CCDDCBC176}" srcId="{978FBDE5-583E-46D1-862C-3CD83EAA3257}" destId="{C2EF5AD2-FC48-4E5D-A249-67F40EDF58A5}" srcOrd="0" destOrd="0" parTransId="{7579D106-2D12-46A6-900E-CCD7A5F1187B}" sibTransId="{7A92A2F8-DC8E-49D7-A2A6-86F1AB4C0BB5}"/>
    <dgm:cxn modelId="{46C0201E-EBE5-4A12-85E9-43C6B589B643}" type="presOf" srcId="{63E1FFED-748F-43E5-B51E-59F6599B5005}" destId="{234D2DDD-A4A5-4159-913B-4DF302F95CC7}" srcOrd="0" destOrd="0" presId="urn:microsoft.com/office/officeart/2005/8/layout/vList3"/>
    <dgm:cxn modelId="{B2DB9F0D-43FD-4570-AE4D-B005095BD580}" srcId="{978FBDE5-583E-46D1-862C-3CD83EAA3257}" destId="{63E1FFED-748F-43E5-B51E-59F6599B5005}" srcOrd="1" destOrd="0" parTransId="{EF190735-2096-4ABC-92E9-962F9F24430B}" sibTransId="{FF4DD54B-363A-4F02-BADF-9634456421AB}"/>
    <dgm:cxn modelId="{7B458C7E-0C93-4D2F-88E3-12EC74CF011B}" type="presParOf" srcId="{BB45F351-F078-434E-9455-2896363E8AD0}" destId="{99AA8442-309D-4706-AFE0-D0EA173866C3}" srcOrd="0" destOrd="0" presId="urn:microsoft.com/office/officeart/2005/8/layout/vList3"/>
    <dgm:cxn modelId="{76B92515-AD67-402E-8142-3AAC80D269D4}" type="presParOf" srcId="{99AA8442-309D-4706-AFE0-D0EA173866C3}" destId="{E1C55BCC-AD40-4024-ACC2-C0600D9A9836}" srcOrd="0" destOrd="0" presId="urn:microsoft.com/office/officeart/2005/8/layout/vList3"/>
    <dgm:cxn modelId="{C6BB6287-EA9F-4077-8D7C-6F31C03A2229}" type="presParOf" srcId="{99AA8442-309D-4706-AFE0-D0EA173866C3}" destId="{9EC94639-4706-4EEB-A9D3-1D9AE0CBA8E7}" srcOrd="1" destOrd="0" presId="urn:microsoft.com/office/officeart/2005/8/layout/vList3"/>
    <dgm:cxn modelId="{14198553-0A5B-447A-BCE6-B5CE12AC0160}" type="presParOf" srcId="{BB45F351-F078-434E-9455-2896363E8AD0}" destId="{6E1C3D72-1910-4B10-858A-79AF19A679BC}" srcOrd="1" destOrd="0" presId="urn:microsoft.com/office/officeart/2005/8/layout/vList3"/>
    <dgm:cxn modelId="{555CE362-2534-4B71-AFF0-81DE0860D559}" type="presParOf" srcId="{BB45F351-F078-434E-9455-2896363E8AD0}" destId="{EE84D9FC-49EB-4606-9A35-631C1FEA752E}" srcOrd="2" destOrd="0" presId="urn:microsoft.com/office/officeart/2005/8/layout/vList3"/>
    <dgm:cxn modelId="{13834BAB-75EE-4D58-ADA8-925DBF653969}" type="presParOf" srcId="{EE84D9FC-49EB-4606-9A35-631C1FEA752E}" destId="{64BBA8DA-01B7-4877-857F-851DE0E8D856}" srcOrd="0" destOrd="0" presId="urn:microsoft.com/office/officeart/2005/8/layout/vList3"/>
    <dgm:cxn modelId="{A11AEC12-CFDF-478F-8201-378FE92EFD31}" type="presParOf" srcId="{EE84D9FC-49EB-4606-9A35-631C1FEA752E}" destId="{234D2DDD-A4A5-4159-913B-4DF302F95CC7}" srcOrd="1" destOrd="0" presId="urn:microsoft.com/office/officeart/2005/8/layout/vList3"/>
    <dgm:cxn modelId="{FE6F23C1-7CC7-4ECB-B905-F6CAFFFB59F1}" type="presParOf" srcId="{BB45F351-F078-434E-9455-2896363E8AD0}" destId="{CC7AB4F4-FDD8-4789-92DB-ED54123237B9}" srcOrd="3" destOrd="0" presId="urn:microsoft.com/office/officeart/2005/8/layout/vList3"/>
    <dgm:cxn modelId="{92F5CA56-A742-40A9-B1CF-A8181EA218C7}" type="presParOf" srcId="{BB45F351-F078-434E-9455-2896363E8AD0}" destId="{FC533931-63FF-47F4-9C4D-39BEBC5551F7}" srcOrd="4" destOrd="0" presId="urn:microsoft.com/office/officeart/2005/8/layout/vList3"/>
    <dgm:cxn modelId="{736A140E-F5BE-41D9-A787-D879E9CFF8DD}" type="presParOf" srcId="{FC533931-63FF-47F4-9C4D-39BEBC5551F7}" destId="{B2B2E4A6-B361-4CD1-B9B3-F23276E2C04F}" srcOrd="0" destOrd="0" presId="urn:microsoft.com/office/officeart/2005/8/layout/vList3"/>
    <dgm:cxn modelId="{801B6DB9-1C3A-49CF-AE78-D81F61B42F8E}" type="presParOf" srcId="{FC533931-63FF-47F4-9C4D-39BEBC5551F7}" destId="{D4494947-FD19-4760-8848-3B727292FBC6}" srcOrd="1" destOrd="0" presId="urn:microsoft.com/office/officeart/2005/8/layout/vList3"/>
  </dgm:cxnLst>
  <dgm:bg/>
  <dgm:whole/>
</dgm:dataModel>
</file>

<file path=ppt/diagrams/data15.xml><?xml version="1.0" encoding="utf-8"?>
<dgm:dataModel xmlns:dgm="http://schemas.openxmlformats.org/drawingml/2006/diagram" xmlns:a="http://schemas.openxmlformats.org/drawingml/2006/main">
  <dgm:ptLst>
    <dgm:pt modelId="{6EA52207-0988-47AF-B593-A6A7AB4F2C21}"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zh-CN" altLang="en-US"/>
        </a:p>
      </dgm:t>
    </dgm:pt>
    <dgm:pt modelId="{F8B831EC-C96B-422F-B587-37F01A4BC515}">
      <dgm:prSet phldrT="[文本]"/>
      <dgm:spPr/>
      <dgm:t>
        <a:bodyPr/>
        <a:lstStyle/>
        <a:p>
          <a:r>
            <a:rPr lang="zh-CN" altLang="en-US" dirty="0" smtClean="0"/>
            <a:t>教育能做什么</a:t>
          </a:r>
          <a:endParaRPr lang="zh-CN" altLang="en-US" dirty="0"/>
        </a:p>
      </dgm:t>
    </dgm:pt>
    <dgm:pt modelId="{961DE7B5-2605-4038-8853-22A4F860BDB6}" type="parTrans" cxnId="{2B2D7EF9-BF80-4FD3-920D-BBC9FF6174AC}">
      <dgm:prSet/>
      <dgm:spPr/>
      <dgm:t>
        <a:bodyPr/>
        <a:lstStyle/>
        <a:p>
          <a:endParaRPr lang="zh-CN" altLang="en-US"/>
        </a:p>
      </dgm:t>
    </dgm:pt>
    <dgm:pt modelId="{D53E52FC-E517-4096-873E-79DDCFBB4354}" type="sibTrans" cxnId="{2B2D7EF9-BF80-4FD3-920D-BBC9FF6174AC}">
      <dgm:prSet/>
      <dgm:spPr/>
      <dgm:t>
        <a:bodyPr/>
        <a:lstStyle/>
        <a:p>
          <a:endParaRPr lang="zh-CN" altLang="en-US"/>
        </a:p>
      </dgm:t>
    </dgm:pt>
    <dgm:pt modelId="{C026654A-774C-48F2-9315-6BADEE76D830}">
      <dgm:prSet phldrT="[文本]"/>
      <dgm:spPr>
        <a:solidFill>
          <a:srgbClr val="7030A0"/>
        </a:solidFill>
      </dgm:spPr>
      <dgm:t>
        <a:bodyPr/>
        <a:lstStyle/>
        <a:p>
          <a:r>
            <a:rPr lang="zh-CN" altLang="en-US" dirty="0" smtClean="0"/>
            <a:t>人发展的发生学原理</a:t>
          </a:r>
          <a:endParaRPr lang="zh-CN" altLang="en-US" dirty="0"/>
        </a:p>
      </dgm:t>
    </dgm:pt>
    <dgm:pt modelId="{CC9FD8A5-947A-43B3-AAF6-71445FCBF84A}" type="parTrans" cxnId="{DA9B18F5-394C-4151-9982-38C24AD59032}">
      <dgm:prSet/>
      <dgm:spPr/>
      <dgm:t>
        <a:bodyPr/>
        <a:lstStyle/>
        <a:p>
          <a:endParaRPr lang="zh-CN" altLang="en-US"/>
        </a:p>
      </dgm:t>
    </dgm:pt>
    <dgm:pt modelId="{AF7B1F7B-E6D0-40D7-B727-FACF6F4131FD}" type="sibTrans" cxnId="{DA9B18F5-394C-4151-9982-38C24AD59032}">
      <dgm:prSet/>
      <dgm:spPr/>
      <dgm:t>
        <a:bodyPr/>
        <a:lstStyle/>
        <a:p>
          <a:endParaRPr lang="zh-CN" altLang="en-US"/>
        </a:p>
      </dgm:t>
    </dgm:pt>
    <dgm:pt modelId="{A5070E8A-808E-43AC-9EB5-9E1B7C605AC5}">
      <dgm:prSet phldrT="[文本]"/>
      <dgm:spPr>
        <a:solidFill>
          <a:schemeClr val="accent4">
            <a:lumMod val="50000"/>
          </a:schemeClr>
        </a:solidFill>
      </dgm:spPr>
      <dgm:t>
        <a:bodyPr/>
        <a:lstStyle/>
        <a:p>
          <a:r>
            <a:rPr lang="zh-CN" altLang="en-US" dirty="0" smtClean="0"/>
            <a:t>教育是什么</a:t>
          </a:r>
          <a:endParaRPr lang="zh-CN" altLang="en-US" dirty="0"/>
        </a:p>
      </dgm:t>
    </dgm:pt>
    <dgm:pt modelId="{CB20CE61-6B26-4CBA-8047-55AB56A58AF9}" type="parTrans" cxnId="{16F44EC3-0A5E-4071-B371-BEA9EE88269B}">
      <dgm:prSet/>
      <dgm:spPr/>
      <dgm:t>
        <a:bodyPr/>
        <a:lstStyle/>
        <a:p>
          <a:endParaRPr lang="zh-CN" altLang="en-US"/>
        </a:p>
      </dgm:t>
    </dgm:pt>
    <dgm:pt modelId="{EC68DA0E-7E10-4BD3-9160-D21A40A66AD5}" type="sibTrans" cxnId="{16F44EC3-0A5E-4071-B371-BEA9EE88269B}">
      <dgm:prSet/>
      <dgm:spPr/>
      <dgm:t>
        <a:bodyPr/>
        <a:lstStyle/>
        <a:p>
          <a:endParaRPr lang="zh-CN" altLang="en-US"/>
        </a:p>
      </dgm:t>
    </dgm:pt>
    <dgm:pt modelId="{E8BFE35B-00C8-460F-BF92-432B3A63E115}">
      <dgm:prSet phldrT="[文本]"/>
      <dgm:spPr/>
      <dgm:t>
        <a:bodyPr/>
        <a:lstStyle/>
        <a:p>
          <a:r>
            <a:rPr lang="zh-CN" altLang="en-US" dirty="0" smtClean="0"/>
            <a:t>终极目的：人的发展</a:t>
          </a:r>
          <a:endParaRPr lang="zh-CN" altLang="en-US" dirty="0"/>
        </a:p>
      </dgm:t>
    </dgm:pt>
    <dgm:pt modelId="{02DAE787-DDA3-46D1-98CB-939C8DB14220}" type="parTrans" cxnId="{F1E6ED60-6923-4AFD-8F48-F332D4B3564C}">
      <dgm:prSet/>
      <dgm:spPr/>
      <dgm:t>
        <a:bodyPr/>
        <a:lstStyle/>
        <a:p>
          <a:endParaRPr lang="zh-CN" altLang="en-US"/>
        </a:p>
      </dgm:t>
    </dgm:pt>
    <dgm:pt modelId="{3BA1213D-4E56-4B29-A504-A29430BEE878}" type="sibTrans" cxnId="{F1E6ED60-6923-4AFD-8F48-F332D4B3564C}">
      <dgm:prSet/>
      <dgm:spPr/>
      <dgm:t>
        <a:bodyPr/>
        <a:lstStyle/>
        <a:p>
          <a:endParaRPr lang="zh-CN" altLang="en-US"/>
        </a:p>
      </dgm:t>
    </dgm:pt>
    <dgm:pt modelId="{BD5F33F7-8DE1-4737-BA68-63C232646C82}">
      <dgm:prSet phldrT="[文本]"/>
      <dgm:spPr/>
      <dgm:t>
        <a:bodyPr/>
        <a:lstStyle/>
        <a:p>
          <a:r>
            <a:rPr lang="zh-CN" altLang="en-US" dirty="0" smtClean="0"/>
            <a:t>人发展的特殊交往情境，交往</a:t>
          </a:r>
          <a:r>
            <a:rPr lang="en-US" altLang="zh-CN" dirty="0" smtClean="0">
              <a:sym typeface="Wingdings" pitchFamily="2" charset="2"/>
            </a:rPr>
            <a:t></a:t>
          </a:r>
          <a:r>
            <a:rPr lang="zh-CN" altLang="en-US" dirty="0" smtClean="0">
              <a:sym typeface="Wingdings" pitchFamily="2" charset="2"/>
            </a:rPr>
            <a:t>学习、学习</a:t>
          </a:r>
          <a:r>
            <a:rPr lang="en-US" altLang="zh-CN" dirty="0" smtClean="0">
              <a:sym typeface="Wingdings" pitchFamily="2" charset="2"/>
            </a:rPr>
            <a:t></a:t>
          </a:r>
          <a:r>
            <a:rPr lang="zh-CN" altLang="en-US" dirty="0" smtClean="0">
              <a:sym typeface="Wingdings" pitchFamily="2" charset="2"/>
            </a:rPr>
            <a:t>发展</a:t>
          </a:r>
          <a:endParaRPr lang="zh-CN" altLang="en-US" dirty="0"/>
        </a:p>
      </dgm:t>
    </dgm:pt>
    <dgm:pt modelId="{FC3D527C-57FF-475D-A967-CC7B7AF60A55}" type="parTrans" cxnId="{578D2507-3EA3-439F-8EDD-82732EC81831}">
      <dgm:prSet/>
      <dgm:spPr/>
      <dgm:t>
        <a:bodyPr/>
        <a:lstStyle/>
        <a:p>
          <a:endParaRPr lang="zh-CN" altLang="en-US"/>
        </a:p>
      </dgm:t>
    </dgm:pt>
    <dgm:pt modelId="{6EDF7A2C-246D-4146-B21D-56E54A101BF2}" type="sibTrans" cxnId="{578D2507-3EA3-439F-8EDD-82732EC81831}">
      <dgm:prSet/>
      <dgm:spPr/>
      <dgm:t>
        <a:bodyPr/>
        <a:lstStyle/>
        <a:p>
          <a:endParaRPr lang="zh-CN" altLang="en-US"/>
        </a:p>
      </dgm:t>
    </dgm:pt>
    <dgm:pt modelId="{3DD8141E-120E-437D-8B79-05370B220BDF}">
      <dgm:prSet phldrT="[文本]"/>
      <dgm:spPr/>
      <dgm:t>
        <a:bodyPr/>
        <a:lstStyle/>
        <a:p>
          <a:r>
            <a:rPr lang="zh-CN" altLang="en-US" dirty="0" smtClean="0"/>
            <a:t>创造特定交往情境，提供发展的可能性空间</a:t>
          </a:r>
          <a:endParaRPr lang="zh-CN" altLang="en-US" dirty="0"/>
        </a:p>
      </dgm:t>
    </dgm:pt>
    <dgm:pt modelId="{52867F64-347A-4A06-B708-22F0F9FEA69C}" type="parTrans" cxnId="{188C5A8F-6098-4CCD-B8DC-09429E1DCF87}">
      <dgm:prSet/>
      <dgm:spPr/>
      <dgm:t>
        <a:bodyPr/>
        <a:lstStyle/>
        <a:p>
          <a:endParaRPr lang="zh-CN" altLang="en-US"/>
        </a:p>
      </dgm:t>
    </dgm:pt>
    <dgm:pt modelId="{475FB007-CFBF-46B3-85B2-F9C6F3558CE9}" type="sibTrans" cxnId="{188C5A8F-6098-4CCD-B8DC-09429E1DCF87}">
      <dgm:prSet/>
      <dgm:spPr/>
      <dgm:t>
        <a:bodyPr/>
        <a:lstStyle/>
        <a:p>
          <a:endParaRPr lang="zh-CN" altLang="en-US"/>
        </a:p>
      </dgm:t>
    </dgm:pt>
    <dgm:pt modelId="{C699507E-0EB7-4123-ABCE-A374931931A3}">
      <dgm:prSet phldrT="[文本]"/>
      <dgm:spPr/>
      <dgm:t>
        <a:bodyPr/>
        <a:lstStyle/>
        <a:p>
          <a:r>
            <a:rPr lang="zh-CN" altLang="en-US" dirty="0" smtClean="0"/>
            <a:t>人本质的生成性，具有涌现性质</a:t>
          </a:r>
          <a:endParaRPr lang="zh-CN" altLang="en-US" dirty="0"/>
        </a:p>
      </dgm:t>
    </dgm:pt>
    <dgm:pt modelId="{485277D6-68CB-4408-8D61-64F824CA2653}" type="parTrans" cxnId="{53B8A5E9-8187-467F-8068-C8B22790E236}">
      <dgm:prSet/>
      <dgm:spPr/>
      <dgm:t>
        <a:bodyPr/>
        <a:lstStyle/>
        <a:p>
          <a:endParaRPr lang="zh-CN" altLang="en-US"/>
        </a:p>
      </dgm:t>
    </dgm:pt>
    <dgm:pt modelId="{D754E8E9-1513-4203-AD5E-C1F3F51F629F}" type="sibTrans" cxnId="{53B8A5E9-8187-467F-8068-C8B22790E236}">
      <dgm:prSet/>
      <dgm:spPr/>
      <dgm:t>
        <a:bodyPr/>
        <a:lstStyle/>
        <a:p>
          <a:endParaRPr lang="zh-CN" altLang="en-US"/>
        </a:p>
      </dgm:t>
    </dgm:pt>
    <dgm:pt modelId="{881B7603-6432-4CAD-BC64-0D69E461E1AF}">
      <dgm:prSet phldrT="[文本]"/>
      <dgm:spPr/>
      <dgm:t>
        <a:bodyPr/>
        <a:lstStyle/>
        <a:p>
          <a:r>
            <a:rPr lang="zh-CN" altLang="en-US" dirty="0" smtClean="0"/>
            <a:t>文化传递不可缺少</a:t>
          </a:r>
          <a:endParaRPr lang="zh-CN" altLang="en-US" dirty="0"/>
        </a:p>
      </dgm:t>
    </dgm:pt>
    <dgm:pt modelId="{CC049CE1-1AAF-4616-962C-45D57F0F2803}" type="parTrans" cxnId="{47ED37ED-47EE-401C-933B-F1A55BCADE54}">
      <dgm:prSet/>
      <dgm:spPr/>
      <dgm:t>
        <a:bodyPr/>
        <a:lstStyle/>
        <a:p>
          <a:endParaRPr lang="zh-CN" altLang="en-US"/>
        </a:p>
      </dgm:t>
    </dgm:pt>
    <dgm:pt modelId="{8054F14F-34D8-46F2-A462-A7581F4F666F}" type="sibTrans" cxnId="{47ED37ED-47EE-401C-933B-F1A55BCADE54}">
      <dgm:prSet/>
      <dgm:spPr/>
      <dgm:t>
        <a:bodyPr/>
        <a:lstStyle/>
        <a:p>
          <a:endParaRPr lang="zh-CN" altLang="en-US"/>
        </a:p>
      </dgm:t>
    </dgm:pt>
    <dgm:pt modelId="{97746198-EBC4-41FE-B6E8-1332D3A20471}">
      <dgm:prSet phldrT="[文本]"/>
      <dgm:spPr/>
      <dgm:t>
        <a:bodyPr/>
        <a:lstStyle/>
        <a:p>
          <a:r>
            <a:rPr lang="zh-CN" altLang="en-US" dirty="0" smtClean="0"/>
            <a:t>交往具有人发展的发生学意义</a:t>
          </a:r>
          <a:endParaRPr lang="zh-CN" altLang="en-US" dirty="0"/>
        </a:p>
      </dgm:t>
    </dgm:pt>
    <dgm:pt modelId="{74F08A3E-88F5-47E0-A436-7534F5F66A4B}" type="parTrans" cxnId="{AA8D0073-945C-48EC-9E01-5F9017A288B3}">
      <dgm:prSet/>
      <dgm:spPr/>
      <dgm:t>
        <a:bodyPr/>
        <a:lstStyle/>
        <a:p>
          <a:endParaRPr lang="zh-CN" altLang="en-US"/>
        </a:p>
      </dgm:t>
    </dgm:pt>
    <dgm:pt modelId="{3C87BE10-23FE-480B-A2E8-6ACB455E3B17}" type="sibTrans" cxnId="{AA8D0073-945C-48EC-9E01-5F9017A288B3}">
      <dgm:prSet/>
      <dgm:spPr/>
      <dgm:t>
        <a:bodyPr/>
        <a:lstStyle/>
        <a:p>
          <a:endParaRPr lang="zh-CN" altLang="en-US"/>
        </a:p>
      </dgm:t>
    </dgm:pt>
    <dgm:pt modelId="{1EF017D3-FB3A-4294-8089-224A034C6D82}">
      <dgm:prSet phldrT="[文本]"/>
      <dgm:spPr/>
      <dgm:t>
        <a:bodyPr/>
        <a:lstStyle/>
        <a:p>
          <a:r>
            <a:rPr lang="zh-CN" altLang="en-US" dirty="0" smtClean="0"/>
            <a:t>是一种规划、开发、实施、评测、改进学生发展可能性空间的过程</a:t>
          </a:r>
          <a:endParaRPr lang="zh-CN" altLang="en-US" dirty="0"/>
        </a:p>
      </dgm:t>
    </dgm:pt>
    <dgm:pt modelId="{F0EA0D20-D726-4A29-983E-2850660A799F}" type="parTrans" cxnId="{055F755F-7243-4746-9DA2-B5CAE07EB520}">
      <dgm:prSet/>
      <dgm:spPr/>
      <dgm:t>
        <a:bodyPr/>
        <a:lstStyle/>
        <a:p>
          <a:endParaRPr lang="zh-CN" altLang="en-US"/>
        </a:p>
      </dgm:t>
    </dgm:pt>
    <dgm:pt modelId="{2AC28628-2BDD-4D3B-B345-1AE923BE4011}" type="sibTrans" cxnId="{055F755F-7243-4746-9DA2-B5CAE07EB520}">
      <dgm:prSet/>
      <dgm:spPr/>
      <dgm:t>
        <a:bodyPr/>
        <a:lstStyle/>
        <a:p>
          <a:endParaRPr lang="zh-CN" altLang="en-US"/>
        </a:p>
      </dgm:t>
    </dgm:pt>
    <dgm:pt modelId="{4537B0A1-5858-4BF0-A5EE-BDBE6BABF42F}">
      <dgm:prSet phldrT="[文本]"/>
      <dgm:spPr/>
      <dgm:t>
        <a:bodyPr/>
        <a:lstStyle/>
        <a:p>
          <a:r>
            <a:rPr lang="zh-CN" altLang="en-US" dirty="0" smtClean="0"/>
            <a:t>从整体上表征这个可能性空间，需要一个范畴：教育系统</a:t>
          </a:r>
          <a:endParaRPr lang="zh-CN" altLang="en-US" dirty="0"/>
        </a:p>
      </dgm:t>
    </dgm:pt>
    <dgm:pt modelId="{17F3B71B-8A1E-460F-8F72-531643D0E5BB}" type="parTrans" cxnId="{00A977BD-2D47-4E4C-8EE5-27A6EB4DBAA5}">
      <dgm:prSet/>
      <dgm:spPr/>
      <dgm:t>
        <a:bodyPr/>
        <a:lstStyle/>
        <a:p>
          <a:endParaRPr lang="zh-CN" altLang="en-US"/>
        </a:p>
      </dgm:t>
    </dgm:pt>
    <dgm:pt modelId="{C2CB3074-25EF-48D0-A8E9-08383DD2083C}" type="sibTrans" cxnId="{00A977BD-2D47-4E4C-8EE5-27A6EB4DBAA5}">
      <dgm:prSet/>
      <dgm:spPr/>
      <dgm:t>
        <a:bodyPr/>
        <a:lstStyle/>
        <a:p>
          <a:endParaRPr lang="zh-CN" altLang="en-US"/>
        </a:p>
      </dgm:t>
    </dgm:pt>
    <dgm:pt modelId="{38623AC8-7883-4B5D-A523-2E8186B00697}">
      <dgm:prSet phldrT="[文本]"/>
      <dgm:spPr/>
      <dgm:t>
        <a:bodyPr/>
        <a:lstStyle/>
        <a:p>
          <a:r>
            <a:rPr lang="zh-CN" altLang="en-US" dirty="0" smtClean="0"/>
            <a:t>教育学意义上的教育即是教育系统，它是文化信息在各主体之间流动的封闭网络</a:t>
          </a:r>
          <a:endParaRPr lang="zh-CN" altLang="en-US" dirty="0"/>
        </a:p>
      </dgm:t>
    </dgm:pt>
    <dgm:pt modelId="{62245183-5725-4482-B076-47D018C2DFA4}" type="parTrans" cxnId="{37EA37E9-4F18-44FB-AB19-8D1F3DA7472D}">
      <dgm:prSet/>
      <dgm:spPr/>
      <dgm:t>
        <a:bodyPr/>
        <a:lstStyle/>
        <a:p>
          <a:endParaRPr lang="zh-CN" altLang="en-US"/>
        </a:p>
      </dgm:t>
    </dgm:pt>
    <dgm:pt modelId="{28C5256E-A052-40E5-B7D5-F16928BFFBFC}" type="sibTrans" cxnId="{37EA37E9-4F18-44FB-AB19-8D1F3DA7472D}">
      <dgm:prSet/>
      <dgm:spPr/>
      <dgm:t>
        <a:bodyPr/>
        <a:lstStyle/>
        <a:p>
          <a:endParaRPr lang="zh-CN" altLang="en-US"/>
        </a:p>
      </dgm:t>
    </dgm:pt>
    <dgm:pt modelId="{E835A342-92D8-44DB-BA33-16995E0D813E}">
      <dgm:prSet phldrT="[文本]"/>
      <dgm:spPr/>
      <dgm:t>
        <a:bodyPr/>
        <a:lstStyle/>
        <a:p>
          <a:r>
            <a:rPr lang="zh-CN" altLang="en-US" dirty="0" smtClean="0"/>
            <a:t>教育无法控制学生的发展</a:t>
          </a:r>
          <a:endParaRPr lang="zh-CN" altLang="en-US" dirty="0"/>
        </a:p>
      </dgm:t>
    </dgm:pt>
    <dgm:pt modelId="{2F033AB3-3901-4B0D-A7CC-7EAE722969EA}" type="parTrans" cxnId="{FAC7AA23-E70C-4FB5-BEBA-EC205F9B1471}">
      <dgm:prSet/>
      <dgm:spPr/>
      <dgm:t>
        <a:bodyPr/>
        <a:lstStyle/>
        <a:p>
          <a:endParaRPr lang="zh-CN" altLang="en-US"/>
        </a:p>
      </dgm:t>
    </dgm:pt>
    <dgm:pt modelId="{D2D556B6-FA99-4952-862E-DBE4DFC4BCA7}" type="sibTrans" cxnId="{FAC7AA23-E70C-4FB5-BEBA-EC205F9B1471}">
      <dgm:prSet/>
      <dgm:spPr/>
      <dgm:t>
        <a:bodyPr/>
        <a:lstStyle/>
        <a:p>
          <a:endParaRPr lang="zh-CN" altLang="en-US"/>
        </a:p>
      </dgm:t>
    </dgm:pt>
    <dgm:pt modelId="{866323CD-F0E8-497A-AC26-57EA99EB673A}" type="pres">
      <dgm:prSet presAssocID="{6EA52207-0988-47AF-B593-A6A7AB4F2C21}" presName="linear" presStyleCnt="0">
        <dgm:presLayoutVars>
          <dgm:dir/>
          <dgm:animLvl val="lvl"/>
          <dgm:resizeHandles val="exact"/>
        </dgm:presLayoutVars>
      </dgm:prSet>
      <dgm:spPr/>
      <dgm:t>
        <a:bodyPr/>
        <a:lstStyle/>
        <a:p>
          <a:endParaRPr lang="zh-CN" altLang="en-US"/>
        </a:p>
      </dgm:t>
    </dgm:pt>
    <dgm:pt modelId="{11CF7022-AE8B-4722-A551-F2D4DC7FF98B}" type="pres">
      <dgm:prSet presAssocID="{F8B831EC-C96B-422F-B587-37F01A4BC515}" presName="parentLin" presStyleCnt="0"/>
      <dgm:spPr/>
    </dgm:pt>
    <dgm:pt modelId="{3798FAA1-C1F0-481D-B85E-A97A2FF8D5EC}" type="pres">
      <dgm:prSet presAssocID="{F8B831EC-C96B-422F-B587-37F01A4BC515}" presName="parentLeftMargin" presStyleLbl="node1" presStyleIdx="0" presStyleCnt="3"/>
      <dgm:spPr/>
      <dgm:t>
        <a:bodyPr/>
        <a:lstStyle/>
        <a:p>
          <a:endParaRPr lang="zh-CN" altLang="en-US"/>
        </a:p>
      </dgm:t>
    </dgm:pt>
    <dgm:pt modelId="{44188354-B1AB-4C0E-89E5-FC4820962C34}" type="pres">
      <dgm:prSet presAssocID="{F8B831EC-C96B-422F-B587-37F01A4BC515}" presName="parentText" presStyleLbl="node1" presStyleIdx="0" presStyleCnt="3">
        <dgm:presLayoutVars>
          <dgm:chMax val="0"/>
          <dgm:bulletEnabled val="1"/>
        </dgm:presLayoutVars>
      </dgm:prSet>
      <dgm:spPr/>
      <dgm:t>
        <a:bodyPr/>
        <a:lstStyle/>
        <a:p>
          <a:endParaRPr lang="zh-CN" altLang="en-US"/>
        </a:p>
      </dgm:t>
    </dgm:pt>
    <dgm:pt modelId="{1FD7B1D6-1599-495F-BED5-822EE135AAEE}" type="pres">
      <dgm:prSet presAssocID="{F8B831EC-C96B-422F-B587-37F01A4BC515}" presName="negativeSpace" presStyleCnt="0"/>
      <dgm:spPr/>
    </dgm:pt>
    <dgm:pt modelId="{21324C6B-125B-423C-9E6D-CC8E1BB9C6AE}" type="pres">
      <dgm:prSet presAssocID="{F8B831EC-C96B-422F-B587-37F01A4BC515}" presName="childText" presStyleLbl="conFgAcc1" presStyleIdx="0" presStyleCnt="3">
        <dgm:presLayoutVars>
          <dgm:bulletEnabled val="1"/>
        </dgm:presLayoutVars>
      </dgm:prSet>
      <dgm:spPr/>
      <dgm:t>
        <a:bodyPr/>
        <a:lstStyle/>
        <a:p>
          <a:endParaRPr lang="zh-CN" altLang="en-US"/>
        </a:p>
      </dgm:t>
    </dgm:pt>
    <dgm:pt modelId="{29C2099D-32B1-4D13-A882-ABCA65AE1680}" type="pres">
      <dgm:prSet presAssocID="{D53E52FC-E517-4096-873E-79DDCFBB4354}" presName="spaceBetweenRectangles" presStyleCnt="0"/>
      <dgm:spPr/>
    </dgm:pt>
    <dgm:pt modelId="{E7C8285D-EADA-4D3E-B677-ED51CFE27DA8}" type="pres">
      <dgm:prSet presAssocID="{C026654A-774C-48F2-9315-6BADEE76D830}" presName="parentLin" presStyleCnt="0"/>
      <dgm:spPr/>
    </dgm:pt>
    <dgm:pt modelId="{98213C1D-0359-4AFB-B091-956DD4020E61}" type="pres">
      <dgm:prSet presAssocID="{C026654A-774C-48F2-9315-6BADEE76D830}" presName="parentLeftMargin" presStyleLbl="node1" presStyleIdx="0" presStyleCnt="3"/>
      <dgm:spPr/>
      <dgm:t>
        <a:bodyPr/>
        <a:lstStyle/>
        <a:p>
          <a:endParaRPr lang="zh-CN" altLang="en-US"/>
        </a:p>
      </dgm:t>
    </dgm:pt>
    <dgm:pt modelId="{3A092CB9-6A83-44D7-8217-7F94BE325CF3}" type="pres">
      <dgm:prSet presAssocID="{C026654A-774C-48F2-9315-6BADEE76D830}" presName="parentText" presStyleLbl="node1" presStyleIdx="1" presStyleCnt="3">
        <dgm:presLayoutVars>
          <dgm:chMax val="0"/>
          <dgm:bulletEnabled val="1"/>
        </dgm:presLayoutVars>
      </dgm:prSet>
      <dgm:spPr/>
      <dgm:t>
        <a:bodyPr/>
        <a:lstStyle/>
        <a:p>
          <a:endParaRPr lang="zh-CN" altLang="en-US"/>
        </a:p>
      </dgm:t>
    </dgm:pt>
    <dgm:pt modelId="{712DE35E-1858-4A4D-BFC1-7DD7311F2964}" type="pres">
      <dgm:prSet presAssocID="{C026654A-774C-48F2-9315-6BADEE76D830}" presName="negativeSpace" presStyleCnt="0"/>
      <dgm:spPr/>
    </dgm:pt>
    <dgm:pt modelId="{AA757369-86EE-4460-BDC8-383470261A02}" type="pres">
      <dgm:prSet presAssocID="{C026654A-774C-48F2-9315-6BADEE76D830}" presName="childText" presStyleLbl="conFgAcc1" presStyleIdx="1" presStyleCnt="3">
        <dgm:presLayoutVars>
          <dgm:bulletEnabled val="1"/>
        </dgm:presLayoutVars>
      </dgm:prSet>
      <dgm:spPr/>
      <dgm:t>
        <a:bodyPr/>
        <a:lstStyle/>
        <a:p>
          <a:endParaRPr lang="zh-CN" altLang="en-US"/>
        </a:p>
      </dgm:t>
    </dgm:pt>
    <dgm:pt modelId="{C880AF9E-FC5C-4B5A-B564-13DC19CFA8DB}" type="pres">
      <dgm:prSet presAssocID="{AF7B1F7B-E6D0-40D7-B727-FACF6F4131FD}" presName="spaceBetweenRectangles" presStyleCnt="0"/>
      <dgm:spPr/>
    </dgm:pt>
    <dgm:pt modelId="{15219F93-34BA-4B3D-A6D6-20FAA64D7BEE}" type="pres">
      <dgm:prSet presAssocID="{A5070E8A-808E-43AC-9EB5-9E1B7C605AC5}" presName="parentLin" presStyleCnt="0"/>
      <dgm:spPr/>
    </dgm:pt>
    <dgm:pt modelId="{6AD5338E-BB16-467E-8A42-9C0B2FCEDF37}" type="pres">
      <dgm:prSet presAssocID="{A5070E8A-808E-43AC-9EB5-9E1B7C605AC5}" presName="parentLeftMargin" presStyleLbl="node1" presStyleIdx="1" presStyleCnt="3"/>
      <dgm:spPr/>
      <dgm:t>
        <a:bodyPr/>
        <a:lstStyle/>
        <a:p>
          <a:endParaRPr lang="zh-CN" altLang="en-US"/>
        </a:p>
      </dgm:t>
    </dgm:pt>
    <dgm:pt modelId="{3E781147-0D83-416E-8B7E-134749859E28}" type="pres">
      <dgm:prSet presAssocID="{A5070E8A-808E-43AC-9EB5-9E1B7C605AC5}" presName="parentText" presStyleLbl="node1" presStyleIdx="2" presStyleCnt="3">
        <dgm:presLayoutVars>
          <dgm:chMax val="0"/>
          <dgm:bulletEnabled val="1"/>
        </dgm:presLayoutVars>
      </dgm:prSet>
      <dgm:spPr/>
      <dgm:t>
        <a:bodyPr/>
        <a:lstStyle/>
        <a:p>
          <a:endParaRPr lang="zh-CN" altLang="en-US"/>
        </a:p>
      </dgm:t>
    </dgm:pt>
    <dgm:pt modelId="{AF9EF6FD-5F42-4D30-AE57-4BFF795F0B4E}" type="pres">
      <dgm:prSet presAssocID="{A5070E8A-808E-43AC-9EB5-9E1B7C605AC5}" presName="negativeSpace" presStyleCnt="0"/>
      <dgm:spPr/>
    </dgm:pt>
    <dgm:pt modelId="{40E1322A-FCC4-4BA6-9931-37279B96312C}" type="pres">
      <dgm:prSet presAssocID="{A5070E8A-808E-43AC-9EB5-9E1B7C605AC5}" presName="childText" presStyleLbl="conFgAcc1" presStyleIdx="2" presStyleCnt="3">
        <dgm:presLayoutVars>
          <dgm:bulletEnabled val="1"/>
        </dgm:presLayoutVars>
      </dgm:prSet>
      <dgm:spPr/>
      <dgm:t>
        <a:bodyPr/>
        <a:lstStyle/>
        <a:p>
          <a:endParaRPr lang="zh-CN" altLang="en-US"/>
        </a:p>
      </dgm:t>
    </dgm:pt>
  </dgm:ptLst>
  <dgm:cxnLst>
    <dgm:cxn modelId="{578D2507-3EA3-439F-8EDD-82732EC81831}" srcId="{F8B831EC-C96B-422F-B587-37F01A4BC515}" destId="{BD5F33F7-8DE1-4737-BA68-63C232646C82}" srcOrd="1" destOrd="0" parTransId="{FC3D527C-57FF-475D-A967-CC7B7AF60A55}" sibTransId="{6EDF7A2C-246D-4146-B21D-56E54A101BF2}"/>
    <dgm:cxn modelId="{399DFE26-E89C-4CD1-BE9E-B3868D97517C}" type="presOf" srcId="{6EA52207-0988-47AF-B593-A6A7AB4F2C21}" destId="{866323CD-F0E8-497A-AC26-57EA99EB673A}" srcOrd="0" destOrd="0" presId="urn:microsoft.com/office/officeart/2005/8/layout/list1"/>
    <dgm:cxn modelId="{AA8D0073-945C-48EC-9E01-5F9017A288B3}" srcId="{C026654A-774C-48F2-9315-6BADEE76D830}" destId="{97746198-EBC4-41FE-B6E8-1332D3A20471}" srcOrd="2" destOrd="0" parTransId="{74F08A3E-88F5-47E0-A436-7534F5F66A4B}" sibTransId="{3C87BE10-23FE-480B-A2E8-6ACB455E3B17}"/>
    <dgm:cxn modelId="{53B8A5E9-8187-467F-8068-C8B22790E236}" srcId="{C026654A-774C-48F2-9315-6BADEE76D830}" destId="{C699507E-0EB7-4123-ABCE-A374931931A3}" srcOrd="0" destOrd="0" parTransId="{485277D6-68CB-4408-8D61-64F824CA2653}" sibTransId="{D754E8E9-1513-4203-AD5E-C1F3F51F629F}"/>
    <dgm:cxn modelId="{9A588C5B-24E5-4772-88F0-8FD8334F5661}" type="presOf" srcId="{E8BFE35B-00C8-460F-BF92-432B3A63E115}" destId="{21324C6B-125B-423C-9E6D-CC8E1BB9C6AE}" srcOrd="0" destOrd="0" presId="urn:microsoft.com/office/officeart/2005/8/layout/list1"/>
    <dgm:cxn modelId="{C2267D32-4335-4DBD-AA80-ED9CE2B78B04}" type="presOf" srcId="{BD5F33F7-8DE1-4737-BA68-63C232646C82}" destId="{21324C6B-125B-423C-9E6D-CC8E1BB9C6AE}" srcOrd="0" destOrd="1" presId="urn:microsoft.com/office/officeart/2005/8/layout/list1"/>
    <dgm:cxn modelId="{91D67101-3390-432B-9900-1CC409904C96}" type="presOf" srcId="{F8B831EC-C96B-422F-B587-37F01A4BC515}" destId="{3798FAA1-C1F0-481D-B85E-A97A2FF8D5EC}" srcOrd="0" destOrd="0" presId="urn:microsoft.com/office/officeart/2005/8/layout/list1"/>
    <dgm:cxn modelId="{F1E6ED60-6923-4AFD-8F48-F332D4B3564C}" srcId="{F8B831EC-C96B-422F-B587-37F01A4BC515}" destId="{E8BFE35B-00C8-460F-BF92-432B3A63E115}" srcOrd="0" destOrd="0" parTransId="{02DAE787-DDA3-46D1-98CB-939C8DB14220}" sibTransId="{3BA1213D-4E56-4B29-A504-A29430BEE878}"/>
    <dgm:cxn modelId="{B674FEB0-1F3A-4126-A707-9E1FCBA6AE09}" type="presOf" srcId="{A5070E8A-808E-43AC-9EB5-9E1B7C605AC5}" destId="{6AD5338E-BB16-467E-8A42-9C0B2FCEDF37}" srcOrd="0" destOrd="0" presId="urn:microsoft.com/office/officeart/2005/8/layout/list1"/>
    <dgm:cxn modelId="{FAC7AA23-E70C-4FB5-BEBA-EC205F9B1471}" srcId="{F8B831EC-C96B-422F-B587-37F01A4BC515}" destId="{E835A342-92D8-44DB-BA33-16995E0D813E}" srcOrd="2" destOrd="0" parTransId="{2F033AB3-3901-4B0D-A7CC-7EAE722969EA}" sibTransId="{D2D556B6-FA99-4952-862E-DBE4DFC4BCA7}"/>
    <dgm:cxn modelId="{188C5A8F-6098-4CCD-B8DC-09429E1DCF87}" srcId="{F8B831EC-C96B-422F-B587-37F01A4BC515}" destId="{3DD8141E-120E-437D-8B79-05370B220BDF}" srcOrd="3" destOrd="0" parTransId="{52867F64-347A-4A06-B708-22F0F9FEA69C}" sibTransId="{475FB007-CFBF-46B3-85B2-F9C6F3558CE9}"/>
    <dgm:cxn modelId="{645D3752-533A-4BA5-A168-5FE24414972F}" type="presOf" srcId="{C026654A-774C-48F2-9315-6BADEE76D830}" destId="{98213C1D-0359-4AFB-B091-956DD4020E61}" srcOrd="0" destOrd="0" presId="urn:microsoft.com/office/officeart/2005/8/layout/list1"/>
    <dgm:cxn modelId="{37EA37E9-4F18-44FB-AB19-8D1F3DA7472D}" srcId="{A5070E8A-808E-43AC-9EB5-9E1B7C605AC5}" destId="{38623AC8-7883-4B5D-A523-2E8186B00697}" srcOrd="2" destOrd="0" parTransId="{62245183-5725-4482-B076-47D018C2DFA4}" sibTransId="{28C5256E-A052-40E5-B7D5-F16928BFFBFC}"/>
    <dgm:cxn modelId="{2B2D7EF9-BF80-4FD3-920D-BBC9FF6174AC}" srcId="{6EA52207-0988-47AF-B593-A6A7AB4F2C21}" destId="{F8B831EC-C96B-422F-B587-37F01A4BC515}" srcOrd="0" destOrd="0" parTransId="{961DE7B5-2605-4038-8853-22A4F860BDB6}" sibTransId="{D53E52FC-E517-4096-873E-79DDCFBB4354}"/>
    <dgm:cxn modelId="{DA86FCA3-9B50-4648-9172-46048DF232D1}" type="presOf" srcId="{1EF017D3-FB3A-4294-8089-224A034C6D82}" destId="{40E1322A-FCC4-4BA6-9931-37279B96312C}" srcOrd="0" destOrd="0" presId="urn:microsoft.com/office/officeart/2005/8/layout/list1"/>
    <dgm:cxn modelId="{F641E5F8-9CF3-46DE-A1A4-8436F238583C}" type="presOf" srcId="{F8B831EC-C96B-422F-B587-37F01A4BC515}" destId="{44188354-B1AB-4C0E-89E5-FC4820962C34}" srcOrd="1" destOrd="0" presId="urn:microsoft.com/office/officeart/2005/8/layout/list1"/>
    <dgm:cxn modelId="{16F44EC3-0A5E-4071-B371-BEA9EE88269B}" srcId="{6EA52207-0988-47AF-B593-A6A7AB4F2C21}" destId="{A5070E8A-808E-43AC-9EB5-9E1B7C605AC5}" srcOrd="2" destOrd="0" parTransId="{CB20CE61-6B26-4CBA-8047-55AB56A58AF9}" sibTransId="{EC68DA0E-7E10-4BD3-9160-D21A40A66AD5}"/>
    <dgm:cxn modelId="{055F755F-7243-4746-9DA2-B5CAE07EB520}" srcId="{A5070E8A-808E-43AC-9EB5-9E1B7C605AC5}" destId="{1EF017D3-FB3A-4294-8089-224A034C6D82}" srcOrd="0" destOrd="0" parTransId="{F0EA0D20-D726-4A29-983E-2850660A799F}" sibTransId="{2AC28628-2BDD-4D3B-B345-1AE923BE4011}"/>
    <dgm:cxn modelId="{2F900F0C-E07D-4FE3-96BA-5FD8CECE3EB4}" type="presOf" srcId="{38623AC8-7883-4B5D-A523-2E8186B00697}" destId="{40E1322A-FCC4-4BA6-9931-37279B96312C}" srcOrd="0" destOrd="2" presId="urn:microsoft.com/office/officeart/2005/8/layout/list1"/>
    <dgm:cxn modelId="{4F0EE75D-21E6-4EB5-B357-E8EB7912F9AB}" type="presOf" srcId="{3DD8141E-120E-437D-8B79-05370B220BDF}" destId="{21324C6B-125B-423C-9E6D-CC8E1BB9C6AE}" srcOrd="0" destOrd="3" presId="urn:microsoft.com/office/officeart/2005/8/layout/list1"/>
    <dgm:cxn modelId="{13D98E5F-80E9-4F59-9FC4-E5395C64C1B0}" type="presOf" srcId="{881B7603-6432-4CAD-BC64-0D69E461E1AF}" destId="{AA757369-86EE-4460-BDC8-383470261A02}" srcOrd="0" destOrd="1" presId="urn:microsoft.com/office/officeart/2005/8/layout/list1"/>
    <dgm:cxn modelId="{14138AA0-6CDE-43B1-9296-D04C016FD1F0}" type="presOf" srcId="{4537B0A1-5858-4BF0-A5EE-BDBE6BABF42F}" destId="{40E1322A-FCC4-4BA6-9931-37279B96312C}" srcOrd="0" destOrd="1" presId="urn:microsoft.com/office/officeart/2005/8/layout/list1"/>
    <dgm:cxn modelId="{16A85308-AB5F-4EC3-978A-CE31EE2CD58F}" type="presOf" srcId="{E835A342-92D8-44DB-BA33-16995E0D813E}" destId="{21324C6B-125B-423C-9E6D-CC8E1BB9C6AE}" srcOrd="0" destOrd="2" presId="urn:microsoft.com/office/officeart/2005/8/layout/list1"/>
    <dgm:cxn modelId="{00A977BD-2D47-4E4C-8EE5-27A6EB4DBAA5}" srcId="{A5070E8A-808E-43AC-9EB5-9E1B7C605AC5}" destId="{4537B0A1-5858-4BF0-A5EE-BDBE6BABF42F}" srcOrd="1" destOrd="0" parTransId="{17F3B71B-8A1E-460F-8F72-531643D0E5BB}" sibTransId="{C2CB3074-25EF-48D0-A8E9-08383DD2083C}"/>
    <dgm:cxn modelId="{1A748E05-A005-4D02-8C39-384DE21DF5CE}" type="presOf" srcId="{C026654A-774C-48F2-9315-6BADEE76D830}" destId="{3A092CB9-6A83-44D7-8217-7F94BE325CF3}" srcOrd="1" destOrd="0" presId="urn:microsoft.com/office/officeart/2005/8/layout/list1"/>
    <dgm:cxn modelId="{8D789EE6-264A-4DE1-A36A-A8E7647241CB}" type="presOf" srcId="{C699507E-0EB7-4123-ABCE-A374931931A3}" destId="{AA757369-86EE-4460-BDC8-383470261A02}" srcOrd="0" destOrd="0" presId="urn:microsoft.com/office/officeart/2005/8/layout/list1"/>
    <dgm:cxn modelId="{238B8EBD-51EC-47CD-B04F-166F28A2A04C}" type="presOf" srcId="{97746198-EBC4-41FE-B6E8-1332D3A20471}" destId="{AA757369-86EE-4460-BDC8-383470261A02}" srcOrd="0" destOrd="2" presId="urn:microsoft.com/office/officeart/2005/8/layout/list1"/>
    <dgm:cxn modelId="{DA9B18F5-394C-4151-9982-38C24AD59032}" srcId="{6EA52207-0988-47AF-B593-A6A7AB4F2C21}" destId="{C026654A-774C-48F2-9315-6BADEE76D830}" srcOrd="1" destOrd="0" parTransId="{CC9FD8A5-947A-43B3-AAF6-71445FCBF84A}" sibTransId="{AF7B1F7B-E6D0-40D7-B727-FACF6F4131FD}"/>
    <dgm:cxn modelId="{47ED37ED-47EE-401C-933B-F1A55BCADE54}" srcId="{C026654A-774C-48F2-9315-6BADEE76D830}" destId="{881B7603-6432-4CAD-BC64-0D69E461E1AF}" srcOrd="1" destOrd="0" parTransId="{CC049CE1-1AAF-4616-962C-45D57F0F2803}" sibTransId="{8054F14F-34D8-46F2-A462-A7581F4F666F}"/>
    <dgm:cxn modelId="{BBDEA95F-197E-49DD-8CF1-1914A663163B}" type="presOf" srcId="{A5070E8A-808E-43AC-9EB5-9E1B7C605AC5}" destId="{3E781147-0D83-416E-8B7E-134749859E28}" srcOrd="1" destOrd="0" presId="urn:microsoft.com/office/officeart/2005/8/layout/list1"/>
    <dgm:cxn modelId="{CA62D4A3-D4F1-42F0-9C83-FEDB584BFD6E}" type="presParOf" srcId="{866323CD-F0E8-497A-AC26-57EA99EB673A}" destId="{11CF7022-AE8B-4722-A551-F2D4DC7FF98B}" srcOrd="0" destOrd="0" presId="urn:microsoft.com/office/officeart/2005/8/layout/list1"/>
    <dgm:cxn modelId="{8E9B801E-17E3-451D-B6A5-18ABD06179C2}" type="presParOf" srcId="{11CF7022-AE8B-4722-A551-F2D4DC7FF98B}" destId="{3798FAA1-C1F0-481D-B85E-A97A2FF8D5EC}" srcOrd="0" destOrd="0" presId="urn:microsoft.com/office/officeart/2005/8/layout/list1"/>
    <dgm:cxn modelId="{ADB078F0-CE76-4B49-8216-5716F3875709}" type="presParOf" srcId="{11CF7022-AE8B-4722-A551-F2D4DC7FF98B}" destId="{44188354-B1AB-4C0E-89E5-FC4820962C34}" srcOrd="1" destOrd="0" presId="urn:microsoft.com/office/officeart/2005/8/layout/list1"/>
    <dgm:cxn modelId="{F36EE878-C8F4-4F99-9C10-11E55105BB9D}" type="presParOf" srcId="{866323CD-F0E8-497A-AC26-57EA99EB673A}" destId="{1FD7B1D6-1599-495F-BED5-822EE135AAEE}" srcOrd="1" destOrd="0" presId="urn:microsoft.com/office/officeart/2005/8/layout/list1"/>
    <dgm:cxn modelId="{7A35D3BD-DCAE-468D-8C60-E61A2B718CA7}" type="presParOf" srcId="{866323CD-F0E8-497A-AC26-57EA99EB673A}" destId="{21324C6B-125B-423C-9E6D-CC8E1BB9C6AE}" srcOrd="2" destOrd="0" presId="urn:microsoft.com/office/officeart/2005/8/layout/list1"/>
    <dgm:cxn modelId="{EB68E482-E83F-4EB4-9B19-A3BA99F60E6C}" type="presParOf" srcId="{866323CD-F0E8-497A-AC26-57EA99EB673A}" destId="{29C2099D-32B1-4D13-A882-ABCA65AE1680}" srcOrd="3" destOrd="0" presId="urn:microsoft.com/office/officeart/2005/8/layout/list1"/>
    <dgm:cxn modelId="{8AE01CC6-4FCB-4485-8A52-94DE9864441B}" type="presParOf" srcId="{866323CD-F0E8-497A-AC26-57EA99EB673A}" destId="{E7C8285D-EADA-4D3E-B677-ED51CFE27DA8}" srcOrd="4" destOrd="0" presId="urn:microsoft.com/office/officeart/2005/8/layout/list1"/>
    <dgm:cxn modelId="{1B2D9D8C-1156-446B-A3AA-97573BF00A42}" type="presParOf" srcId="{E7C8285D-EADA-4D3E-B677-ED51CFE27DA8}" destId="{98213C1D-0359-4AFB-B091-956DD4020E61}" srcOrd="0" destOrd="0" presId="urn:microsoft.com/office/officeart/2005/8/layout/list1"/>
    <dgm:cxn modelId="{ED51147D-822B-4EC2-BBC8-90C48B3749D8}" type="presParOf" srcId="{E7C8285D-EADA-4D3E-B677-ED51CFE27DA8}" destId="{3A092CB9-6A83-44D7-8217-7F94BE325CF3}" srcOrd="1" destOrd="0" presId="urn:microsoft.com/office/officeart/2005/8/layout/list1"/>
    <dgm:cxn modelId="{0FCC91F1-3B70-4D75-AA7E-EBBF463E4CAE}" type="presParOf" srcId="{866323CD-F0E8-497A-AC26-57EA99EB673A}" destId="{712DE35E-1858-4A4D-BFC1-7DD7311F2964}" srcOrd="5" destOrd="0" presId="urn:microsoft.com/office/officeart/2005/8/layout/list1"/>
    <dgm:cxn modelId="{1B5A32C9-11D5-4404-8A0E-928715FC505C}" type="presParOf" srcId="{866323CD-F0E8-497A-AC26-57EA99EB673A}" destId="{AA757369-86EE-4460-BDC8-383470261A02}" srcOrd="6" destOrd="0" presId="urn:microsoft.com/office/officeart/2005/8/layout/list1"/>
    <dgm:cxn modelId="{48BCB77D-F48B-44B7-A784-ABBE9C2DE586}" type="presParOf" srcId="{866323CD-F0E8-497A-AC26-57EA99EB673A}" destId="{C880AF9E-FC5C-4B5A-B564-13DC19CFA8DB}" srcOrd="7" destOrd="0" presId="urn:microsoft.com/office/officeart/2005/8/layout/list1"/>
    <dgm:cxn modelId="{A13CC2D7-5E22-48D4-A8EA-562D9B188738}" type="presParOf" srcId="{866323CD-F0E8-497A-AC26-57EA99EB673A}" destId="{15219F93-34BA-4B3D-A6D6-20FAA64D7BEE}" srcOrd="8" destOrd="0" presId="urn:microsoft.com/office/officeart/2005/8/layout/list1"/>
    <dgm:cxn modelId="{0305E81E-7D5E-4EA5-A58F-0B506E9E920E}" type="presParOf" srcId="{15219F93-34BA-4B3D-A6D6-20FAA64D7BEE}" destId="{6AD5338E-BB16-467E-8A42-9C0B2FCEDF37}" srcOrd="0" destOrd="0" presId="urn:microsoft.com/office/officeart/2005/8/layout/list1"/>
    <dgm:cxn modelId="{8CFC6B7F-BB8D-44DB-A431-472B2816996A}" type="presParOf" srcId="{15219F93-34BA-4B3D-A6D6-20FAA64D7BEE}" destId="{3E781147-0D83-416E-8B7E-134749859E28}" srcOrd="1" destOrd="0" presId="urn:microsoft.com/office/officeart/2005/8/layout/list1"/>
    <dgm:cxn modelId="{76D451AE-2A10-4C14-92D5-C34D126460B6}" type="presParOf" srcId="{866323CD-F0E8-497A-AC26-57EA99EB673A}" destId="{AF9EF6FD-5F42-4D30-AE57-4BFF795F0B4E}" srcOrd="9" destOrd="0" presId="urn:microsoft.com/office/officeart/2005/8/layout/list1"/>
    <dgm:cxn modelId="{9275476B-B365-4C7C-ACF4-366A65C64996}" type="presParOf" srcId="{866323CD-F0E8-497A-AC26-57EA99EB673A}" destId="{40E1322A-FCC4-4BA6-9931-37279B96312C}" srcOrd="10" destOrd="0" presId="urn:microsoft.com/office/officeart/2005/8/layout/list1"/>
  </dgm:cxnLst>
  <dgm:bg/>
  <dgm:whole/>
</dgm:dataModel>
</file>

<file path=ppt/diagrams/data16.xml><?xml version="1.0" encoding="utf-8"?>
<dgm:dataModel xmlns:dgm="http://schemas.openxmlformats.org/drawingml/2006/diagram" xmlns:a="http://schemas.openxmlformats.org/drawingml/2006/main">
  <dgm:ptLst>
    <dgm:pt modelId="{4AF96A7A-14FC-4011-9EB7-476B6BDD883C}" type="doc">
      <dgm:prSet loTypeId="urn:microsoft.com/office/officeart/2005/8/layout/chart3" loCatId="relationship" qsTypeId="urn:microsoft.com/office/officeart/2005/8/quickstyle/simple2" qsCatId="simple" csTypeId="urn:microsoft.com/office/officeart/2005/8/colors/accent1_2" csCatId="accent1" phldr="1"/>
      <dgm:spPr/>
    </dgm:pt>
    <dgm:pt modelId="{4DC9F6E3-8314-444E-966E-9F00792DFB33}">
      <dgm:prSet phldrT="[文本]"/>
      <dgm:spPr/>
      <dgm:t>
        <a:bodyPr/>
        <a:lstStyle/>
        <a:p>
          <a:r>
            <a:rPr lang="zh-CN" altLang="en-US" dirty="0" smtClean="0"/>
            <a:t>构造技术</a:t>
          </a:r>
          <a:endParaRPr lang="zh-CN" altLang="en-US" dirty="0"/>
        </a:p>
      </dgm:t>
    </dgm:pt>
    <dgm:pt modelId="{9CAEAFA2-6A4E-443D-BA1E-0F0E3616C3FF}" type="parTrans" cxnId="{972137F7-1448-47AD-B610-5A8E1A70F24D}">
      <dgm:prSet/>
      <dgm:spPr/>
      <dgm:t>
        <a:bodyPr/>
        <a:lstStyle/>
        <a:p>
          <a:endParaRPr lang="zh-CN" altLang="en-US"/>
        </a:p>
      </dgm:t>
    </dgm:pt>
    <dgm:pt modelId="{3A5826A1-2BC7-4B83-B169-FE5D3BF3A83F}" type="sibTrans" cxnId="{972137F7-1448-47AD-B610-5A8E1A70F24D}">
      <dgm:prSet/>
      <dgm:spPr/>
      <dgm:t>
        <a:bodyPr/>
        <a:lstStyle/>
        <a:p>
          <a:endParaRPr lang="zh-CN" altLang="en-US"/>
        </a:p>
      </dgm:t>
    </dgm:pt>
    <dgm:pt modelId="{FFED359C-5092-4618-AECE-E83BCB6A1EB9}">
      <dgm:prSet phldrT="[文本]"/>
      <dgm:spPr/>
      <dgm:t>
        <a:bodyPr/>
        <a:lstStyle/>
        <a:p>
          <a:r>
            <a:rPr lang="zh-CN" altLang="en-US" dirty="0" smtClean="0"/>
            <a:t>事实效应</a:t>
          </a:r>
          <a:endParaRPr lang="zh-CN" altLang="en-US" dirty="0"/>
        </a:p>
      </dgm:t>
    </dgm:pt>
    <dgm:pt modelId="{B64F8A15-5DAA-45A3-A84E-FE5D23720E36}" type="parTrans" cxnId="{E5DFDAC3-E468-4BFB-AAC3-43FD442E3B22}">
      <dgm:prSet/>
      <dgm:spPr/>
      <dgm:t>
        <a:bodyPr/>
        <a:lstStyle/>
        <a:p>
          <a:endParaRPr lang="zh-CN" altLang="en-US"/>
        </a:p>
      </dgm:t>
    </dgm:pt>
    <dgm:pt modelId="{2D0061AD-3F7A-4EDF-9A80-5AB2A550DA16}" type="sibTrans" cxnId="{E5DFDAC3-E468-4BFB-AAC3-43FD442E3B22}">
      <dgm:prSet/>
      <dgm:spPr/>
      <dgm:t>
        <a:bodyPr/>
        <a:lstStyle/>
        <a:p>
          <a:endParaRPr lang="zh-CN" altLang="en-US"/>
        </a:p>
      </dgm:t>
    </dgm:pt>
    <dgm:pt modelId="{690E9FBE-54F6-41C6-A339-F3C60A86DD9F}">
      <dgm:prSet phldrT="[文本]"/>
      <dgm:spPr/>
      <dgm:t>
        <a:bodyPr/>
        <a:lstStyle/>
        <a:p>
          <a:r>
            <a:rPr lang="zh-CN" altLang="en-US" dirty="0" smtClean="0"/>
            <a:t>价值效应</a:t>
          </a:r>
          <a:endParaRPr lang="zh-CN" altLang="en-US" dirty="0"/>
        </a:p>
      </dgm:t>
    </dgm:pt>
    <dgm:pt modelId="{22F9EFA1-E4A4-443B-842F-AC6B41A4E1EE}" type="parTrans" cxnId="{B6EE28C9-A7D3-44C1-8BA8-D226A04A436A}">
      <dgm:prSet/>
      <dgm:spPr/>
      <dgm:t>
        <a:bodyPr/>
        <a:lstStyle/>
        <a:p>
          <a:endParaRPr lang="zh-CN" altLang="en-US"/>
        </a:p>
      </dgm:t>
    </dgm:pt>
    <dgm:pt modelId="{9135D30E-701C-43C7-8F98-F021E14DE362}" type="sibTrans" cxnId="{B6EE28C9-A7D3-44C1-8BA8-D226A04A436A}">
      <dgm:prSet/>
      <dgm:spPr/>
      <dgm:t>
        <a:bodyPr/>
        <a:lstStyle/>
        <a:p>
          <a:endParaRPr lang="zh-CN" altLang="en-US"/>
        </a:p>
      </dgm:t>
    </dgm:pt>
    <dgm:pt modelId="{FD8671B5-2D01-495A-81E9-469B69EF6CA6}" type="pres">
      <dgm:prSet presAssocID="{4AF96A7A-14FC-4011-9EB7-476B6BDD883C}" presName="compositeShape" presStyleCnt="0">
        <dgm:presLayoutVars>
          <dgm:chMax val="7"/>
          <dgm:dir/>
          <dgm:resizeHandles val="exact"/>
        </dgm:presLayoutVars>
      </dgm:prSet>
      <dgm:spPr/>
    </dgm:pt>
    <dgm:pt modelId="{2EAE53AA-2178-4AA9-A8B1-AEFC52BF7EF8}" type="pres">
      <dgm:prSet presAssocID="{4AF96A7A-14FC-4011-9EB7-476B6BDD883C}" presName="wedge1" presStyleLbl="node1" presStyleIdx="0" presStyleCnt="3" custLinFactNeighborX="-4195" custLinFactNeighborY="2875"/>
      <dgm:spPr/>
      <dgm:t>
        <a:bodyPr/>
        <a:lstStyle/>
        <a:p>
          <a:endParaRPr lang="zh-CN" altLang="en-US"/>
        </a:p>
      </dgm:t>
    </dgm:pt>
    <dgm:pt modelId="{5B333951-895D-4DE7-8126-69E41926784C}" type="pres">
      <dgm:prSet presAssocID="{4AF96A7A-14FC-4011-9EB7-476B6BDD883C}" presName="wedge1Tx" presStyleLbl="node1" presStyleIdx="0" presStyleCnt="3">
        <dgm:presLayoutVars>
          <dgm:chMax val="0"/>
          <dgm:chPref val="0"/>
          <dgm:bulletEnabled val="1"/>
        </dgm:presLayoutVars>
      </dgm:prSet>
      <dgm:spPr/>
      <dgm:t>
        <a:bodyPr/>
        <a:lstStyle/>
        <a:p>
          <a:endParaRPr lang="zh-CN" altLang="en-US"/>
        </a:p>
      </dgm:t>
    </dgm:pt>
    <dgm:pt modelId="{81CBC112-1DE9-4839-809C-95858471207E}" type="pres">
      <dgm:prSet presAssocID="{4AF96A7A-14FC-4011-9EB7-476B6BDD883C}" presName="wedge2" presStyleLbl="node1" presStyleIdx="1" presStyleCnt="3" custLinFactNeighborY="1991"/>
      <dgm:spPr/>
      <dgm:t>
        <a:bodyPr/>
        <a:lstStyle/>
        <a:p>
          <a:endParaRPr lang="zh-CN" altLang="en-US"/>
        </a:p>
      </dgm:t>
    </dgm:pt>
    <dgm:pt modelId="{F2E5E192-2416-4A09-9B53-3FFA9E281208}" type="pres">
      <dgm:prSet presAssocID="{4AF96A7A-14FC-4011-9EB7-476B6BDD883C}" presName="wedge2Tx" presStyleLbl="node1" presStyleIdx="1" presStyleCnt="3">
        <dgm:presLayoutVars>
          <dgm:chMax val="0"/>
          <dgm:chPref val="0"/>
          <dgm:bulletEnabled val="1"/>
        </dgm:presLayoutVars>
      </dgm:prSet>
      <dgm:spPr/>
      <dgm:t>
        <a:bodyPr/>
        <a:lstStyle/>
        <a:p>
          <a:endParaRPr lang="zh-CN" altLang="en-US"/>
        </a:p>
      </dgm:t>
    </dgm:pt>
    <dgm:pt modelId="{BC24F9FE-8BAA-4821-8003-10147349A4A3}" type="pres">
      <dgm:prSet presAssocID="{4AF96A7A-14FC-4011-9EB7-476B6BDD883C}" presName="wedge3" presStyleLbl="node1" presStyleIdx="2" presStyleCnt="3" custLinFactNeighborX="-1133"/>
      <dgm:spPr/>
      <dgm:t>
        <a:bodyPr/>
        <a:lstStyle/>
        <a:p>
          <a:endParaRPr lang="zh-CN" altLang="en-US"/>
        </a:p>
      </dgm:t>
    </dgm:pt>
    <dgm:pt modelId="{394920BC-A1A6-4849-A781-45BCFE4B7E6C}" type="pres">
      <dgm:prSet presAssocID="{4AF96A7A-14FC-4011-9EB7-476B6BDD883C}" presName="wedge3Tx" presStyleLbl="node1" presStyleIdx="2" presStyleCnt="3">
        <dgm:presLayoutVars>
          <dgm:chMax val="0"/>
          <dgm:chPref val="0"/>
          <dgm:bulletEnabled val="1"/>
        </dgm:presLayoutVars>
      </dgm:prSet>
      <dgm:spPr/>
      <dgm:t>
        <a:bodyPr/>
        <a:lstStyle/>
        <a:p>
          <a:endParaRPr lang="zh-CN" altLang="en-US"/>
        </a:p>
      </dgm:t>
    </dgm:pt>
  </dgm:ptLst>
  <dgm:cxnLst>
    <dgm:cxn modelId="{E5DFDAC3-E468-4BFB-AAC3-43FD442E3B22}" srcId="{4AF96A7A-14FC-4011-9EB7-476B6BDD883C}" destId="{FFED359C-5092-4618-AECE-E83BCB6A1EB9}" srcOrd="1" destOrd="0" parTransId="{B64F8A15-5DAA-45A3-A84E-FE5D23720E36}" sibTransId="{2D0061AD-3F7A-4EDF-9A80-5AB2A550DA16}"/>
    <dgm:cxn modelId="{972137F7-1448-47AD-B610-5A8E1A70F24D}" srcId="{4AF96A7A-14FC-4011-9EB7-476B6BDD883C}" destId="{4DC9F6E3-8314-444E-966E-9F00792DFB33}" srcOrd="0" destOrd="0" parTransId="{9CAEAFA2-6A4E-443D-BA1E-0F0E3616C3FF}" sibTransId="{3A5826A1-2BC7-4B83-B169-FE5D3BF3A83F}"/>
    <dgm:cxn modelId="{85537288-57FC-45D5-93B6-9986DC99CDD2}" type="presOf" srcId="{FFED359C-5092-4618-AECE-E83BCB6A1EB9}" destId="{F2E5E192-2416-4A09-9B53-3FFA9E281208}" srcOrd="1" destOrd="0" presId="urn:microsoft.com/office/officeart/2005/8/layout/chart3"/>
    <dgm:cxn modelId="{A74A93A6-0C58-4817-AE4E-558E17B6886A}" type="presOf" srcId="{690E9FBE-54F6-41C6-A339-F3C60A86DD9F}" destId="{BC24F9FE-8BAA-4821-8003-10147349A4A3}" srcOrd="0" destOrd="0" presId="urn:microsoft.com/office/officeart/2005/8/layout/chart3"/>
    <dgm:cxn modelId="{F735E896-C69F-4A02-AED6-8E7FB7F68413}" type="presOf" srcId="{4DC9F6E3-8314-444E-966E-9F00792DFB33}" destId="{5B333951-895D-4DE7-8126-69E41926784C}" srcOrd="1" destOrd="0" presId="urn:microsoft.com/office/officeart/2005/8/layout/chart3"/>
    <dgm:cxn modelId="{C39B5966-9F50-4815-BDFD-085A7F6FF207}" type="presOf" srcId="{690E9FBE-54F6-41C6-A339-F3C60A86DD9F}" destId="{394920BC-A1A6-4849-A781-45BCFE4B7E6C}" srcOrd="1" destOrd="0" presId="urn:microsoft.com/office/officeart/2005/8/layout/chart3"/>
    <dgm:cxn modelId="{E6C7D643-28D0-4414-952D-E7A74EB0B967}" type="presOf" srcId="{FFED359C-5092-4618-AECE-E83BCB6A1EB9}" destId="{81CBC112-1DE9-4839-809C-95858471207E}" srcOrd="0" destOrd="0" presId="urn:microsoft.com/office/officeart/2005/8/layout/chart3"/>
    <dgm:cxn modelId="{B6EE28C9-A7D3-44C1-8BA8-D226A04A436A}" srcId="{4AF96A7A-14FC-4011-9EB7-476B6BDD883C}" destId="{690E9FBE-54F6-41C6-A339-F3C60A86DD9F}" srcOrd="2" destOrd="0" parTransId="{22F9EFA1-E4A4-443B-842F-AC6B41A4E1EE}" sibTransId="{9135D30E-701C-43C7-8F98-F021E14DE362}"/>
    <dgm:cxn modelId="{A476586D-9D6A-4706-BB33-85488434225F}" type="presOf" srcId="{4AF96A7A-14FC-4011-9EB7-476B6BDD883C}" destId="{FD8671B5-2D01-495A-81E9-469B69EF6CA6}" srcOrd="0" destOrd="0" presId="urn:microsoft.com/office/officeart/2005/8/layout/chart3"/>
    <dgm:cxn modelId="{F82D0552-4594-48B1-AE5B-D91F27DC31C9}" type="presOf" srcId="{4DC9F6E3-8314-444E-966E-9F00792DFB33}" destId="{2EAE53AA-2178-4AA9-A8B1-AEFC52BF7EF8}" srcOrd="0" destOrd="0" presId="urn:microsoft.com/office/officeart/2005/8/layout/chart3"/>
    <dgm:cxn modelId="{A8CCBB19-49E9-40B7-9646-4020C844ACAA}" type="presParOf" srcId="{FD8671B5-2D01-495A-81E9-469B69EF6CA6}" destId="{2EAE53AA-2178-4AA9-A8B1-AEFC52BF7EF8}" srcOrd="0" destOrd="0" presId="urn:microsoft.com/office/officeart/2005/8/layout/chart3"/>
    <dgm:cxn modelId="{5061F891-C56B-4CC5-B9EF-402CABAE0615}" type="presParOf" srcId="{FD8671B5-2D01-495A-81E9-469B69EF6CA6}" destId="{5B333951-895D-4DE7-8126-69E41926784C}" srcOrd="1" destOrd="0" presId="urn:microsoft.com/office/officeart/2005/8/layout/chart3"/>
    <dgm:cxn modelId="{2090E925-EDD5-4FCB-9BAE-25411A3A0881}" type="presParOf" srcId="{FD8671B5-2D01-495A-81E9-469B69EF6CA6}" destId="{81CBC112-1DE9-4839-809C-95858471207E}" srcOrd="2" destOrd="0" presId="urn:microsoft.com/office/officeart/2005/8/layout/chart3"/>
    <dgm:cxn modelId="{EFA5D001-21D3-406D-ADE2-31F55BEBEE08}" type="presParOf" srcId="{FD8671B5-2D01-495A-81E9-469B69EF6CA6}" destId="{F2E5E192-2416-4A09-9B53-3FFA9E281208}" srcOrd="3" destOrd="0" presId="urn:microsoft.com/office/officeart/2005/8/layout/chart3"/>
    <dgm:cxn modelId="{A6C70121-2F67-40D7-9D27-84DA7DEBD2D4}" type="presParOf" srcId="{FD8671B5-2D01-495A-81E9-469B69EF6CA6}" destId="{BC24F9FE-8BAA-4821-8003-10147349A4A3}" srcOrd="4" destOrd="0" presId="urn:microsoft.com/office/officeart/2005/8/layout/chart3"/>
    <dgm:cxn modelId="{ACA51C51-41B2-4DA4-AFE0-2160D0E523D6}" type="presParOf" srcId="{FD8671B5-2D01-495A-81E9-469B69EF6CA6}" destId="{394920BC-A1A6-4849-A781-45BCFE4B7E6C}" srcOrd="5" destOrd="0" presId="urn:microsoft.com/office/officeart/2005/8/layout/chart3"/>
  </dgm:cxnLst>
  <dgm:bg/>
  <dgm:whole/>
</dgm:dataModel>
</file>

<file path=ppt/diagrams/data17.xml><?xml version="1.0" encoding="utf-8"?>
<dgm:dataModel xmlns:dgm="http://schemas.openxmlformats.org/drawingml/2006/diagram" xmlns:a="http://schemas.openxmlformats.org/drawingml/2006/main">
  <dgm:ptLst>
    <dgm:pt modelId="{E764FDF5-DBED-44D5-BBF5-2949D0C2AB08}" type="doc">
      <dgm:prSet loTypeId="urn:microsoft.com/office/officeart/2005/8/layout/radial6" loCatId="relationship" qsTypeId="urn:microsoft.com/office/officeart/2005/8/quickstyle/simple2" qsCatId="simple" csTypeId="urn:microsoft.com/office/officeart/2005/8/colors/accent0_3" csCatId="mainScheme" phldr="1"/>
      <dgm:spPr/>
      <dgm:t>
        <a:bodyPr/>
        <a:lstStyle/>
        <a:p>
          <a:endParaRPr lang="zh-CN" altLang="en-US"/>
        </a:p>
      </dgm:t>
    </dgm:pt>
    <dgm:pt modelId="{F26EB070-547E-4374-B2AE-E7DB09124330}">
      <dgm:prSet phldrT="[文本]"/>
      <dgm:spPr/>
      <dgm:t>
        <a:bodyPr/>
        <a:lstStyle/>
        <a:p>
          <a:r>
            <a:rPr lang="zh-CN" altLang="en-US" dirty="0" smtClean="0"/>
            <a:t>教育学理论</a:t>
          </a:r>
          <a:endParaRPr lang="zh-CN" altLang="en-US" dirty="0"/>
        </a:p>
      </dgm:t>
    </dgm:pt>
    <dgm:pt modelId="{0B22B752-B352-4549-B078-8FDAC2033BE5}" type="parTrans" cxnId="{033BA29D-6EF5-4D46-B5F8-54E02BEFDB6C}">
      <dgm:prSet/>
      <dgm:spPr/>
      <dgm:t>
        <a:bodyPr/>
        <a:lstStyle/>
        <a:p>
          <a:endParaRPr lang="zh-CN" altLang="en-US"/>
        </a:p>
      </dgm:t>
    </dgm:pt>
    <dgm:pt modelId="{4AD5E7E8-C88C-43DE-8F4B-C1767BA3FC20}" type="sibTrans" cxnId="{033BA29D-6EF5-4D46-B5F8-54E02BEFDB6C}">
      <dgm:prSet/>
      <dgm:spPr/>
      <dgm:t>
        <a:bodyPr/>
        <a:lstStyle/>
        <a:p>
          <a:endParaRPr lang="zh-CN" altLang="en-US"/>
        </a:p>
      </dgm:t>
    </dgm:pt>
    <dgm:pt modelId="{73332D31-73CF-488F-9055-3CFCBBB170CA}">
      <dgm:prSet phldrT="[文本]"/>
      <dgm:spPr>
        <a:solidFill>
          <a:schemeClr val="accent2">
            <a:lumMod val="75000"/>
          </a:schemeClr>
        </a:solidFill>
      </dgm:spPr>
      <dgm:t>
        <a:bodyPr/>
        <a:lstStyle/>
        <a:p>
          <a:r>
            <a:rPr lang="zh-CN" altLang="en-US" dirty="0" smtClean="0"/>
            <a:t>教育技术学</a:t>
          </a:r>
          <a:endParaRPr lang="zh-CN" altLang="en-US" dirty="0"/>
        </a:p>
      </dgm:t>
    </dgm:pt>
    <dgm:pt modelId="{948D7F2F-BA48-433E-B611-99375C5B3AB4}" type="parTrans" cxnId="{AD6C7AD1-B823-4006-A4A2-435FDECC8527}">
      <dgm:prSet/>
      <dgm:spPr/>
      <dgm:t>
        <a:bodyPr/>
        <a:lstStyle/>
        <a:p>
          <a:endParaRPr lang="zh-CN" altLang="en-US"/>
        </a:p>
      </dgm:t>
    </dgm:pt>
    <dgm:pt modelId="{77D9671B-BA21-448F-B0D5-679595250D67}" type="sibTrans" cxnId="{AD6C7AD1-B823-4006-A4A2-435FDECC8527}">
      <dgm:prSet/>
      <dgm:spPr>
        <a:solidFill>
          <a:schemeClr val="accent5">
            <a:lumMod val="75000"/>
          </a:schemeClr>
        </a:solidFill>
      </dgm:spPr>
      <dgm:t>
        <a:bodyPr/>
        <a:lstStyle/>
        <a:p>
          <a:endParaRPr lang="zh-CN" altLang="en-US"/>
        </a:p>
      </dgm:t>
    </dgm:pt>
    <dgm:pt modelId="{13AB7399-7B8F-4C2C-B5AF-A2147F68D179}">
      <dgm:prSet phldrT="[文本]"/>
      <dgm:spPr>
        <a:solidFill>
          <a:schemeClr val="accent5">
            <a:lumMod val="25000"/>
          </a:schemeClr>
        </a:solidFill>
      </dgm:spPr>
      <dgm:t>
        <a:bodyPr/>
        <a:lstStyle/>
        <a:p>
          <a:r>
            <a:rPr lang="zh-CN" altLang="en-US" dirty="0" smtClean="0"/>
            <a:t>教育现象学</a:t>
          </a:r>
          <a:endParaRPr lang="zh-CN" altLang="en-US" dirty="0"/>
        </a:p>
      </dgm:t>
    </dgm:pt>
    <dgm:pt modelId="{B390D863-F883-43D1-AD4E-E4A6B71F78D7}" type="parTrans" cxnId="{8984E313-48A5-46BC-AEAE-E6EC94FEAEDB}">
      <dgm:prSet/>
      <dgm:spPr/>
      <dgm:t>
        <a:bodyPr/>
        <a:lstStyle/>
        <a:p>
          <a:endParaRPr lang="zh-CN" altLang="en-US"/>
        </a:p>
      </dgm:t>
    </dgm:pt>
    <dgm:pt modelId="{6B3423F9-0656-44ED-B2C1-98D565CF7591}" type="sibTrans" cxnId="{8984E313-48A5-46BC-AEAE-E6EC94FEAEDB}">
      <dgm:prSet/>
      <dgm:spPr>
        <a:solidFill>
          <a:schemeClr val="accent5">
            <a:lumMod val="75000"/>
          </a:schemeClr>
        </a:solidFill>
      </dgm:spPr>
      <dgm:t>
        <a:bodyPr/>
        <a:lstStyle/>
        <a:p>
          <a:endParaRPr lang="zh-CN" altLang="en-US"/>
        </a:p>
      </dgm:t>
    </dgm:pt>
    <dgm:pt modelId="{C3F5D3CB-A8FF-4BE1-94D2-8A8119EE932C}">
      <dgm:prSet phldrT="[文本]"/>
      <dgm:spPr>
        <a:solidFill>
          <a:schemeClr val="accent1">
            <a:lumMod val="50000"/>
          </a:schemeClr>
        </a:solidFill>
      </dgm:spPr>
      <dgm:t>
        <a:bodyPr/>
        <a:lstStyle/>
        <a:p>
          <a:r>
            <a:rPr lang="zh-CN" altLang="en-US" dirty="0" smtClean="0"/>
            <a:t>教育价值学</a:t>
          </a:r>
          <a:endParaRPr lang="zh-CN" altLang="en-US" dirty="0"/>
        </a:p>
      </dgm:t>
    </dgm:pt>
    <dgm:pt modelId="{D6978132-B70D-4F52-810A-B394A0422E97}" type="parTrans" cxnId="{349A0E1A-4987-49A2-A8BC-77B197475528}">
      <dgm:prSet/>
      <dgm:spPr/>
      <dgm:t>
        <a:bodyPr/>
        <a:lstStyle/>
        <a:p>
          <a:endParaRPr lang="zh-CN" altLang="en-US"/>
        </a:p>
      </dgm:t>
    </dgm:pt>
    <dgm:pt modelId="{B87D42D2-D9C6-4734-88CA-62371327006F}" type="sibTrans" cxnId="{349A0E1A-4987-49A2-A8BC-77B197475528}">
      <dgm:prSet/>
      <dgm:spPr>
        <a:solidFill>
          <a:schemeClr val="accent5">
            <a:lumMod val="75000"/>
          </a:schemeClr>
        </a:solidFill>
      </dgm:spPr>
      <dgm:t>
        <a:bodyPr/>
        <a:lstStyle/>
        <a:p>
          <a:endParaRPr lang="zh-CN" altLang="en-US"/>
        </a:p>
      </dgm:t>
    </dgm:pt>
    <dgm:pt modelId="{147D15C4-8F3C-4EA4-8033-684BBD972CF4}" type="pres">
      <dgm:prSet presAssocID="{E764FDF5-DBED-44D5-BBF5-2949D0C2AB08}" presName="Name0" presStyleCnt="0">
        <dgm:presLayoutVars>
          <dgm:chMax val="1"/>
          <dgm:dir/>
          <dgm:animLvl val="ctr"/>
          <dgm:resizeHandles val="exact"/>
        </dgm:presLayoutVars>
      </dgm:prSet>
      <dgm:spPr/>
      <dgm:t>
        <a:bodyPr/>
        <a:lstStyle/>
        <a:p>
          <a:endParaRPr lang="zh-CN" altLang="en-US"/>
        </a:p>
      </dgm:t>
    </dgm:pt>
    <dgm:pt modelId="{0DC608F7-9541-43F9-B80A-66C3BCDDDA08}" type="pres">
      <dgm:prSet presAssocID="{F26EB070-547E-4374-B2AE-E7DB09124330}" presName="centerShape" presStyleLbl="node0" presStyleIdx="0" presStyleCnt="1"/>
      <dgm:spPr/>
      <dgm:t>
        <a:bodyPr/>
        <a:lstStyle/>
        <a:p>
          <a:endParaRPr lang="zh-CN" altLang="en-US"/>
        </a:p>
      </dgm:t>
    </dgm:pt>
    <dgm:pt modelId="{560B5799-7C3F-4EAB-89D1-F532CAED75E6}" type="pres">
      <dgm:prSet presAssocID="{73332D31-73CF-488F-9055-3CFCBBB170CA}" presName="node" presStyleLbl="node1" presStyleIdx="0" presStyleCnt="3">
        <dgm:presLayoutVars>
          <dgm:bulletEnabled val="1"/>
        </dgm:presLayoutVars>
      </dgm:prSet>
      <dgm:spPr/>
      <dgm:t>
        <a:bodyPr/>
        <a:lstStyle/>
        <a:p>
          <a:endParaRPr lang="zh-CN" altLang="en-US"/>
        </a:p>
      </dgm:t>
    </dgm:pt>
    <dgm:pt modelId="{DD46A342-F529-4E76-9ACA-A8D236EEC26C}" type="pres">
      <dgm:prSet presAssocID="{73332D31-73CF-488F-9055-3CFCBBB170CA}" presName="dummy" presStyleCnt="0"/>
      <dgm:spPr/>
    </dgm:pt>
    <dgm:pt modelId="{3ADFA096-11CB-4B49-82E4-15637A21D41C}" type="pres">
      <dgm:prSet presAssocID="{77D9671B-BA21-448F-B0D5-679595250D67}" presName="sibTrans" presStyleLbl="sibTrans2D1" presStyleIdx="0" presStyleCnt="3"/>
      <dgm:spPr/>
      <dgm:t>
        <a:bodyPr/>
        <a:lstStyle/>
        <a:p>
          <a:endParaRPr lang="zh-CN" altLang="en-US"/>
        </a:p>
      </dgm:t>
    </dgm:pt>
    <dgm:pt modelId="{5ADD1970-89F3-4208-9910-8B022710BE9F}" type="pres">
      <dgm:prSet presAssocID="{13AB7399-7B8F-4C2C-B5AF-A2147F68D179}" presName="node" presStyleLbl="node1" presStyleIdx="1" presStyleCnt="3">
        <dgm:presLayoutVars>
          <dgm:bulletEnabled val="1"/>
        </dgm:presLayoutVars>
      </dgm:prSet>
      <dgm:spPr/>
      <dgm:t>
        <a:bodyPr/>
        <a:lstStyle/>
        <a:p>
          <a:endParaRPr lang="zh-CN" altLang="en-US"/>
        </a:p>
      </dgm:t>
    </dgm:pt>
    <dgm:pt modelId="{9266FF46-6235-4F7E-B561-4C503F029D14}" type="pres">
      <dgm:prSet presAssocID="{13AB7399-7B8F-4C2C-B5AF-A2147F68D179}" presName="dummy" presStyleCnt="0"/>
      <dgm:spPr/>
    </dgm:pt>
    <dgm:pt modelId="{87209178-522D-448A-AF75-5F78E3954817}" type="pres">
      <dgm:prSet presAssocID="{6B3423F9-0656-44ED-B2C1-98D565CF7591}" presName="sibTrans" presStyleLbl="sibTrans2D1" presStyleIdx="1" presStyleCnt="3"/>
      <dgm:spPr/>
      <dgm:t>
        <a:bodyPr/>
        <a:lstStyle/>
        <a:p>
          <a:endParaRPr lang="zh-CN" altLang="en-US"/>
        </a:p>
      </dgm:t>
    </dgm:pt>
    <dgm:pt modelId="{E648E652-5F3C-4E2C-8D9A-2657842428B7}" type="pres">
      <dgm:prSet presAssocID="{C3F5D3CB-A8FF-4BE1-94D2-8A8119EE932C}" presName="node" presStyleLbl="node1" presStyleIdx="2" presStyleCnt="3">
        <dgm:presLayoutVars>
          <dgm:bulletEnabled val="1"/>
        </dgm:presLayoutVars>
      </dgm:prSet>
      <dgm:spPr/>
      <dgm:t>
        <a:bodyPr/>
        <a:lstStyle/>
        <a:p>
          <a:endParaRPr lang="zh-CN" altLang="en-US"/>
        </a:p>
      </dgm:t>
    </dgm:pt>
    <dgm:pt modelId="{62291695-A99B-4BB6-AA97-2AF93EEC2B64}" type="pres">
      <dgm:prSet presAssocID="{C3F5D3CB-A8FF-4BE1-94D2-8A8119EE932C}" presName="dummy" presStyleCnt="0"/>
      <dgm:spPr/>
    </dgm:pt>
    <dgm:pt modelId="{48F3186F-01E1-4291-B804-662A1B85175C}" type="pres">
      <dgm:prSet presAssocID="{B87D42D2-D9C6-4734-88CA-62371327006F}" presName="sibTrans" presStyleLbl="sibTrans2D1" presStyleIdx="2" presStyleCnt="3"/>
      <dgm:spPr/>
      <dgm:t>
        <a:bodyPr/>
        <a:lstStyle/>
        <a:p>
          <a:endParaRPr lang="zh-CN" altLang="en-US"/>
        </a:p>
      </dgm:t>
    </dgm:pt>
  </dgm:ptLst>
  <dgm:cxnLst>
    <dgm:cxn modelId="{8A2F60ED-8B9D-4C2B-AB48-F858A591A22A}" type="presOf" srcId="{13AB7399-7B8F-4C2C-B5AF-A2147F68D179}" destId="{5ADD1970-89F3-4208-9910-8B022710BE9F}" srcOrd="0" destOrd="0" presId="urn:microsoft.com/office/officeart/2005/8/layout/radial6"/>
    <dgm:cxn modelId="{349A0E1A-4987-49A2-A8BC-77B197475528}" srcId="{F26EB070-547E-4374-B2AE-E7DB09124330}" destId="{C3F5D3CB-A8FF-4BE1-94D2-8A8119EE932C}" srcOrd="2" destOrd="0" parTransId="{D6978132-B70D-4F52-810A-B394A0422E97}" sibTransId="{B87D42D2-D9C6-4734-88CA-62371327006F}"/>
    <dgm:cxn modelId="{AD6C7AD1-B823-4006-A4A2-435FDECC8527}" srcId="{F26EB070-547E-4374-B2AE-E7DB09124330}" destId="{73332D31-73CF-488F-9055-3CFCBBB170CA}" srcOrd="0" destOrd="0" parTransId="{948D7F2F-BA48-433E-B611-99375C5B3AB4}" sibTransId="{77D9671B-BA21-448F-B0D5-679595250D67}"/>
    <dgm:cxn modelId="{ACA61FD9-62C7-4F5A-99EB-8FC10A8E6615}" type="presOf" srcId="{B87D42D2-D9C6-4734-88CA-62371327006F}" destId="{48F3186F-01E1-4291-B804-662A1B85175C}" srcOrd="0" destOrd="0" presId="urn:microsoft.com/office/officeart/2005/8/layout/radial6"/>
    <dgm:cxn modelId="{A58E57F9-DCA4-458B-B063-470E63D27B07}" type="presOf" srcId="{F26EB070-547E-4374-B2AE-E7DB09124330}" destId="{0DC608F7-9541-43F9-B80A-66C3BCDDDA08}" srcOrd="0" destOrd="0" presId="urn:microsoft.com/office/officeart/2005/8/layout/radial6"/>
    <dgm:cxn modelId="{8EE6297D-B4C5-418A-8774-7ED27702106C}" type="presOf" srcId="{6B3423F9-0656-44ED-B2C1-98D565CF7591}" destId="{87209178-522D-448A-AF75-5F78E3954817}" srcOrd="0" destOrd="0" presId="urn:microsoft.com/office/officeart/2005/8/layout/radial6"/>
    <dgm:cxn modelId="{033BA29D-6EF5-4D46-B5F8-54E02BEFDB6C}" srcId="{E764FDF5-DBED-44D5-BBF5-2949D0C2AB08}" destId="{F26EB070-547E-4374-B2AE-E7DB09124330}" srcOrd="0" destOrd="0" parTransId="{0B22B752-B352-4549-B078-8FDAC2033BE5}" sibTransId="{4AD5E7E8-C88C-43DE-8F4B-C1767BA3FC20}"/>
    <dgm:cxn modelId="{1CD5FFBB-B2AE-4B3C-874C-8270F2E190D7}" type="presOf" srcId="{77D9671B-BA21-448F-B0D5-679595250D67}" destId="{3ADFA096-11CB-4B49-82E4-15637A21D41C}" srcOrd="0" destOrd="0" presId="urn:microsoft.com/office/officeart/2005/8/layout/radial6"/>
    <dgm:cxn modelId="{3CBE7F4D-BFA0-406E-A524-53AAA7E29C72}" type="presOf" srcId="{E764FDF5-DBED-44D5-BBF5-2949D0C2AB08}" destId="{147D15C4-8F3C-4EA4-8033-684BBD972CF4}" srcOrd="0" destOrd="0" presId="urn:microsoft.com/office/officeart/2005/8/layout/radial6"/>
    <dgm:cxn modelId="{C4F85F7B-F965-49EA-A814-8BC48BCE4E7D}" type="presOf" srcId="{C3F5D3CB-A8FF-4BE1-94D2-8A8119EE932C}" destId="{E648E652-5F3C-4E2C-8D9A-2657842428B7}" srcOrd="0" destOrd="0" presId="urn:microsoft.com/office/officeart/2005/8/layout/radial6"/>
    <dgm:cxn modelId="{8984E313-48A5-46BC-AEAE-E6EC94FEAEDB}" srcId="{F26EB070-547E-4374-B2AE-E7DB09124330}" destId="{13AB7399-7B8F-4C2C-B5AF-A2147F68D179}" srcOrd="1" destOrd="0" parTransId="{B390D863-F883-43D1-AD4E-E4A6B71F78D7}" sibTransId="{6B3423F9-0656-44ED-B2C1-98D565CF7591}"/>
    <dgm:cxn modelId="{5FA460F7-A77B-4853-A507-81E5429B096F}" type="presOf" srcId="{73332D31-73CF-488F-9055-3CFCBBB170CA}" destId="{560B5799-7C3F-4EAB-89D1-F532CAED75E6}" srcOrd="0" destOrd="0" presId="urn:microsoft.com/office/officeart/2005/8/layout/radial6"/>
    <dgm:cxn modelId="{C42C6916-AC1A-4B2A-A14C-5582D59BB22A}" type="presParOf" srcId="{147D15C4-8F3C-4EA4-8033-684BBD972CF4}" destId="{0DC608F7-9541-43F9-B80A-66C3BCDDDA08}" srcOrd="0" destOrd="0" presId="urn:microsoft.com/office/officeart/2005/8/layout/radial6"/>
    <dgm:cxn modelId="{266D4E27-B7D9-4717-9796-F03B7032342E}" type="presParOf" srcId="{147D15C4-8F3C-4EA4-8033-684BBD972CF4}" destId="{560B5799-7C3F-4EAB-89D1-F532CAED75E6}" srcOrd="1" destOrd="0" presId="urn:microsoft.com/office/officeart/2005/8/layout/radial6"/>
    <dgm:cxn modelId="{A91D7D00-9A43-44F8-B86B-CF1939261AB5}" type="presParOf" srcId="{147D15C4-8F3C-4EA4-8033-684BBD972CF4}" destId="{DD46A342-F529-4E76-9ACA-A8D236EEC26C}" srcOrd="2" destOrd="0" presId="urn:microsoft.com/office/officeart/2005/8/layout/radial6"/>
    <dgm:cxn modelId="{527AB97A-07F1-4E49-85E5-1A7F58ED6CCA}" type="presParOf" srcId="{147D15C4-8F3C-4EA4-8033-684BBD972CF4}" destId="{3ADFA096-11CB-4B49-82E4-15637A21D41C}" srcOrd="3" destOrd="0" presId="urn:microsoft.com/office/officeart/2005/8/layout/radial6"/>
    <dgm:cxn modelId="{EA1CD87B-2224-4CBD-9E38-2C7496D33B9E}" type="presParOf" srcId="{147D15C4-8F3C-4EA4-8033-684BBD972CF4}" destId="{5ADD1970-89F3-4208-9910-8B022710BE9F}" srcOrd="4" destOrd="0" presId="urn:microsoft.com/office/officeart/2005/8/layout/radial6"/>
    <dgm:cxn modelId="{D4F777A0-705A-413B-9747-156F14DDA11E}" type="presParOf" srcId="{147D15C4-8F3C-4EA4-8033-684BBD972CF4}" destId="{9266FF46-6235-4F7E-B561-4C503F029D14}" srcOrd="5" destOrd="0" presId="urn:microsoft.com/office/officeart/2005/8/layout/radial6"/>
    <dgm:cxn modelId="{08F63C4C-318E-485A-A124-83ED02112FA0}" type="presParOf" srcId="{147D15C4-8F3C-4EA4-8033-684BBD972CF4}" destId="{87209178-522D-448A-AF75-5F78E3954817}" srcOrd="6" destOrd="0" presId="urn:microsoft.com/office/officeart/2005/8/layout/radial6"/>
    <dgm:cxn modelId="{7B064086-7274-4F4B-8065-D70D9BDF4B17}" type="presParOf" srcId="{147D15C4-8F3C-4EA4-8033-684BBD972CF4}" destId="{E648E652-5F3C-4E2C-8D9A-2657842428B7}" srcOrd="7" destOrd="0" presId="urn:microsoft.com/office/officeart/2005/8/layout/radial6"/>
    <dgm:cxn modelId="{937CEEF9-F75F-4ABE-A401-C9A0772F7269}" type="presParOf" srcId="{147D15C4-8F3C-4EA4-8033-684BBD972CF4}" destId="{62291695-A99B-4BB6-AA97-2AF93EEC2B64}" srcOrd="8" destOrd="0" presId="urn:microsoft.com/office/officeart/2005/8/layout/radial6"/>
    <dgm:cxn modelId="{9A04A35D-F9C4-4393-A343-9EEC129F1288}" type="presParOf" srcId="{147D15C4-8F3C-4EA4-8033-684BBD972CF4}" destId="{48F3186F-01E1-4291-B804-662A1B85175C}" srcOrd="9" destOrd="0" presId="urn:microsoft.com/office/officeart/2005/8/layout/radial6"/>
  </dgm:cxnLst>
  <dgm:bg/>
  <dgm:whole/>
</dgm:dataModel>
</file>

<file path=ppt/diagrams/data18.xml><?xml version="1.0" encoding="utf-8"?>
<dgm:dataModel xmlns:dgm="http://schemas.openxmlformats.org/drawingml/2006/diagram" xmlns:a="http://schemas.openxmlformats.org/drawingml/2006/main">
  <dgm:ptLst>
    <dgm:pt modelId="{94DA867F-E550-4713-B177-C76BAF34FB2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C65F10B0-A92C-4DF5-9830-FA5B03E61329}">
      <dgm:prSet phldrT="[文本]" custT="1"/>
      <dgm:spPr>
        <a:solidFill>
          <a:srgbClr val="FF0000"/>
        </a:solidFill>
      </dgm:spPr>
      <dgm:t>
        <a:bodyPr/>
        <a:lstStyle/>
        <a:p>
          <a:r>
            <a:rPr lang="zh-CN" altLang="en-US" sz="2400" b="1" dirty="0" smtClean="0"/>
            <a:t>解</a:t>
          </a:r>
          <a:endParaRPr lang="zh-CN" altLang="en-US" sz="2400" b="1" dirty="0"/>
        </a:p>
      </dgm:t>
    </dgm:pt>
    <dgm:pt modelId="{9C9E9C25-84F6-4D47-A81D-777AECDE9DDA}" type="parTrans" cxnId="{EA3320D6-DB27-4C18-BB6B-A311E87633ED}">
      <dgm:prSet/>
      <dgm:spPr/>
      <dgm:t>
        <a:bodyPr/>
        <a:lstStyle/>
        <a:p>
          <a:endParaRPr lang="zh-CN" altLang="en-US"/>
        </a:p>
      </dgm:t>
    </dgm:pt>
    <dgm:pt modelId="{64B4B2D2-7C78-48F7-AFCE-E37DBAFDD5E4}" type="sibTrans" cxnId="{EA3320D6-DB27-4C18-BB6B-A311E87633ED}">
      <dgm:prSet/>
      <dgm:spPr/>
      <dgm:t>
        <a:bodyPr/>
        <a:lstStyle/>
        <a:p>
          <a:endParaRPr lang="zh-CN" altLang="en-US"/>
        </a:p>
      </dgm:t>
    </dgm:pt>
    <dgm:pt modelId="{FFC60D4C-7036-4531-80CC-1BA668E9F0D8}">
      <dgm:prSet phldrT="[文本]" custT="1"/>
      <dgm:spPr/>
      <dgm:t>
        <a:bodyPr/>
        <a:lstStyle/>
        <a:p>
          <a:r>
            <a:rPr lang="zh-CN" altLang="en-US" sz="2000" dirty="0" smtClean="0"/>
            <a:t>教育学研究的研究对象：教育系统</a:t>
          </a:r>
          <a:endParaRPr lang="zh-CN" altLang="en-US" sz="2000" dirty="0"/>
        </a:p>
      </dgm:t>
    </dgm:pt>
    <dgm:pt modelId="{8F352B12-73B0-4369-AE51-2AB94D269F09}" type="parTrans" cxnId="{9BE9FBBB-8B19-4D35-BC4F-5EA64E5551BE}">
      <dgm:prSet/>
      <dgm:spPr/>
      <dgm:t>
        <a:bodyPr/>
        <a:lstStyle/>
        <a:p>
          <a:endParaRPr lang="zh-CN" altLang="en-US"/>
        </a:p>
      </dgm:t>
    </dgm:pt>
    <dgm:pt modelId="{C3418C01-1AC8-471C-9921-56BF47267CFF}" type="sibTrans" cxnId="{9BE9FBBB-8B19-4D35-BC4F-5EA64E5551BE}">
      <dgm:prSet/>
      <dgm:spPr/>
      <dgm:t>
        <a:bodyPr/>
        <a:lstStyle/>
        <a:p>
          <a:endParaRPr lang="zh-CN" altLang="en-US"/>
        </a:p>
      </dgm:t>
    </dgm:pt>
    <dgm:pt modelId="{C56CABAA-2838-4762-92CC-725BEB4929E3}">
      <dgm:prSet phldrT="[文本]" custT="1"/>
      <dgm:spPr/>
      <dgm:t>
        <a:bodyPr/>
        <a:lstStyle/>
        <a:p>
          <a:r>
            <a:rPr lang="zh-CN" altLang="en-US" sz="2000" dirty="0" smtClean="0"/>
            <a:t>我们设计什么就研究什么</a:t>
          </a:r>
          <a:r>
            <a:rPr lang="en-US" altLang="zh-CN" sz="2000" dirty="0" smtClean="0"/>
            <a:t>,</a:t>
          </a:r>
          <a:r>
            <a:rPr lang="zh-CN" altLang="en-US" sz="2000" dirty="0" smtClean="0"/>
            <a:t>研究教育系统的构造、它的结构、功能、特征与各种效应之间的关系</a:t>
          </a:r>
          <a:endParaRPr lang="zh-CN" altLang="en-US" sz="2000" dirty="0"/>
        </a:p>
      </dgm:t>
    </dgm:pt>
    <dgm:pt modelId="{D98FE608-4753-441B-924C-02EC5BE1A568}" type="parTrans" cxnId="{D373FA88-69A4-4928-A6AA-B398C9F38F22}">
      <dgm:prSet/>
      <dgm:spPr/>
      <dgm:t>
        <a:bodyPr/>
        <a:lstStyle/>
        <a:p>
          <a:endParaRPr lang="zh-CN" altLang="en-US"/>
        </a:p>
      </dgm:t>
    </dgm:pt>
    <dgm:pt modelId="{7E3820F9-FD39-4D80-8A73-EF0CFDB6F9D1}" type="sibTrans" cxnId="{D373FA88-69A4-4928-A6AA-B398C9F38F22}">
      <dgm:prSet/>
      <dgm:spPr/>
      <dgm:t>
        <a:bodyPr/>
        <a:lstStyle/>
        <a:p>
          <a:endParaRPr lang="zh-CN" altLang="en-US"/>
        </a:p>
      </dgm:t>
    </dgm:pt>
    <dgm:pt modelId="{FA9B3748-FCD9-4729-8DEC-D2001E7122EB}" type="pres">
      <dgm:prSet presAssocID="{94DA867F-E550-4713-B177-C76BAF34FB22}" presName="linearFlow" presStyleCnt="0">
        <dgm:presLayoutVars>
          <dgm:dir/>
          <dgm:animLvl val="lvl"/>
          <dgm:resizeHandles val="exact"/>
        </dgm:presLayoutVars>
      </dgm:prSet>
      <dgm:spPr/>
      <dgm:t>
        <a:bodyPr/>
        <a:lstStyle/>
        <a:p>
          <a:endParaRPr lang="zh-CN" altLang="en-US"/>
        </a:p>
      </dgm:t>
    </dgm:pt>
    <dgm:pt modelId="{3B0DF757-4AC4-4277-98C4-2FBEAA84BB6B}" type="pres">
      <dgm:prSet presAssocID="{C65F10B0-A92C-4DF5-9830-FA5B03E61329}" presName="composite" presStyleCnt="0"/>
      <dgm:spPr/>
    </dgm:pt>
    <dgm:pt modelId="{7A298F72-FB7F-4D1F-AA1E-D791C9ED2E69}" type="pres">
      <dgm:prSet presAssocID="{C65F10B0-A92C-4DF5-9830-FA5B03E61329}" presName="parentText" presStyleLbl="alignNode1" presStyleIdx="0" presStyleCnt="1">
        <dgm:presLayoutVars>
          <dgm:chMax val="1"/>
          <dgm:bulletEnabled val="1"/>
        </dgm:presLayoutVars>
      </dgm:prSet>
      <dgm:spPr/>
      <dgm:t>
        <a:bodyPr/>
        <a:lstStyle/>
        <a:p>
          <a:endParaRPr lang="zh-CN" altLang="en-US"/>
        </a:p>
      </dgm:t>
    </dgm:pt>
    <dgm:pt modelId="{9BDC7B3E-2C98-4A28-9F5A-FEE9220C34F2}" type="pres">
      <dgm:prSet presAssocID="{C65F10B0-A92C-4DF5-9830-FA5B03E61329}" presName="descendantText" presStyleLbl="alignAcc1" presStyleIdx="0" presStyleCnt="1" custScaleY="180258">
        <dgm:presLayoutVars>
          <dgm:bulletEnabled val="1"/>
        </dgm:presLayoutVars>
      </dgm:prSet>
      <dgm:spPr/>
      <dgm:t>
        <a:bodyPr/>
        <a:lstStyle/>
        <a:p>
          <a:endParaRPr lang="zh-CN" altLang="en-US"/>
        </a:p>
      </dgm:t>
    </dgm:pt>
  </dgm:ptLst>
  <dgm:cxnLst>
    <dgm:cxn modelId="{9BE9FBBB-8B19-4D35-BC4F-5EA64E5551BE}" srcId="{C65F10B0-A92C-4DF5-9830-FA5B03E61329}" destId="{FFC60D4C-7036-4531-80CC-1BA668E9F0D8}" srcOrd="0" destOrd="0" parTransId="{8F352B12-73B0-4369-AE51-2AB94D269F09}" sibTransId="{C3418C01-1AC8-471C-9921-56BF47267CFF}"/>
    <dgm:cxn modelId="{EA3320D6-DB27-4C18-BB6B-A311E87633ED}" srcId="{94DA867F-E550-4713-B177-C76BAF34FB22}" destId="{C65F10B0-A92C-4DF5-9830-FA5B03E61329}" srcOrd="0" destOrd="0" parTransId="{9C9E9C25-84F6-4D47-A81D-777AECDE9DDA}" sibTransId="{64B4B2D2-7C78-48F7-AFCE-E37DBAFDD5E4}"/>
    <dgm:cxn modelId="{D373FA88-69A4-4928-A6AA-B398C9F38F22}" srcId="{C65F10B0-A92C-4DF5-9830-FA5B03E61329}" destId="{C56CABAA-2838-4762-92CC-725BEB4929E3}" srcOrd="1" destOrd="0" parTransId="{D98FE608-4753-441B-924C-02EC5BE1A568}" sibTransId="{7E3820F9-FD39-4D80-8A73-EF0CFDB6F9D1}"/>
    <dgm:cxn modelId="{2AECF0C5-4AAE-4FC3-9B0F-758809B670DF}" type="presOf" srcId="{C65F10B0-A92C-4DF5-9830-FA5B03E61329}" destId="{7A298F72-FB7F-4D1F-AA1E-D791C9ED2E69}" srcOrd="0" destOrd="0" presId="urn:microsoft.com/office/officeart/2005/8/layout/chevron2"/>
    <dgm:cxn modelId="{6391957C-A261-44FC-85C5-680B88B4FAB1}" type="presOf" srcId="{C56CABAA-2838-4762-92CC-725BEB4929E3}" destId="{9BDC7B3E-2C98-4A28-9F5A-FEE9220C34F2}" srcOrd="0" destOrd="1" presId="urn:microsoft.com/office/officeart/2005/8/layout/chevron2"/>
    <dgm:cxn modelId="{55006A1B-E1EC-4D4A-A4E5-37324261B092}" type="presOf" srcId="{FFC60D4C-7036-4531-80CC-1BA668E9F0D8}" destId="{9BDC7B3E-2C98-4A28-9F5A-FEE9220C34F2}" srcOrd="0" destOrd="0" presId="urn:microsoft.com/office/officeart/2005/8/layout/chevron2"/>
    <dgm:cxn modelId="{B0F6FE15-297F-467B-BA08-FBD685914B7B}" type="presOf" srcId="{94DA867F-E550-4713-B177-C76BAF34FB22}" destId="{FA9B3748-FCD9-4729-8DEC-D2001E7122EB}" srcOrd="0" destOrd="0" presId="urn:microsoft.com/office/officeart/2005/8/layout/chevron2"/>
    <dgm:cxn modelId="{BA8312A5-AC93-4A71-89DF-8B3552A11A7A}" type="presParOf" srcId="{FA9B3748-FCD9-4729-8DEC-D2001E7122EB}" destId="{3B0DF757-4AC4-4277-98C4-2FBEAA84BB6B}" srcOrd="0" destOrd="0" presId="urn:microsoft.com/office/officeart/2005/8/layout/chevron2"/>
    <dgm:cxn modelId="{E8DD0ADE-EF4C-4D24-8BFF-382753ED2591}" type="presParOf" srcId="{3B0DF757-4AC4-4277-98C4-2FBEAA84BB6B}" destId="{7A298F72-FB7F-4D1F-AA1E-D791C9ED2E69}" srcOrd="0" destOrd="0" presId="urn:microsoft.com/office/officeart/2005/8/layout/chevron2"/>
    <dgm:cxn modelId="{289BF89B-6CAD-4511-8D27-843013F69B17}" type="presParOf" srcId="{3B0DF757-4AC4-4277-98C4-2FBEAA84BB6B}" destId="{9BDC7B3E-2C98-4A28-9F5A-FEE9220C34F2}" srcOrd="1" destOrd="0" presId="urn:microsoft.com/office/officeart/2005/8/layout/chevron2"/>
  </dgm:cxnLst>
  <dgm:bg/>
  <dgm:whole/>
</dgm:dataModel>
</file>

<file path=ppt/diagrams/data19.xml><?xml version="1.0" encoding="utf-8"?>
<dgm:dataModel xmlns:dgm="http://schemas.openxmlformats.org/drawingml/2006/diagram" xmlns:a="http://schemas.openxmlformats.org/drawingml/2006/main">
  <dgm:ptLst>
    <dgm:pt modelId="{6ABDDB26-CD8C-4AD9-A7CA-814EB2042F17}"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zh-CN" altLang="en-US"/>
        </a:p>
      </dgm:t>
    </dgm:pt>
    <dgm:pt modelId="{ED008B4D-FE06-4A65-860F-D0E57C14EA88}">
      <dgm:prSet phldrT="[文本]"/>
      <dgm:spPr/>
      <dgm:t>
        <a:bodyPr/>
        <a:lstStyle/>
        <a:p>
          <a:r>
            <a:rPr lang="zh-CN" altLang="en-US" dirty="0" smtClean="0"/>
            <a:t>结论</a:t>
          </a:r>
          <a:endParaRPr lang="zh-CN" altLang="en-US" dirty="0"/>
        </a:p>
      </dgm:t>
    </dgm:pt>
    <dgm:pt modelId="{590FD4E7-BD2F-413B-9D27-78A9BC653DD7}" type="parTrans" cxnId="{3EAEFAF1-D6E1-4C34-AB34-932995EA270A}">
      <dgm:prSet/>
      <dgm:spPr/>
      <dgm:t>
        <a:bodyPr/>
        <a:lstStyle/>
        <a:p>
          <a:endParaRPr lang="zh-CN" altLang="en-US"/>
        </a:p>
      </dgm:t>
    </dgm:pt>
    <dgm:pt modelId="{24BCA14E-CE67-42E9-AC07-F005EEC639C7}" type="sibTrans" cxnId="{3EAEFAF1-D6E1-4C34-AB34-932995EA270A}">
      <dgm:prSet/>
      <dgm:spPr/>
      <dgm:t>
        <a:bodyPr/>
        <a:lstStyle/>
        <a:p>
          <a:endParaRPr lang="zh-CN" altLang="en-US"/>
        </a:p>
      </dgm:t>
    </dgm:pt>
    <dgm:pt modelId="{E913BEF0-4A5D-42FC-A1E0-FBDB55F7C676}">
      <dgm:prSet phldrT="[文本]"/>
      <dgm:spPr/>
      <dgm:t>
        <a:bodyPr/>
        <a:lstStyle/>
        <a:p>
          <a:r>
            <a:rPr lang="zh-CN" altLang="en-US" dirty="0" smtClean="0"/>
            <a:t>只有以教育系统为研究对象，教育学研究的科学性才是可能的</a:t>
          </a:r>
          <a:endParaRPr lang="zh-CN" altLang="en-US" dirty="0"/>
        </a:p>
      </dgm:t>
    </dgm:pt>
    <dgm:pt modelId="{4E8FBACD-9BAF-491A-B362-5DDC1DB3D251}" type="parTrans" cxnId="{10D250B4-E19C-40C4-9FE4-82C020398B41}">
      <dgm:prSet/>
      <dgm:spPr/>
      <dgm:t>
        <a:bodyPr/>
        <a:lstStyle/>
        <a:p>
          <a:endParaRPr lang="zh-CN" altLang="en-US"/>
        </a:p>
      </dgm:t>
    </dgm:pt>
    <dgm:pt modelId="{A173ABE5-6E42-4127-AF47-AF421B0A07C8}" type="sibTrans" cxnId="{10D250B4-E19C-40C4-9FE4-82C020398B41}">
      <dgm:prSet/>
      <dgm:spPr/>
      <dgm:t>
        <a:bodyPr/>
        <a:lstStyle/>
        <a:p>
          <a:endParaRPr lang="zh-CN" altLang="en-US"/>
        </a:p>
      </dgm:t>
    </dgm:pt>
    <dgm:pt modelId="{807989CD-8FC3-43A5-A6FA-18DF9CD45C54}">
      <dgm:prSet phldrT="[文本]"/>
      <dgm:spPr/>
      <dgm:t>
        <a:bodyPr/>
        <a:lstStyle/>
        <a:p>
          <a:r>
            <a:rPr lang="zh-CN" altLang="en-US" dirty="0" smtClean="0"/>
            <a:t>教育系统是一个抽象的信息系统，需要系统建模和构造技术的帮助才能认清它</a:t>
          </a:r>
          <a:endParaRPr lang="zh-CN" altLang="en-US" dirty="0"/>
        </a:p>
      </dgm:t>
    </dgm:pt>
    <dgm:pt modelId="{5CB37195-1345-4727-B6FD-A0743A16CA34}" type="parTrans" cxnId="{9217C055-D37B-4B9E-B7FC-C04314845BC1}">
      <dgm:prSet/>
      <dgm:spPr/>
      <dgm:t>
        <a:bodyPr/>
        <a:lstStyle/>
        <a:p>
          <a:endParaRPr lang="zh-CN" altLang="en-US"/>
        </a:p>
      </dgm:t>
    </dgm:pt>
    <dgm:pt modelId="{B102373D-F368-43FA-BF3F-28C2CD8C6600}" type="sibTrans" cxnId="{9217C055-D37B-4B9E-B7FC-C04314845BC1}">
      <dgm:prSet/>
      <dgm:spPr/>
      <dgm:t>
        <a:bodyPr/>
        <a:lstStyle/>
        <a:p>
          <a:endParaRPr lang="zh-CN" altLang="en-US"/>
        </a:p>
      </dgm:t>
    </dgm:pt>
    <dgm:pt modelId="{FE8DE529-883B-45C4-B9EE-B0A49C364EFD}">
      <dgm:prSet phldrT="[文本]"/>
      <dgm:spPr/>
      <dgm:t>
        <a:bodyPr/>
        <a:lstStyle/>
        <a:p>
          <a:endParaRPr lang="zh-CN" altLang="en-US" dirty="0"/>
        </a:p>
      </dgm:t>
    </dgm:pt>
    <dgm:pt modelId="{1FA66FBD-9DCD-4894-9F4E-9E52AA4A4F40}" type="parTrans" cxnId="{5092522C-87A5-46F8-AA3D-554E5AADC56F}">
      <dgm:prSet/>
      <dgm:spPr/>
      <dgm:t>
        <a:bodyPr/>
        <a:lstStyle/>
        <a:p>
          <a:endParaRPr lang="zh-CN" altLang="en-US"/>
        </a:p>
      </dgm:t>
    </dgm:pt>
    <dgm:pt modelId="{5D544990-610F-41EA-AD72-191620536047}" type="sibTrans" cxnId="{5092522C-87A5-46F8-AA3D-554E5AADC56F}">
      <dgm:prSet/>
      <dgm:spPr/>
      <dgm:t>
        <a:bodyPr/>
        <a:lstStyle/>
        <a:p>
          <a:endParaRPr lang="zh-CN" altLang="en-US"/>
        </a:p>
      </dgm:t>
    </dgm:pt>
    <dgm:pt modelId="{17221636-A08E-4842-B053-31E3E69C8C59}">
      <dgm:prSet phldrT="[文本]"/>
      <dgm:spPr/>
      <dgm:t>
        <a:bodyPr/>
        <a:lstStyle/>
        <a:p>
          <a:r>
            <a:rPr lang="zh-CN" altLang="en-US" dirty="0" smtClean="0"/>
            <a:t>直观范畴已经无法描述教育系统，比如教学方法、教学策略、教学模式等</a:t>
          </a:r>
          <a:endParaRPr lang="zh-CN" altLang="en-US" dirty="0"/>
        </a:p>
      </dgm:t>
    </dgm:pt>
    <dgm:pt modelId="{5DEE2EB1-8A26-45D4-8176-E1CE62708B5E}" type="parTrans" cxnId="{C6F6C69B-6C07-435F-9963-362F6BDE77B9}">
      <dgm:prSet/>
      <dgm:spPr/>
      <dgm:t>
        <a:bodyPr/>
        <a:lstStyle/>
        <a:p>
          <a:endParaRPr lang="zh-CN" altLang="en-US"/>
        </a:p>
      </dgm:t>
    </dgm:pt>
    <dgm:pt modelId="{0810DB15-C0EE-4007-87CC-5015F4A4B06C}" type="sibTrans" cxnId="{C6F6C69B-6C07-435F-9963-362F6BDE77B9}">
      <dgm:prSet/>
      <dgm:spPr/>
      <dgm:t>
        <a:bodyPr/>
        <a:lstStyle/>
        <a:p>
          <a:endParaRPr lang="zh-CN" altLang="en-US"/>
        </a:p>
      </dgm:t>
    </dgm:pt>
    <dgm:pt modelId="{3E623CD2-FDFE-4574-A913-9666E0A192FA}">
      <dgm:prSet phldrT="[文本]"/>
      <dgm:spPr/>
      <dgm:t>
        <a:bodyPr/>
        <a:lstStyle/>
        <a:p>
          <a:r>
            <a:rPr lang="zh-CN" altLang="en-US" dirty="0" smtClean="0"/>
            <a:t>它是在“目的－手段－结果”框架下整理理解教育的基础</a:t>
          </a:r>
          <a:endParaRPr lang="zh-CN" altLang="en-US" dirty="0"/>
        </a:p>
      </dgm:t>
    </dgm:pt>
    <dgm:pt modelId="{E81DD1E6-DBD3-45C7-8153-82B00391946D}" type="parTrans" cxnId="{F1EDC2AE-C5D2-4239-994F-A6FF03FDB9BC}">
      <dgm:prSet/>
      <dgm:spPr/>
      <dgm:t>
        <a:bodyPr/>
        <a:lstStyle/>
        <a:p>
          <a:endParaRPr lang="zh-CN" altLang="en-US"/>
        </a:p>
      </dgm:t>
    </dgm:pt>
    <dgm:pt modelId="{DE812095-C2A6-4477-A88E-A4ABAEEDA8BA}" type="sibTrans" cxnId="{F1EDC2AE-C5D2-4239-994F-A6FF03FDB9BC}">
      <dgm:prSet/>
      <dgm:spPr/>
      <dgm:t>
        <a:bodyPr/>
        <a:lstStyle/>
        <a:p>
          <a:endParaRPr lang="zh-CN" altLang="en-US"/>
        </a:p>
      </dgm:t>
    </dgm:pt>
    <dgm:pt modelId="{7FF8B467-B9F0-4D7E-9CE2-C615C890CC8E}">
      <dgm:prSet phldrT="[文本]"/>
      <dgm:spPr/>
      <dgm:t>
        <a:bodyPr/>
        <a:lstStyle/>
        <a:p>
          <a:r>
            <a:rPr lang="zh-CN" altLang="en-US" dirty="0" smtClean="0"/>
            <a:t>理解教育系统不可能绕过信息流分析</a:t>
          </a:r>
          <a:endParaRPr lang="zh-CN" altLang="en-US" dirty="0"/>
        </a:p>
      </dgm:t>
    </dgm:pt>
    <dgm:pt modelId="{C7404655-2ED6-4616-9109-E6D80BC481AD}" type="parTrans" cxnId="{7AE5EE8A-6EF1-4647-90A1-043A1C5AB2CA}">
      <dgm:prSet/>
      <dgm:spPr/>
      <dgm:t>
        <a:bodyPr/>
        <a:lstStyle/>
        <a:p>
          <a:endParaRPr lang="zh-CN" altLang="en-US"/>
        </a:p>
      </dgm:t>
    </dgm:pt>
    <dgm:pt modelId="{B9D674DA-18BE-44A7-B281-FA919C9F954B}" type="sibTrans" cxnId="{7AE5EE8A-6EF1-4647-90A1-043A1C5AB2CA}">
      <dgm:prSet/>
      <dgm:spPr/>
      <dgm:t>
        <a:bodyPr/>
        <a:lstStyle/>
        <a:p>
          <a:endParaRPr lang="zh-CN" altLang="en-US"/>
        </a:p>
      </dgm:t>
    </dgm:pt>
    <dgm:pt modelId="{B1A0CDED-3562-4D7B-84E2-3FE5D00681AB}">
      <dgm:prSet phldrT="[文本]"/>
      <dgm:spPr/>
      <dgm:t>
        <a:bodyPr/>
        <a:lstStyle/>
        <a:p>
          <a:r>
            <a:rPr lang="zh-CN" altLang="en-US" dirty="0" smtClean="0"/>
            <a:t>用什么范畴和指标来表达教育系统及其特征，有待深入研究</a:t>
          </a:r>
          <a:endParaRPr lang="zh-CN" altLang="en-US" dirty="0"/>
        </a:p>
      </dgm:t>
    </dgm:pt>
    <dgm:pt modelId="{2E3E59D0-0FD9-4AD9-AFBD-21FFB4EA189C}" type="parTrans" cxnId="{18423408-D92F-43FF-A414-13C2547EC52A}">
      <dgm:prSet/>
      <dgm:spPr/>
      <dgm:t>
        <a:bodyPr/>
        <a:lstStyle/>
        <a:p>
          <a:endParaRPr lang="zh-CN" altLang="en-US"/>
        </a:p>
      </dgm:t>
    </dgm:pt>
    <dgm:pt modelId="{81CEB963-B0F3-4853-992B-6B9D0222C222}" type="sibTrans" cxnId="{18423408-D92F-43FF-A414-13C2547EC52A}">
      <dgm:prSet/>
      <dgm:spPr/>
      <dgm:t>
        <a:bodyPr/>
        <a:lstStyle/>
        <a:p>
          <a:endParaRPr lang="zh-CN" altLang="en-US"/>
        </a:p>
      </dgm:t>
    </dgm:pt>
    <dgm:pt modelId="{B5F170C5-34AD-4841-9C73-8EC84C1DA321}" type="pres">
      <dgm:prSet presAssocID="{6ABDDB26-CD8C-4AD9-A7CA-814EB2042F17}" presName="linear" presStyleCnt="0">
        <dgm:presLayoutVars>
          <dgm:dir/>
          <dgm:animLvl val="lvl"/>
          <dgm:resizeHandles val="exact"/>
        </dgm:presLayoutVars>
      </dgm:prSet>
      <dgm:spPr/>
      <dgm:t>
        <a:bodyPr/>
        <a:lstStyle/>
        <a:p>
          <a:endParaRPr lang="zh-CN" altLang="en-US"/>
        </a:p>
      </dgm:t>
    </dgm:pt>
    <dgm:pt modelId="{A8E45899-D30F-454A-A205-67BD41147C88}" type="pres">
      <dgm:prSet presAssocID="{ED008B4D-FE06-4A65-860F-D0E57C14EA88}" presName="parentLin" presStyleCnt="0"/>
      <dgm:spPr/>
    </dgm:pt>
    <dgm:pt modelId="{8357B40A-4480-4E39-B8E0-BD0956EFC6EF}" type="pres">
      <dgm:prSet presAssocID="{ED008B4D-FE06-4A65-860F-D0E57C14EA88}" presName="parentLeftMargin" presStyleLbl="node1" presStyleIdx="0" presStyleCnt="1"/>
      <dgm:spPr/>
      <dgm:t>
        <a:bodyPr/>
        <a:lstStyle/>
        <a:p>
          <a:endParaRPr lang="zh-CN" altLang="en-US"/>
        </a:p>
      </dgm:t>
    </dgm:pt>
    <dgm:pt modelId="{2190CFAF-D527-429F-B0C5-A6947AF39F47}" type="pres">
      <dgm:prSet presAssocID="{ED008B4D-FE06-4A65-860F-D0E57C14EA88}" presName="parentText" presStyleLbl="node1" presStyleIdx="0" presStyleCnt="1">
        <dgm:presLayoutVars>
          <dgm:chMax val="0"/>
          <dgm:bulletEnabled val="1"/>
        </dgm:presLayoutVars>
      </dgm:prSet>
      <dgm:spPr/>
      <dgm:t>
        <a:bodyPr/>
        <a:lstStyle/>
        <a:p>
          <a:endParaRPr lang="zh-CN" altLang="en-US"/>
        </a:p>
      </dgm:t>
    </dgm:pt>
    <dgm:pt modelId="{A5133D53-C062-4F4A-9369-81F2F0147E49}" type="pres">
      <dgm:prSet presAssocID="{ED008B4D-FE06-4A65-860F-D0E57C14EA88}" presName="negativeSpace" presStyleCnt="0"/>
      <dgm:spPr/>
    </dgm:pt>
    <dgm:pt modelId="{C95E3D99-40F9-4E6B-81FC-8D1CB6EA72C2}" type="pres">
      <dgm:prSet presAssocID="{ED008B4D-FE06-4A65-860F-D0E57C14EA88}" presName="childText" presStyleLbl="conFgAcc1" presStyleIdx="0" presStyleCnt="1">
        <dgm:presLayoutVars>
          <dgm:bulletEnabled val="1"/>
        </dgm:presLayoutVars>
      </dgm:prSet>
      <dgm:spPr/>
      <dgm:t>
        <a:bodyPr/>
        <a:lstStyle/>
        <a:p>
          <a:endParaRPr lang="zh-CN" altLang="en-US"/>
        </a:p>
      </dgm:t>
    </dgm:pt>
  </dgm:ptLst>
  <dgm:cxnLst>
    <dgm:cxn modelId="{18423408-D92F-43FF-A414-13C2547EC52A}" srcId="{ED008B4D-FE06-4A65-860F-D0E57C14EA88}" destId="{B1A0CDED-3562-4D7B-84E2-3FE5D00681AB}" srcOrd="5" destOrd="0" parTransId="{2E3E59D0-0FD9-4AD9-AFBD-21FFB4EA189C}" sibTransId="{81CEB963-B0F3-4853-992B-6B9D0222C222}"/>
    <dgm:cxn modelId="{D35D3FE2-56A7-4876-8DC4-61D0BC099974}" type="presOf" srcId="{B1A0CDED-3562-4D7B-84E2-3FE5D00681AB}" destId="{C95E3D99-40F9-4E6B-81FC-8D1CB6EA72C2}" srcOrd="0" destOrd="5" presId="urn:microsoft.com/office/officeart/2005/8/layout/list1"/>
    <dgm:cxn modelId="{9217C055-D37B-4B9E-B7FC-C04314845BC1}" srcId="{ED008B4D-FE06-4A65-860F-D0E57C14EA88}" destId="{807989CD-8FC3-43A5-A6FA-18DF9CD45C54}" srcOrd="2" destOrd="0" parTransId="{5CB37195-1345-4727-B6FD-A0743A16CA34}" sibTransId="{B102373D-F368-43FA-BF3F-28C2CD8C6600}"/>
    <dgm:cxn modelId="{B65E7311-8D97-4625-BB17-18A9E0799048}" type="presOf" srcId="{ED008B4D-FE06-4A65-860F-D0E57C14EA88}" destId="{8357B40A-4480-4E39-B8E0-BD0956EFC6EF}" srcOrd="0" destOrd="0" presId="urn:microsoft.com/office/officeart/2005/8/layout/list1"/>
    <dgm:cxn modelId="{10D250B4-E19C-40C4-9FE4-82C020398B41}" srcId="{ED008B4D-FE06-4A65-860F-D0E57C14EA88}" destId="{E913BEF0-4A5D-42FC-A1E0-FBDB55F7C676}" srcOrd="0" destOrd="0" parTransId="{4E8FBACD-9BAF-491A-B362-5DDC1DB3D251}" sibTransId="{A173ABE5-6E42-4127-AF47-AF421B0A07C8}"/>
    <dgm:cxn modelId="{C6F6C69B-6C07-435F-9963-362F6BDE77B9}" srcId="{ED008B4D-FE06-4A65-860F-D0E57C14EA88}" destId="{17221636-A08E-4842-B053-31E3E69C8C59}" srcOrd="4" destOrd="0" parTransId="{5DEE2EB1-8A26-45D4-8176-E1CE62708B5E}" sibTransId="{0810DB15-C0EE-4007-87CC-5015F4A4B06C}"/>
    <dgm:cxn modelId="{C74FAFE5-1DE7-46F0-8702-C221DF0E1FB8}" type="presOf" srcId="{807989CD-8FC3-43A5-A6FA-18DF9CD45C54}" destId="{C95E3D99-40F9-4E6B-81FC-8D1CB6EA72C2}" srcOrd="0" destOrd="2" presId="urn:microsoft.com/office/officeart/2005/8/layout/list1"/>
    <dgm:cxn modelId="{D7CD32BD-F214-40A6-969B-CF3AA4C5EC1D}" type="presOf" srcId="{FE8DE529-883B-45C4-B9EE-B0A49C364EFD}" destId="{C95E3D99-40F9-4E6B-81FC-8D1CB6EA72C2}" srcOrd="0" destOrd="6" presId="urn:microsoft.com/office/officeart/2005/8/layout/list1"/>
    <dgm:cxn modelId="{F1EDC2AE-C5D2-4239-994F-A6FF03FDB9BC}" srcId="{ED008B4D-FE06-4A65-860F-D0E57C14EA88}" destId="{3E623CD2-FDFE-4574-A913-9666E0A192FA}" srcOrd="1" destOrd="0" parTransId="{E81DD1E6-DBD3-45C7-8153-82B00391946D}" sibTransId="{DE812095-C2A6-4477-A88E-A4ABAEEDA8BA}"/>
    <dgm:cxn modelId="{82AD40FB-55BA-440E-AE62-9C633A1CD6E4}" type="presOf" srcId="{7FF8B467-B9F0-4D7E-9CE2-C615C890CC8E}" destId="{C95E3D99-40F9-4E6B-81FC-8D1CB6EA72C2}" srcOrd="0" destOrd="3" presId="urn:microsoft.com/office/officeart/2005/8/layout/list1"/>
    <dgm:cxn modelId="{5092522C-87A5-46F8-AA3D-554E5AADC56F}" srcId="{ED008B4D-FE06-4A65-860F-D0E57C14EA88}" destId="{FE8DE529-883B-45C4-B9EE-B0A49C364EFD}" srcOrd="6" destOrd="0" parTransId="{1FA66FBD-9DCD-4894-9F4E-9E52AA4A4F40}" sibTransId="{5D544990-610F-41EA-AD72-191620536047}"/>
    <dgm:cxn modelId="{1C0ABDEB-FF39-49C1-911F-5AC642B4D4F3}" type="presOf" srcId="{3E623CD2-FDFE-4574-A913-9666E0A192FA}" destId="{C95E3D99-40F9-4E6B-81FC-8D1CB6EA72C2}" srcOrd="0" destOrd="1" presId="urn:microsoft.com/office/officeart/2005/8/layout/list1"/>
    <dgm:cxn modelId="{9D8D292E-6FA7-4E41-81AD-A8F1D7A4AB2E}" type="presOf" srcId="{E913BEF0-4A5D-42FC-A1E0-FBDB55F7C676}" destId="{C95E3D99-40F9-4E6B-81FC-8D1CB6EA72C2}" srcOrd="0" destOrd="0" presId="urn:microsoft.com/office/officeart/2005/8/layout/list1"/>
    <dgm:cxn modelId="{7AE5EE8A-6EF1-4647-90A1-043A1C5AB2CA}" srcId="{ED008B4D-FE06-4A65-860F-D0E57C14EA88}" destId="{7FF8B467-B9F0-4D7E-9CE2-C615C890CC8E}" srcOrd="3" destOrd="0" parTransId="{C7404655-2ED6-4616-9109-E6D80BC481AD}" sibTransId="{B9D674DA-18BE-44A7-B281-FA919C9F954B}"/>
    <dgm:cxn modelId="{DE6978AD-CAA8-463D-9EC3-EB1388D9DFC5}" type="presOf" srcId="{6ABDDB26-CD8C-4AD9-A7CA-814EB2042F17}" destId="{B5F170C5-34AD-4841-9C73-8EC84C1DA321}" srcOrd="0" destOrd="0" presId="urn:microsoft.com/office/officeart/2005/8/layout/list1"/>
    <dgm:cxn modelId="{F0E80203-F3C5-42DB-BB67-76BAC34DB310}" type="presOf" srcId="{ED008B4D-FE06-4A65-860F-D0E57C14EA88}" destId="{2190CFAF-D527-429F-B0C5-A6947AF39F47}" srcOrd="1" destOrd="0" presId="urn:microsoft.com/office/officeart/2005/8/layout/list1"/>
    <dgm:cxn modelId="{D85A8FC3-136C-4DBB-A538-62B7F5F92E78}" type="presOf" srcId="{17221636-A08E-4842-B053-31E3E69C8C59}" destId="{C95E3D99-40F9-4E6B-81FC-8D1CB6EA72C2}" srcOrd="0" destOrd="4" presId="urn:microsoft.com/office/officeart/2005/8/layout/list1"/>
    <dgm:cxn modelId="{3EAEFAF1-D6E1-4C34-AB34-932995EA270A}" srcId="{6ABDDB26-CD8C-4AD9-A7CA-814EB2042F17}" destId="{ED008B4D-FE06-4A65-860F-D0E57C14EA88}" srcOrd="0" destOrd="0" parTransId="{590FD4E7-BD2F-413B-9D27-78A9BC653DD7}" sibTransId="{24BCA14E-CE67-42E9-AC07-F005EEC639C7}"/>
    <dgm:cxn modelId="{39964FAB-B913-4AB7-986B-94B78A112151}" type="presParOf" srcId="{B5F170C5-34AD-4841-9C73-8EC84C1DA321}" destId="{A8E45899-D30F-454A-A205-67BD41147C88}" srcOrd="0" destOrd="0" presId="urn:microsoft.com/office/officeart/2005/8/layout/list1"/>
    <dgm:cxn modelId="{120D53AB-68E4-4DD0-80EA-89A7C7FE2081}" type="presParOf" srcId="{A8E45899-D30F-454A-A205-67BD41147C88}" destId="{8357B40A-4480-4E39-B8E0-BD0956EFC6EF}" srcOrd="0" destOrd="0" presId="urn:microsoft.com/office/officeart/2005/8/layout/list1"/>
    <dgm:cxn modelId="{0EC99372-B6D6-41A9-B9B0-96DE3286550D}" type="presParOf" srcId="{A8E45899-D30F-454A-A205-67BD41147C88}" destId="{2190CFAF-D527-429F-B0C5-A6947AF39F47}" srcOrd="1" destOrd="0" presId="urn:microsoft.com/office/officeart/2005/8/layout/list1"/>
    <dgm:cxn modelId="{453C6AE7-DC4D-4581-BA9E-340F3C1CD32A}" type="presParOf" srcId="{B5F170C5-34AD-4841-9C73-8EC84C1DA321}" destId="{A5133D53-C062-4F4A-9369-81F2F0147E49}" srcOrd="1" destOrd="0" presId="urn:microsoft.com/office/officeart/2005/8/layout/list1"/>
    <dgm:cxn modelId="{F3268279-B80F-4971-BABB-6ACF8FC07098}" type="presParOf" srcId="{B5F170C5-34AD-4841-9C73-8EC84C1DA321}" destId="{C95E3D99-40F9-4E6B-81FC-8D1CB6EA72C2}" srcOrd="2" destOrd="0" presId="urn:microsoft.com/office/officeart/2005/8/layout/list1"/>
  </dgm:cxnLst>
  <dgm:bg/>
  <dgm:whole/>
</dgm:dataModel>
</file>

<file path=ppt/diagrams/data2.xml><?xml version="1.0" encoding="utf-8"?>
<dgm:dataModel xmlns:dgm="http://schemas.openxmlformats.org/drawingml/2006/diagram" xmlns:a="http://schemas.openxmlformats.org/drawingml/2006/main">
  <dgm:ptLst>
    <dgm:pt modelId="{961438DF-77A7-4369-8C02-B9BC61FE8DF7}" type="doc">
      <dgm:prSet loTypeId="urn:microsoft.com/office/officeart/2005/8/layout/radial4" loCatId="relationship" qsTypeId="urn:microsoft.com/office/officeart/2005/8/quickstyle/simple2" qsCatId="simple" csTypeId="urn:microsoft.com/office/officeart/2005/8/colors/colorful5" csCatId="colorful" phldr="1"/>
      <dgm:spPr/>
      <dgm:t>
        <a:bodyPr/>
        <a:lstStyle/>
        <a:p>
          <a:endParaRPr lang="zh-CN" altLang="en-US"/>
        </a:p>
      </dgm:t>
    </dgm:pt>
    <dgm:pt modelId="{19FC1DF1-636C-4EC7-B9B9-F00867E1DFD2}">
      <dgm:prSet phldrT="[文本]"/>
      <dgm:spPr/>
      <dgm:t>
        <a:bodyPr/>
        <a:lstStyle/>
        <a:p>
          <a:r>
            <a:rPr lang="zh-CN" altLang="en-US" dirty="0" smtClean="0"/>
            <a:t>学科</a:t>
          </a:r>
          <a:endParaRPr lang="zh-CN" altLang="en-US" dirty="0"/>
        </a:p>
      </dgm:t>
    </dgm:pt>
    <dgm:pt modelId="{0A0E620F-3FB1-4D7F-BC9F-D7E00157478A}" type="parTrans" cxnId="{72C868EA-816B-463B-98E7-7209E538458B}">
      <dgm:prSet/>
      <dgm:spPr/>
      <dgm:t>
        <a:bodyPr/>
        <a:lstStyle/>
        <a:p>
          <a:endParaRPr lang="zh-CN" altLang="en-US"/>
        </a:p>
      </dgm:t>
    </dgm:pt>
    <dgm:pt modelId="{830DC6BF-1FF5-48BE-9673-87206113BCC3}" type="sibTrans" cxnId="{72C868EA-816B-463B-98E7-7209E538458B}">
      <dgm:prSet/>
      <dgm:spPr/>
      <dgm:t>
        <a:bodyPr/>
        <a:lstStyle/>
        <a:p>
          <a:endParaRPr lang="zh-CN" altLang="en-US"/>
        </a:p>
      </dgm:t>
    </dgm:pt>
    <dgm:pt modelId="{B1387297-2D0E-4BBA-B4D1-9E6D064540B1}">
      <dgm:prSet phldrT="[文本]"/>
      <dgm:spPr>
        <a:solidFill>
          <a:schemeClr val="accent1">
            <a:lumMod val="50000"/>
          </a:schemeClr>
        </a:solidFill>
      </dgm:spPr>
      <dgm:t>
        <a:bodyPr/>
        <a:lstStyle/>
        <a:p>
          <a:r>
            <a:rPr lang="zh-CN" altLang="en-US" dirty="0" smtClean="0"/>
            <a:t>目的</a:t>
          </a:r>
          <a:endParaRPr lang="zh-CN" altLang="en-US" dirty="0"/>
        </a:p>
      </dgm:t>
    </dgm:pt>
    <dgm:pt modelId="{3E33942C-9106-4411-AF1C-6DF6EBB651E6}" type="parTrans" cxnId="{DD1CF3AB-3A96-4276-B2E3-5004CAB25BF6}">
      <dgm:prSet/>
      <dgm:spPr/>
      <dgm:t>
        <a:bodyPr/>
        <a:lstStyle/>
        <a:p>
          <a:endParaRPr lang="zh-CN" altLang="en-US"/>
        </a:p>
      </dgm:t>
    </dgm:pt>
    <dgm:pt modelId="{364603AF-5275-4182-A3D7-BEAD5F45F9FF}" type="sibTrans" cxnId="{DD1CF3AB-3A96-4276-B2E3-5004CAB25BF6}">
      <dgm:prSet/>
      <dgm:spPr/>
      <dgm:t>
        <a:bodyPr/>
        <a:lstStyle/>
        <a:p>
          <a:endParaRPr lang="zh-CN" altLang="en-US"/>
        </a:p>
      </dgm:t>
    </dgm:pt>
    <dgm:pt modelId="{1E776470-B8CD-4CCA-90E0-4DE6509243A6}">
      <dgm:prSet phldrT="[文本]"/>
      <dgm:spPr/>
      <dgm:t>
        <a:bodyPr/>
        <a:lstStyle/>
        <a:p>
          <a:r>
            <a:rPr lang="zh-CN" altLang="en-US" dirty="0" smtClean="0"/>
            <a:t>内涵</a:t>
          </a:r>
          <a:endParaRPr lang="zh-CN" altLang="en-US" dirty="0"/>
        </a:p>
      </dgm:t>
    </dgm:pt>
    <dgm:pt modelId="{C3DCFEED-D55C-477B-B034-5EBBEF43F212}" type="parTrans" cxnId="{290DEEAA-5814-494A-BA37-991CD4E9E20D}">
      <dgm:prSet/>
      <dgm:spPr/>
      <dgm:t>
        <a:bodyPr/>
        <a:lstStyle/>
        <a:p>
          <a:endParaRPr lang="zh-CN" altLang="en-US"/>
        </a:p>
      </dgm:t>
    </dgm:pt>
    <dgm:pt modelId="{B9BB0F22-16C0-4FE7-9C4C-A5EB2E4CD2B4}" type="sibTrans" cxnId="{290DEEAA-5814-494A-BA37-991CD4E9E20D}">
      <dgm:prSet/>
      <dgm:spPr/>
      <dgm:t>
        <a:bodyPr/>
        <a:lstStyle/>
        <a:p>
          <a:endParaRPr lang="zh-CN" altLang="en-US"/>
        </a:p>
      </dgm:t>
    </dgm:pt>
    <dgm:pt modelId="{7A8B39F0-BBF5-4011-94C8-C8CC4B1B0606}">
      <dgm:prSet phldrT="[文本]"/>
      <dgm:spPr/>
      <dgm:t>
        <a:bodyPr/>
        <a:lstStyle/>
        <a:p>
          <a:r>
            <a:rPr lang="zh-CN" altLang="en-US" dirty="0" smtClean="0"/>
            <a:t>特征</a:t>
          </a:r>
          <a:endParaRPr lang="zh-CN" altLang="en-US" dirty="0"/>
        </a:p>
      </dgm:t>
    </dgm:pt>
    <dgm:pt modelId="{09ED5D21-034F-45E4-882A-F0F83E9C02D7}" type="parTrans" cxnId="{33FB2E8C-6280-4E4A-BA1E-E142DED73F27}">
      <dgm:prSet/>
      <dgm:spPr/>
      <dgm:t>
        <a:bodyPr/>
        <a:lstStyle/>
        <a:p>
          <a:endParaRPr lang="zh-CN" altLang="en-US"/>
        </a:p>
      </dgm:t>
    </dgm:pt>
    <dgm:pt modelId="{989080CB-751E-4276-A902-08CA9231C388}" type="sibTrans" cxnId="{33FB2E8C-6280-4E4A-BA1E-E142DED73F27}">
      <dgm:prSet/>
      <dgm:spPr/>
      <dgm:t>
        <a:bodyPr/>
        <a:lstStyle/>
        <a:p>
          <a:endParaRPr lang="zh-CN" altLang="en-US"/>
        </a:p>
      </dgm:t>
    </dgm:pt>
    <dgm:pt modelId="{3DB74A70-DD1E-4077-BBAC-8BCEFA324F43}" type="pres">
      <dgm:prSet presAssocID="{961438DF-77A7-4369-8C02-B9BC61FE8DF7}" presName="cycle" presStyleCnt="0">
        <dgm:presLayoutVars>
          <dgm:chMax val="1"/>
          <dgm:dir/>
          <dgm:animLvl val="ctr"/>
          <dgm:resizeHandles val="exact"/>
        </dgm:presLayoutVars>
      </dgm:prSet>
      <dgm:spPr/>
    </dgm:pt>
    <dgm:pt modelId="{AF3BA3AF-A9B0-455E-8439-4EC8E57084A5}" type="pres">
      <dgm:prSet presAssocID="{19FC1DF1-636C-4EC7-B9B9-F00867E1DFD2}" presName="centerShape" presStyleLbl="node0" presStyleIdx="0" presStyleCnt="1"/>
      <dgm:spPr/>
    </dgm:pt>
    <dgm:pt modelId="{1881D397-DB60-48F5-BA4A-99ADDAB22392}" type="pres">
      <dgm:prSet presAssocID="{3E33942C-9106-4411-AF1C-6DF6EBB651E6}" presName="parTrans" presStyleLbl="bgSibTrans2D1" presStyleIdx="0" presStyleCnt="3"/>
      <dgm:spPr/>
    </dgm:pt>
    <dgm:pt modelId="{BDDAB28E-44E1-49D0-8658-AD2C102F6921}" type="pres">
      <dgm:prSet presAssocID="{B1387297-2D0E-4BBA-B4D1-9E6D064540B1}" presName="node" presStyleLbl="node1" presStyleIdx="0" presStyleCnt="3">
        <dgm:presLayoutVars>
          <dgm:bulletEnabled val="1"/>
        </dgm:presLayoutVars>
      </dgm:prSet>
      <dgm:spPr/>
    </dgm:pt>
    <dgm:pt modelId="{C308B37F-1BDF-4A7A-86C7-5D4A7A8AB97F}" type="pres">
      <dgm:prSet presAssocID="{C3DCFEED-D55C-477B-B034-5EBBEF43F212}" presName="parTrans" presStyleLbl="bgSibTrans2D1" presStyleIdx="1" presStyleCnt="3"/>
      <dgm:spPr/>
    </dgm:pt>
    <dgm:pt modelId="{C2950568-27AA-45CE-8570-8B6371C1105B}" type="pres">
      <dgm:prSet presAssocID="{1E776470-B8CD-4CCA-90E0-4DE6509243A6}" presName="node" presStyleLbl="node1" presStyleIdx="1" presStyleCnt="3">
        <dgm:presLayoutVars>
          <dgm:bulletEnabled val="1"/>
        </dgm:presLayoutVars>
      </dgm:prSet>
      <dgm:spPr/>
      <dgm:t>
        <a:bodyPr/>
        <a:lstStyle/>
        <a:p>
          <a:endParaRPr lang="zh-CN" altLang="en-US"/>
        </a:p>
      </dgm:t>
    </dgm:pt>
    <dgm:pt modelId="{505B3391-993F-426B-92ED-099E77C826F2}" type="pres">
      <dgm:prSet presAssocID="{09ED5D21-034F-45E4-882A-F0F83E9C02D7}" presName="parTrans" presStyleLbl="bgSibTrans2D1" presStyleIdx="2" presStyleCnt="3"/>
      <dgm:spPr/>
    </dgm:pt>
    <dgm:pt modelId="{323AE071-4778-491C-BF92-FCDF3DBB6CF2}" type="pres">
      <dgm:prSet presAssocID="{7A8B39F0-BBF5-4011-94C8-C8CC4B1B0606}" presName="node" presStyleLbl="node1" presStyleIdx="2" presStyleCnt="3">
        <dgm:presLayoutVars>
          <dgm:bulletEnabled val="1"/>
        </dgm:presLayoutVars>
      </dgm:prSet>
      <dgm:spPr/>
    </dgm:pt>
  </dgm:ptLst>
  <dgm:cxnLst>
    <dgm:cxn modelId="{690D3587-BA19-4110-8EFE-70A2839B0807}" type="presOf" srcId="{961438DF-77A7-4369-8C02-B9BC61FE8DF7}" destId="{3DB74A70-DD1E-4077-BBAC-8BCEFA324F43}" srcOrd="0" destOrd="0" presId="urn:microsoft.com/office/officeart/2005/8/layout/radial4"/>
    <dgm:cxn modelId="{33FB2E8C-6280-4E4A-BA1E-E142DED73F27}" srcId="{19FC1DF1-636C-4EC7-B9B9-F00867E1DFD2}" destId="{7A8B39F0-BBF5-4011-94C8-C8CC4B1B0606}" srcOrd="2" destOrd="0" parTransId="{09ED5D21-034F-45E4-882A-F0F83E9C02D7}" sibTransId="{989080CB-751E-4276-A902-08CA9231C388}"/>
    <dgm:cxn modelId="{32FD1798-766C-4C1A-8FDE-721533B5C65F}" type="presOf" srcId="{09ED5D21-034F-45E4-882A-F0F83E9C02D7}" destId="{505B3391-993F-426B-92ED-099E77C826F2}" srcOrd="0" destOrd="0" presId="urn:microsoft.com/office/officeart/2005/8/layout/radial4"/>
    <dgm:cxn modelId="{36EE5332-A4E5-4BEA-B47E-5FEF277AF64E}" type="presOf" srcId="{19FC1DF1-636C-4EC7-B9B9-F00867E1DFD2}" destId="{AF3BA3AF-A9B0-455E-8439-4EC8E57084A5}" srcOrd="0" destOrd="0" presId="urn:microsoft.com/office/officeart/2005/8/layout/radial4"/>
    <dgm:cxn modelId="{DD1CF3AB-3A96-4276-B2E3-5004CAB25BF6}" srcId="{19FC1DF1-636C-4EC7-B9B9-F00867E1DFD2}" destId="{B1387297-2D0E-4BBA-B4D1-9E6D064540B1}" srcOrd="0" destOrd="0" parTransId="{3E33942C-9106-4411-AF1C-6DF6EBB651E6}" sibTransId="{364603AF-5275-4182-A3D7-BEAD5F45F9FF}"/>
    <dgm:cxn modelId="{D39818EC-9630-4F6E-9728-45E638829825}" type="presOf" srcId="{C3DCFEED-D55C-477B-B034-5EBBEF43F212}" destId="{C308B37F-1BDF-4A7A-86C7-5D4A7A8AB97F}" srcOrd="0" destOrd="0" presId="urn:microsoft.com/office/officeart/2005/8/layout/radial4"/>
    <dgm:cxn modelId="{F58206EE-D925-45D3-96F4-EE8A3308E51D}" type="presOf" srcId="{3E33942C-9106-4411-AF1C-6DF6EBB651E6}" destId="{1881D397-DB60-48F5-BA4A-99ADDAB22392}" srcOrd="0" destOrd="0" presId="urn:microsoft.com/office/officeart/2005/8/layout/radial4"/>
    <dgm:cxn modelId="{83A67650-F00F-4997-9322-590F37B20F7A}" type="presOf" srcId="{1E776470-B8CD-4CCA-90E0-4DE6509243A6}" destId="{C2950568-27AA-45CE-8570-8B6371C1105B}" srcOrd="0" destOrd="0" presId="urn:microsoft.com/office/officeart/2005/8/layout/radial4"/>
    <dgm:cxn modelId="{290DEEAA-5814-494A-BA37-991CD4E9E20D}" srcId="{19FC1DF1-636C-4EC7-B9B9-F00867E1DFD2}" destId="{1E776470-B8CD-4CCA-90E0-4DE6509243A6}" srcOrd="1" destOrd="0" parTransId="{C3DCFEED-D55C-477B-B034-5EBBEF43F212}" sibTransId="{B9BB0F22-16C0-4FE7-9C4C-A5EB2E4CD2B4}"/>
    <dgm:cxn modelId="{2C495CD9-5672-444D-B856-B2C955A6DBAE}" type="presOf" srcId="{7A8B39F0-BBF5-4011-94C8-C8CC4B1B0606}" destId="{323AE071-4778-491C-BF92-FCDF3DBB6CF2}" srcOrd="0" destOrd="0" presId="urn:microsoft.com/office/officeart/2005/8/layout/radial4"/>
    <dgm:cxn modelId="{8A99D90C-71E3-45B1-847D-91B2FD79D87F}" type="presOf" srcId="{B1387297-2D0E-4BBA-B4D1-9E6D064540B1}" destId="{BDDAB28E-44E1-49D0-8658-AD2C102F6921}" srcOrd="0" destOrd="0" presId="urn:microsoft.com/office/officeart/2005/8/layout/radial4"/>
    <dgm:cxn modelId="{72C868EA-816B-463B-98E7-7209E538458B}" srcId="{961438DF-77A7-4369-8C02-B9BC61FE8DF7}" destId="{19FC1DF1-636C-4EC7-B9B9-F00867E1DFD2}" srcOrd="0" destOrd="0" parTransId="{0A0E620F-3FB1-4D7F-BC9F-D7E00157478A}" sibTransId="{830DC6BF-1FF5-48BE-9673-87206113BCC3}"/>
    <dgm:cxn modelId="{6B46724A-15E5-41EE-B926-AEBB71534385}" type="presParOf" srcId="{3DB74A70-DD1E-4077-BBAC-8BCEFA324F43}" destId="{AF3BA3AF-A9B0-455E-8439-4EC8E57084A5}" srcOrd="0" destOrd="0" presId="urn:microsoft.com/office/officeart/2005/8/layout/radial4"/>
    <dgm:cxn modelId="{43F227B4-B4CC-4A1C-B313-D5EF2727B9C4}" type="presParOf" srcId="{3DB74A70-DD1E-4077-BBAC-8BCEFA324F43}" destId="{1881D397-DB60-48F5-BA4A-99ADDAB22392}" srcOrd="1" destOrd="0" presId="urn:microsoft.com/office/officeart/2005/8/layout/radial4"/>
    <dgm:cxn modelId="{59E54E11-E2C5-42AB-BA5D-47A1AD337599}" type="presParOf" srcId="{3DB74A70-DD1E-4077-BBAC-8BCEFA324F43}" destId="{BDDAB28E-44E1-49D0-8658-AD2C102F6921}" srcOrd="2" destOrd="0" presId="urn:microsoft.com/office/officeart/2005/8/layout/radial4"/>
    <dgm:cxn modelId="{D59AD6A6-E883-4F3F-A076-5FC4811A26E9}" type="presParOf" srcId="{3DB74A70-DD1E-4077-BBAC-8BCEFA324F43}" destId="{C308B37F-1BDF-4A7A-86C7-5D4A7A8AB97F}" srcOrd="3" destOrd="0" presId="urn:microsoft.com/office/officeart/2005/8/layout/radial4"/>
    <dgm:cxn modelId="{0EA72F4C-5922-4467-8E42-53F08ACFB050}" type="presParOf" srcId="{3DB74A70-DD1E-4077-BBAC-8BCEFA324F43}" destId="{C2950568-27AA-45CE-8570-8B6371C1105B}" srcOrd="4" destOrd="0" presId="urn:microsoft.com/office/officeart/2005/8/layout/radial4"/>
    <dgm:cxn modelId="{5AEBE544-6155-415D-A164-09041E96E1F6}" type="presParOf" srcId="{3DB74A70-DD1E-4077-BBAC-8BCEFA324F43}" destId="{505B3391-993F-426B-92ED-099E77C826F2}" srcOrd="5" destOrd="0" presId="urn:microsoft.com/office/officeart/2005/8/layout/radial4"/>
    <dgm:cxn modelId="{BCA88490-FADB-4CAD-8732-CD1A86BF37B8}" type="presParOf" srcId="{3DB74A70-DD1E-4077-BBAC-8BCEFA324F43}" destId="{323AE071-4778-491C-BF92-FCDF3DBB6CF2}" srcOrd="6" destOrd="0" presId="urn:microsoft.com/office/officeart/2005/8/layout/radial4"/>
  </dgm:cxnLst>
  <dgm:bg/>
  <dgm:whole/>
</dgm:dataModel>
</file>

<file path=ppt/diagrams/data3.xml><?xml version="1.0" encoding="utf-8"?>
<dgm:dataModel xmlns:dgm="http://schemas.openxmlformats.org/drawingml/2006/diagram" xmlns:a="http://schemas.openxmlformats.org/drawingml/2006/main">
  <dgm:ptLst>
    <dgm:pt modelId="{51898572-EE1D-462C-B34B-9EBCFEECFBDF}" type="doc">
      <dgm:prSet loTypeId="urn:microsoft.com/office/officeart/2005/8/layout/hierarchy3" loCatId="relationship" qsTypeId="urn:microsoft.com/office/officeart/2005/8/quickstyle/simple2" qsCatId="simple" csTypeId="urn:microsoft.com/office/officeart/2005/8/colors/accent6_3" csCatId="accent6" phldr="1"/>
      <dgm:spPr/>
      <dgm:t>
        <a:bodyPr/>
        <a:lstStyle/>
        <a:p>
          <a:endParaRPr lang="zh-CN" altLang="en-US"/>
        </a:p>
      </dgm:t>
    </dgm:pt>
    <dgm:pt modelId="{356AC780-3523-4A25-AC7B-75800B674182}">
      <dgm:prSet phldrT="[文本]"/>
      <dgm:spPr/>
      <dgm:t>
        <a:bodyPr/>
        <a:lstStyle/>
        <a:p>
          <a:r>
            <a:rPr lang="zh-CN" altLang="en-US" dirty="0" smtClean="0"/>
            <a:t>应然的理论功能</a:t>
          </a:r>
          <a:endParaRPr lang="zh-CN" altLang="en-US" dirty="0"/>
        </a:p>
      </dgm:t>
    </dgm:pt>
    <dgm:pt modelId="{91EAA5DE-9ED3-45A8-A075-71D7E3D5A2D1}" type="parTrans" cxnId="{4D199E62-7BD1-4BF2-8A76-96C984DE776D}">
      <dgm:prSet/>
      <dgm:spPr/>
      <dgm:t>
        <a:bodyPr/>
        <a:lstStyle/>
        <a:p>
          <a:endParaRPr lang="zh-CN" altLang="en-US"/>
        </a:p>
      </dgm:t>
    </dgm:pt>
    <dgm:pt modelId="{D6D8A05D-E683-4402-A963-10BA78926E04}" type="sibTrans" cxnId="{4D199E62-7BD1-4BF2-8A76-96C984DE776D}">
      <dgm:prSet/>
      <dgm:spPr/>
      <dgm:t>
        <a:bodyPr/>
        <a:lstStyle/>
        <a:p>
          <a:endParaRPr lang="zh-CN" altLang="en-US"/>
        </a:p>
      </dgm:t>
    </dgm:pt>
    <dgm:pt modelId="{C7618BF7-C794-4341-85E3-DBE7653E0F80}">
      <dgm:prSet phldrT="[文本]"/>
      <dgm:spPr/>
      <dgm:t>
        <a:bodyPr/>
        <a:lstStyle/>
        <a:p>
          <a:r>
            <a:rPr lang="zh-CN" dirty="0" smtClean="0"/>
            <a:t>指导教育实践者在多种约束条件下做出理性的行动选择。</a:t>
          </a:r>
          <a:endParaRPr lang="zh-CN" altLang="en-US" dirty="0"/>
        </a:p>
      </dgm:t>
    </dgm:pt>
    <dgm:pt modelId="{86C02870-7B8F-481C-BE34-9A53A9812980}" type="parTrans" cxnId="{913AF6D6-F3EB-4467-A270-E948DE27ABDC}">
      <dgm:prSet/>
      <dgm:spPr/>
      <dgm:t>
        <a:bodyPr/>
        <a:lstStyle/>
        <a:p>
          <a:endParaRPr lang="zh-CN" altLang="en-US"/>
        </a:p>
      </dgm:t>
    </dgm:pt>
    <dgm:pt modelId="{1F7B7285-EBA6-41E6-96A9-4E72D82A07A7}" type="sibTrans" cxnId="{913AF6D6-F3EB-4467-A270-E948DE27ABDC}">
      <dgm:prSet/>
      <dgm:spPr/>
      <dgm:t>
        <a:bodyPr/>
        <a:lstStyle/>
        <a:p>
          <a:endParaRPr lang="zh-CN" altLang="en-US"/>
        </a:p>
      </dgm:t>
    </dgm:pt>
    <dgm:pt modelId="{6E1155E7-FAE9-468C-AA37-8C2614EB8E58}">
      <dgm:prSet phldrT="[文本]"/>
      <dgm:spPr/>
      <dgm:t>
        <a:bodyPr/>
        <a:lstStyle/>
        <a:p>
          <a:r>
            <a:rPr lang="zh-CN" dirty="0" smtClean="0"/>
            <a:t>指导教育实践者完整地理解行动的规划和行动本身。</a:t>
          </a:r>
          <a:endParaRPr lang="zh-CN" altLang="en-US" dirty="0"/>
        </a:p>
      </dgm:t>
    </dgm:pt>
    <dgm:pt modelId="{3BDB0561-B870-4389-9D50-77FEB866DEF9}" type="parTrans" cxnId="{69EA1C12-768F-4CA4-900F-D8A23F19F81B}">
      <dgm:prSet/>
      <dgm:spPr/>
      <dgm:t>
        <a:bodyPr/>
        <a:lstStyle/>
        <a:p>
          <a:endParaRPr lang="zh-CN" altLang="en-US"/>
        </a:p>
      </dgm:t>
    </dgm:pt>
    <dgm:pt modelId="{A5105B0E-1006-401F-A803-04CC57939D12}" type="sibTrans" cxnId="{69EA1C12-768F-4CA4-900F-D8A23F19F81B}">
      <dgm:prSet/>
      <dgm:spPr/>
      <dgm:t>
        <a:bodyPr/>
        <a:lstStyle/>
        <a:p>
          <a:endParaRPr lang="zh-CN" altLang="en-US"/>
        </a:p>
      </dgm:t>
    </dgm:pt>
    <dgm:pt modelId="{86AA788B-5EAE-4961-A49B-6949A1993004}">
      <dgm:prSet phldrT="[文本]"/>
      <dgm:spPr/>
      <dgm:t>
        <a:bodyPr/>
        <a:lstStyle/>
        <a:p>
          <a:r>
            <a:rPr lang="zh-CN" altLang="en-US" dirty="0" smtClean="0"/>
            <a:t>所需的知识特征</a:t>
          </a:r>
          <a:endParaRPr lang="zh-CN" altLang="en-US" dirty="0"/>
        </a:p>
      </dgm:t>
    </dgm:pt>
    <dgm:pt modelId="{7D5AB8C9-F365-46CE-AC48-D2E158FEDDA9}" type="parTrans" cxnId="{1754E8A9-5561-4C37-9C83-994891B00220}">
      <dgm:prSet/>
      <dgm:spPr/>
      <dgm:t>
        <a:bodyPr/>
        <a:lstStyle/>
        <a:p>
          <a:endParaRPr lang="zh-CN" altLang="en-US"/>
        </a:p>
      </dgm:t>
    </dgm:pt>
    <dgm:pt modelId="{5A753B52-FB1F-42CC-9768-BF1EE485A84B}" type="sibTrans" cxnId="{1754E8A9-5561-4C37-9C83-994891B00220}">
      <dgm:prSet/>
      <dgm:spPr/>
      <dgm:t>
        <a:bodyPr/>
        <a:lstStyle/>
        <a:p>
          <a:endParaRPr lang="zh-CN" altLang="en-US"/>
        </a:p>
      </dgm:t>
    </dgm:pt>
    <dgm:pt modelId="{6A693D86-A572-4BC3-BB51-2459185AA45C}">
      <dgm:prSet phldrT="[文本]"/>
      <dgm:spPr/>
      <dgm:t>
        <a:bodyPr/>
        <a:lstStyle/>
        <a:p>
          <a:r>
            <a:rPr lang="zh-CN" dirty="0" smtClean="0"/>
            <a:t>理性规划教育行动的知识。</a:t>
          </a:r>
          <a:endParaRPr lang="zh-CN" altLang="en-US" dirty="0"/>
        </a:p>
      </dgm:t>
    </dgm:pt>
    <dgm:pt modelId="{34F4F810-1A31-4222-8731-6A1A5FE7509D}" type="parTrans" cxnId="{4EE90811-F1FF-49A2-9849-02C2F026179E}">
      <dgm:prSet/>
      <dgm:spPr/>
      <dgm:t>
        <a:bodyPr/>
        <a:lstStyle/>
        <a:p>
          <a:endParaRPr lang="zh-CN" altLang="en-US"/>
        </a:p>
      </dgm:t>
    </dgm:pt>
    <dgm:pt modelId="{78573451-9FA3-40CB-8ED4-C8B533C4DCB2}" type="sibTrans" cxnId="{4EE90811-F1FF-49A2-9849-02C2F026179E}">
      <dgm:prSet/>
      <dgm:spPr/>
      <dgm:t>
        <a:bodyPr/>
        <a:lstStyle/>
        <a:p>
          <a:endParaRPr lang="zh-CN" altLang="en-US"/>
        </a:p>
      </dgm:t>
    </dgm:pt>
    <dgm:pt modelId="{C940B8C3-5C10-455B-B77C-8838E7A2B41A}">
      <dgm:prSet phldrT="[文本]"/>
      <dgm:spPr/>
      <dgm:t>
        <a:bodyPr/>
        <a:lstStyle/>
        <a:p>
          <a:r>
            <a:rPr lang="zh-CN" dirty="0" smtClean="0"/>
            <a:t>理解规划及其现实行动过程和结果的知识。</a:t>
          </a:r>
          <a:endParaRPr lang="zh-CN" altLang="en-US" dirty="0"/>
        </a:p>
      </dgm:t>
    </dgm:pt>
    <dgm:pt modelId="{6A850D81-63DF-4320-AB7A-10100800E4EB}" type="parTrans" cxnId="{5B678022-6A9D-4D21-9930-33775CDFED27}">
      <dgm:prSet/>
      <dgm:spPr/>
      <dgm:t>
        <a:bodyPr/>
        <a:lstStyle/>
        <a:p>
          <a:endParaRPr lang="zh-CN" altLang="en-US"/>
        </a:p>
      </dgm:t>
    </dgm:pt>
    <dgm:pt modelId="{84D93CE6-79C2-46CB-8F52-81E9AF8E97BA}" type="sibTrans" cxnId="{5B678022-6A9D-4D21-9930-33775CDFED27}">
      <dgm:prSet/>
      <dgm:spPr/>
      <dgm:t>
        <a:bodyPr/>
        <a:lstStyle/>
        <a:p>
          <a:endParaRPr lang="zh-CN" altLang="en-US"/>
        </a:p>
      </dgm:t>
    </dgm:pt>
    <dgm:pt modelId="{E30CBCA3-C8A9-420F-8C28-EB5B21D69935}" type="pres">
      <dgm:prSet presAssocID="{51898572-EE1D-462C-B34B-9EBCFEECFBDF}" presName="diagram" presStyleCnt="0">
        <dgm:presLayoutVars>
          <dgm:chPref val="1"/>
          <dgm:dir/>
          <dgm:animOne val="branch"/>
          <dgm:animLvl val="lvl"/>
          <dgm:resizeHandles/>
        </dgm:presLayoutVars>
      </dgm:prSet>
      <dgm:spPr/>
    </dgm:pt>
    <dgm:pt modelId="{08F0FB9E-EEEC-4279-A7D4-4D5FA4B43582}" type="pres">
      <dgm:prSet presAssocID="{356AC780-3523-4A25-AC7B-75800B674182}" presName="root" presStyleCnt="0"/>
      <dgm:spPr/>
    </dgm:pt>
    <dgm:pt modelId="{84287269-0D4D-41C7-BB3E-D13547A2390F}" type="pres">
      <dgm:prSet presAssocID="{356AC780-3523-4A25-AC7B-75800B674182}" presName="rootComposite" presStyleCnt="0"/>
      <dgm:spPr/>
    </dgm:pt>
    <dgm:pt modelId="{B6D42979-3304-4205-B2C8-1A0E29D745D3}" type="pres">
      <dgm:prSet presAssocID="{356AC780-3523-4A25-AC7B-75800B674182}" presName="rootText" presStyleLbl="node1" presStyleIdx="0" presStyleCnt="2"/>
      <dgm:spPr/>
    </dgm:pt>
    <dgm:pt modelId="{E15FFE6C-CDE0-4421-B500-D03B0937A1E5}" type="pres">
      <dgm:prSet presAssocID="{356AC780-3523-4A25-AC7B-75800B674182}" presName="rootConnector" presStyleLbl="node1" presStyleIdx="0" presStyleCnt="2"/>
      <dgm:spPr/>
    </dgm:pt>
    <dgm:pt modelId="{6ACE437D-BA00-4917-B9E0-8237CA0BD83C}" type="pres">
      <dgm:prSet presAssocID="{356AC780-3523-4A25-AC7B-75800B674182}" presName="childShape" presStyleCnt="0"/>
      <dgm:spPr/>
    </dgm:pt>
    <dgm:pt modelId="{60D7C3D9-3225-4554-AA91-940D1FE8A12C}" type="pres">
      <dgm:prSet presAssocID="{86C02870-7B8F-481C-BE34-9A53A9812980}" presName="Name13" presStyleLbl="parChTrans1D2" presStyleIdx="0" presStyleCnt="4"/>
      <dgm:spPr/>
    </dgm:pt>
    <dgm:pt modelId="{AAFB0A4B-182F-4148-B815-CC461179275A}" type="pres">
      <dgm:prSet presAssocID="{C7618BF7-C794-4341-85E3-DBE7653E0F80}" presName="childText" presStyleLbl="bgAcc1" presStyleIdx="0" presStyleCnt="4">
        <dgm:presLayoutVars>
          <dgm:bulletEnabled val="1"/>
        </dgm:presLayoutVars>
      </dgm:prSet>
      <dgm:spPr/>
      <dgm:t>
        <a:bodyPr/>
        <a:lstStyle/>
        <a:p>
          <a:endParaRPr lang="zh-CN" altLang="en-US"/>
        </a:p>
      </dgm:t>
    </dgm:pt>
    <dgm:pt modelId="{3DB057A7-4D88-42E5-84DE-01CDB5162B26}" type="pres">
      <dgm:prSet presAssocID="{3BDB0561-B870-4389-9D50-77FEB866DEF9}" presName="Name13" presStyleLbl="parChTrans1D2" presStyleIdx="1" presStyleCnt="4"/>
      <dgm:spPr/>
    </dgm:pt>
    <dgm:pt modelId="{1CFC6F05-0DB6-49B9-86A5-1053A001A8FF}" type="pres">
      <dgm:prSet presAssocID="{6E1155E7-FAE9-468C-AA37-8C2614EB8E58}" presName="childText" presStyleLbl="bgAcc1" presStyleIdx="1" presStyleCnt="4">
        <dgm:presLayoutVars>
          <dgm:bulletEnabled val="1"/>
        </dgm:presLayoutVars>
      </dgm:prSet>
      <dgm:spPr/>
      <dgm:t>
        <a:bodyPr/>
        <a:lstStyle/>
        <a:p>
          <a:endParaRPr lang="zh-CN" altLang="en-US"/>
        </a:p>
      </dgm:t>
    </dgm:pt>
    <dgm:pt modelId="{B3244C9C-7297-45E5-9A96-591523711811}" type="pres">
      <dgm:prSet presAssocID="{86AA788B-5EAE-4961-A49B-6949A1993004}" presName="root" presStyleCnt="0"/>
      <dgm:spPr/>
    </dgm:pt>
    <dgm:pt modelId="{56AF24A1-351F-454F-A80D-586626E9FCF2}" type="pres">
      <dgm:prSet presAssocID="{86AA788B-5EAE-4961-A49B-6949A1993004}" presName="rootComposite" presStyleCnt="0"/>
      <dgm:spPr/>
    </dgm:pt>
    <dgm:pt modelId="{9EC2DF36-97BE-4992-93A3-0A1DEC903569}" type="pres">
      <dgm:prSet presAssocID="{86AA788B-5EAE-4961-A49B-6949A1993004}" presName="rootText" presStyleLbl="node1" presStyleIdx="1" presStyleCnt="2"/>
      <dgm:spPr/>
      <dgm:t>
        <a:bodyPr/>
        <a:lstStyle/>
        <a:p>
          <a:endParaRPr lang="zh-CN" altLang="en-US"/>
        </a:p>
      </dgm:t>
    </dgm:pt>
    <dgm:pt modelId="{9EADB92E-05B5-456E-9D1C-694B47D479DF}" type="pres">
      <dgm:prSet presAssocID="{86AA788B-5EAE-4961-A49B-6949A1993004}" presName="rootConnector" presStyleLbl="node1" presStyleIdx="1" presStyleCnt="2"/>
      <dgm:spPr/>
    </dgm:pt>
    <dgm:pt modelId="{9D06D9B3-A097-4DBD-94E3-BC012A81773C}" type="pres">
      <dgm:prSet presAssocID="{86AA788B-5EAE-4961-A49B-6949A1993004}" presName="childShape" presStyleCnt="0"/>
      <dgm:spPr/>
    </dgm:pt>
    <dgm:pt modelId="{AADC64A2-B9A9-479E-BB99-15369D9A1B48}" type="pres">
      <dgm:prSet presAssocID="{34F4F810-1A31-4222-8731-6A1A5FE7509D}" presName="Name13" presStyleLbl="parChTrans1D2" presStyleIdx="2" presStyleCnt="4"/>
      <dgm:spPr/>
    </dgm:pt>
    <dgm:pt modelId="{EE101102-D8B8-454D-9FF4-CAE109EDA0C6}" type="pres">
      <dgm:prSet presAssocID="{6A693D86-A572-4BC3-BB51-2459185AA45C}" presName="childText" presStyleLbl="bgAcc1" presStyleIdx="2" presStyleCnt="4">
        <dgm:presLayoutVars>
          <dgm:bulletEnabled val="1"/>
        </dgm:presLayoutVars>
      </dgm:prSet>
      <dgm:spPr/>
      <dgm:t>
        <a:bodyPr/>
        <a:lstStyle/>
        <a:p>
          <a:endParaRPr lang="zh-CN" altLang="en-US"/>
        </a:p>
      </dgm:t>
    </dgm:pt>
    <dgm:pt modelId="{3F1964DC-3019-4E04-B465-DCCB6F41A2A5}" type="pres">
      <dgm:prSet presAssocID="{6A850D81-63DF-4320-AB7A-10100800E4EB}" presName="Name13" presStyleLbl="parChTrans1D2" presStyleIdx="3" presStyleCnt="4"/>
      <dgm:spPr/>
    </dgm:pt>
    <dgm:pt modelId="{C3524E48-8800-4C07-9F17-7FC511EF6D23}" type="pres">
      <dgm:prSet presAssocID="{C940B8C3-5C10-455B-B77C-8838E7A2B41A}" presName="childText" presStyleLbl="bgAcc1" presStyleIdx="3" presStyleCnt="4">
        <dgm:presLayoutVars>
          <dgm:bulletEnabled val="1"/>
        </dgm:presLayoutVars>
      </dgm:prSet>
      <dgm:spPr/>
      <dgm:t>
        <a:bodyPr/>
        <a:lstStyle/>
        <a:p>
          <a:endParaRPr lang="zh-CN" altLang="en-US"/>
        </a:p>
      </dgm:t>
    </dgm:pt>
  </dgm:ptLst>
  <dgm:cxnLst>
    <dgm:cxn modelId="{ED8BBF27-9E63-4835-8667-617FB93C5B76}" type="presOf" srcId="{3BDB0561-B870-4389-9D50-77FEB866DEF9}" destId="{3DB057A7-4D88-42E5-84DE-01CDB5162B26}" srcOrd="0" destOrd="0" presId="urn:microsoft.com/office/officeart/2005/8/layout/hierarchy3"/>
    <dgm:cxn modelId="{8B4F5AAB-C5B5-4BF3-893D-1C78D2C91585}" type="presOf" srcId="{86AA788B-5EAE-4961-A49B-6949A1993004}" destId="{9EC2DF36-97BE-4992-93A3-0A1DEC903569}" srcOrd="0" destOrd="0" presId="urn:microsoft.com/office/officeart/2005/8/layout/hierarchy3"/>
    <dgm:cxn modelId="{4EE90811-F1FF-49A2-9849-02C2F026179E}" srcId="{86AA788B-5EAE-4961-A49B-6949A1993004}" destId="{6A693D86-A572-4BC3-BB51-2459185AA45C}" srcOrd="0" destOrd="0" parTransId="{34F4F810-1A31-4222-8731-6A1A5FE7509D}" sibTransId="{78573451-9FA3-40CB-8ED4-C8B533C4DCB2}"/>
    <dgm:cxn modelId="{A806813D-53CB-49C0-89AA-F075AE3719EA}" type="presOf" srcId="{6A850D81-63DF-4320-AB7A-10100800E4EB}" destId="{3F1964DC-3019-4E04-B465-DCCB6F41A2A5}" srcOrd="0" destOrd="0" presId="urn:microsoft.com/office/officeart/2005/8/layout/hierarchy3"/>
    <dgm:cxn modelId="{913AF6D6-F3EB-4467-A270-E948DE27ABDC}" srcId="{356AC780-3523-4A25-AC7B-75800B674182}" destId="{C7618BF7-C794-4341-85E3-DBE7653E0F80}" srcOrd="0" destOrd="0" parTransId="{86C02870-7B8F-481C-BE34-9A53A9812980}" sibTransId="{1F7B7285-EBA6-41E6-96A9-4E72D82A07A7}"/>
    <dgm:cxn modelId="{D638E0BA-EFC8-41D4-A051-BE901182AE76}" type="presOf" srcId="{C7618BF7-C794-4341-85E3-DBE7653E0F80}" destId="{AAFB0A4B-182F-4148-B815-CC461179275A}" srcOrd="0" destOrd="0" presId="urn:microsoft.com/office/officeart/2005/8/layout/hierarchy3"/>
    <dgm:cxn modelId="{2A85AF4C-2254-4C1C-8BBB-B5E1AE5EB706}" type="presOf" srcId="{356AC780-3523-4A25-AC7B-75800B674182}" destId="{B6D42979-3304-4205-B2C8-1A0E29D745D3}" srcOrd="0" destOrd="0" presId="urn:microsoft.com/office/officeart/2005/8/layout/hierarchy3"/>
    <dgm:cxn modelId="{4C2647EA-0491-48E0-8071-F834088D65DD}" type="presOf" srcId="{C940B8C3-5C10-455B-B77C-8838E7A2B41A}" destId="{C3524E48-8800-4C07-9F17-7FC511EF6D23}" srcOrd="0" destOrd="0" presId="urn:microsoft.com/office/officeart/2005/8/layout/hierarchy3"/>
    <dgm:cxn modelId="{6AE13FF0-33DD-462A-8D50-29EC31CD094B}" type="presOf" srcId="{51898572-EE1D-462C-B34B-9EBCFEECFBDF}" destId="{E30CBCA3-C8A9-420F-8C28-EB5B21D69935}" srcOrd="0" destOrd="0" presId="urn:microsoft.com/office/officeart/2005/8/layout/hierarchy3"/>
    <dgm:cxn modelId="{141C83DC-B056-4325-B04F-935938B549FA}" type="presOf" srcId="{6E1155E7-FAE9-468C-AA37-8C2614EB8E58}" destId="{1CFC6F05-0DB6-49B9-86A5-1053A001A8FF}" srcOrd="0" destOrd="0" presId="urn:microsoft.com/office/officeart/2005/8/layout/hierarchy3"/>
    <dgm:cxn modelId="{1754E8A9-5561-4C37-9C83-994891B00220}" srcId="{51898572-EE1D-462C-B34B-9EBCFEECFBDF}" destId="{86AA788B-5EAE-4961-A49B-6949A1993004}" srcOrd="1" destOrd="0" parTransId="{7D5AB8C9-F365-46CE-AC48-D2E158FEDDA9}" sibTransId="{5A753B52-FB1F-42CC-9768-BF1EE485A84B}"/>
    <dgm:cxn modelId="{33D26CD2-E435-4FF3-8D03-F4992661EC9D}" type="presOf" srcId="{34F4F810-1A31-4222-8731-6A1A5FE7509D}" destId="{AADC64A2-B9A9-479E-BB99-15369D9A1B48}" srcOrd="0" destOrd="0" presId="urn:microsoft.com/office/officeart/2005/8/layout/hierarchy3"/>
    <dgm:cxn modelId="{BC77D88A-6862-4CA7-A4E7-5EF6D1C382CF}" type="presOf" srcId="{86AA788B-5EAE-4961-A49B-6949A1993004}" destId="{9EADB92E-05B5-456E-9D1C-694B47D479DF}" srcOrd="1" destOrd="0" presId="urn:microsoft.com/office/officeart/2005/8/layout/hierarchy3"/>
    <dgm:cxn modelId="{7E01EE2A-EC6F-44FD-B4B1-6F2F953A8869}" type="presOf" srcId="{356AC780-3523-4A25-AC7B-75800B674182}" destId="{E15FFE6C-CDE0-4421-B500-D03B0937A1E5}" srcOrd="1" destOrd="0" presId="urn:microsoft.com/office/officeart/2005/8/layout/hierarchy3"/>
    <dgm:cxn modelId="{A917EEBE-240E-4719-B879-E7E4683FD5E7}" type="presOf" srcId="{86C02870-7B8F-481C-BE34-9A53A9812980}" destId="{60D7C3D9-3225-4554-AA91-940D1FE8A12C}" srcOrd="0" destOrd="0" presId="urn:microsoft.com/office/officeart/2005/8/layout/hierarchy3"/>
    <dgm:cxn modelId="{5B678022-6A9D-4D21-9930-33775CDFED27}" srcId="{86AA788B-5EAE-4961-A49B-6949A1993004}" destId="{C940B8C3-5C10-455B-B77C-8838E7A2B41A}" srcOrd="1" destOrd="0" parTransId="{6A850D81-63DF-4320-AB7A-10100800E4EB}" sibTransId="{84D93CE6-79C2-46CB-8F52-81E9AF8E97BA}"/>
    <dgm:cxn modelId="{8CD9DFE3-F0C7-4AAA-A039-61F981D38A77}" type="presOf" srcId="{6A693D86-A572-4BC3-BB51-2459185AA45C}" destId="{EE101102-D8B8-454D-9FF4-CAE109EDA0C6}" srcOrd="0" destOrd="0" presId="urn:microsoft.com/office/officeart/2005/8/layout/hierarchy3"/>
    <dgm:cxn modelId="{4D199E62-7BD1-4BF2-8A76-96C984DE776D}" srcId="{51898572-EE1D-462C-B34B-9EBCFEECFBDF}" destId="{356AC780-3523-4A25-AC7B-75800B674182}" srcOrd="0" destOrd="0" parTransId="{91EAA5DE-9ED3-45A8-A075-71D7E3D5A2D1}" sibTransId="{D6D8A05D-E683-4402-A963-10BA78926E04}"/>
    <dgm:cxn modelId="{69EA1C12-768F-4CA4-900F-D8A23F19F81B}" srcId="{356AC780-3523-4A25-AC7B-75800B674182}" destId="{6E1155E7-FAE9-468C-AA37-8C2614EB8E58}" srcOrd="1" destOrd="0" parTransId="{3BDB0561-B870-4389-9D50-77FEB866DEF9}" sibTransId="{A5105B0E-1006-401F-A803-04CC57939D12}"/>
    <dgm:cxn modelId="{9B503081-D85F-4A4D-9729-586793762934}" type="presParOf" srcId="{E30CBCA3-C8A9-420F-8C28-EB5B21D69935}" destId="{08F0FB9E-EEEC-4279-A7D4-4D5FA4B43582}" srcOrd="0" destOrd="0" presId="urn:microsoft.com/office/officeart/2005/8/layout/hierarchy3"/>
    <dgm:cxn modelId="{E8E3726D-AF07-4527-87C3-D9D2F953D02B}" type="presParOf" srcId="{08F0FB9E-EEEC-4279-A7D4-4D5FA4B43582}" destId="{84287269-0D4D-41C7-BB3E-D13547A2390F}" srcOrd="0" destOrd="0" presId="urn:microsoft.com/office/officeart/2005/8/layout/hierarchy3"/>
    <dgm:cxn modelId="{C926B206-38F4-4CE7-AF3C-A55726B80DFE}" type="presParOf" srcId="{84287269-0D4D-41C7-BB3E-D13547A2390F}" destId="{B6D42979-3304-4205-B2C8-1A0E29D745D3}" srcOrd="0" destOrd="0" presId="urn:microsoft.com/office/officeart/2005/8/layout/hierarchy3"/>
    <dgm:cxn modelId="{3FFA9D1F-C188-438A-8F7D-B9DE8E38C122}" type="presParOf" srcId="{84287269-0D4D-41C7-BB3E-D13547A2390F}" destId="{E15FFE6C-CDE0-4421-B500-D03B0937A1E5}" srcOrd="1" destOrd="0" presId="urn:microsoft.com/office/officeart/2005/8/layout/hierarchy3"/>
    <dgm:cxn modelId="{0B2BA7CB-BC46-4283-BF77-4AFFA6A066BB}" type="presParOf" srcId="{08F0FB9E-EEEC-4279-A7D4-4D5FA4B43582}" destId="{6ACE437D-BA00-4917-B9E0-8237CA0BD83C}" srcOrd="1" destOrd="0" presId="urn:microsoft.com/office/officeart/2005/8/layout/hierarchy3"/>
    <dgm:cxn modelId="{DAF5B88C-9C57-40DD-9565-5CBEE2F4001C}" type="presParOf" srcId="{6ACE437D-BA00-4917-B9E0-8237CA0BD83C}" destId="{60D7C3D9-3225-4554-AA91-940D1FE8A12C}" srcOrd="0" destOrd="0" presId="urn:microsoft.com/office/officeart/2005/8/layout/hierarchy3"/>
    <dgm:cxn modelId="{46FC20C6-FB53-4E41-9E40-94EB1625B412}" type="presParOf" srcId="{6ACE437D-BA00-4917-B9E0-8237CA0BD83C}" destId="{AAFB0A4B-182F-4148-B815-CC461179275A}" srcOrd="1" destOrd="0" presId="urn:microsoft.com/office/officeart/2005/8/layout/hierarchy3"/>
    <dgm:cxn modelId="{4DEB6967-24D1-482D-86BD-EB181CD611FE}" type="presParOf" srcId="{6ACE437D-BA00-4917-B9E0-8237CA0BD83C}" destId="{3DB057A7-4D88-42E5-84DE-01CDB5162B26}" srcOrd="2" destOrd="0" presId="urn:microsoft.com/office/officeart/2005/8/layout/hierarchy3"/>
    <dgm:cxn modelId="{1E9237D2-65DD-405B-A140-28D5A3474B4F}" type="presParOf" srcId="{6ACE437D-BA00-4917-B9E0-8237CA0BD83C}" destId="{1CFC6F05-0DB6-49B9-86A5-1053A001A8FF}" srcOrd="3" destOrd="0" presId="urn:microsoft.com/office/officeart/2005/8/layout/hierarchy3"/>
    <dgm:cxn modelId="{F7099FF0-61D3-43E8-AB26-2A00FCA53E20}" type="presParOf" srcId="{E30CBCA3-C8A9-420F-8C28-EB5B21D69935}" destId="{B3244C9C-7297-45E5-9A96-591523711811}" srcOrd="1" destOrd="0" presId="urn:microsoft.com/office/officeart/2005/8/layout/hierarchy3"/>
    <dgm:cxn modelId="{1220ADFE-8301-4B7E-B8DC-02A7B3490870}" type="presParOf" srcId="{B3244C9C-7297-45E5-9A96-591523711811}" destId="{56AF24A1-351F-454F-A80D-586626E9FCF2}" srcOrd="0" destOrd="0" presId="urn:microsoft.com/office/officeart/2005/8/layout/hierarchy3"/>
    <dgm:cxn modelId="{F43C076E-FB50-4988-AB24-B7031246CA81}" type="presParOf" srcId="{56AF24A1-351F-454F-A80D-586626E9FCF2}" destId="{9EC2DF36-97BE-4992-93A3-0A1DEC903569}" srcOrd="0" destOrd="0" presId="urn:microsoft.com/office/officeart/2005/8/layout/hierarchy3"/>
    <dgm:cxn modelId="{C08A0884-1036-4902-9E0B-5DFCF5C8ED39}" type="presParOf" srcId="{56AF24A1-351F-454F-A80D-586626E9FCF2}" destId="{9EADB92E-05B5-456E-9D1C-694B47D479DF}" srcOrd="1" destOrd="0" presId="urn:microsoft.com/office/officeart/2005/8/layout/hierarchy3"/>
    <dgm:cxn modelId="{8D8A808F-A4C1-481D-B976-A2A68AF22EA2}" type="presParOf" srcId="{B3244C9C-7297-45E5-9A96-591523711811}" destId="{9D06D9B3-A097-4DBD-94E3-BC012A81773C}" srcOrd="1" destOrd="0" presId="urn:microsoft.com/office/officeart/2005/8/layout/hierarchy3"/>
    <dgm:cxn modelId="{A8D2EC75-D00B-4D4B-AF99-12A76B2A3886}" type="presParOf" srcId="{9D06D9B3-A097-4DBD-94E3-BC012A81773C}" destId="{AADC64A2-B9A9-479E-BB99-15369D9A1B48}" srcOrd="0" destOrd="0" presId="urn:microsoft.com/office/officeart/2005/8/layout/hierarchy3"/>
    <dgm:cxn modelId="{2C9A3CD0-7A3F-476F-A7DE-EFD822314DB4}" type="presParOf" srcId="{9D06D9B3-A097-4DBD-94E3-BC012A81773C}" destId="{EE101102-D8B8-454D-9FF4-CAE109EDA0C6}" srcOrd="1" destOrd="0" presId="urn:microsoft.com/office/officeart/2005/8/layout/hierarchy3"/>
    <dgm:cxn modelId="{E6DB3429-2B59-4259-A353-D9F1DCC4E81E}" type="presParOf" srcId="{9D06D9B3-A097-4DBD-94E3-BC012A81773C}" destId="{3F1964DC-3019-4E04-B465-DCCB6F41A2A5}" srcOrd="2" destOrd="0" presId="urn:microsoft.com/office/officeart/2005/8/layout/hierarchy3"/>
    <dgm:cxn modelId="{D04E50AD-6D35-49BB-99E3-C1BAF19BECEE}" type="presParOf" srcId="{9D06D9B3-A097-4DBD-94E3-BC012A81773C}" destId="{C3524E48-8800-4C07-9F17-7FC511EF6D23}" srcOrd="3" destOrd="0" presId="urn:microsoft.com/office/officeart/2005/8/layout/hierarchy3"/>
  </dgm:cxnLst>
  <dgm:bg/>
  <dgm:whole/>
</dgm:dataModel>
</file>

<file path=ppt/diagrams/data4.xml><?xml version="1.0" encoding="utf-8"?>
<dgm:dataModel xmlns:dgm="http://schemas.openxmlformats.org/drawingml/2006/diagram" xmlns:a="http://schemas.openxmlformats.org/drawingml/2006/main">
  <dgm:ptLst>
    <dgm:pt modelId="{5F64DBF9-8E41-429C-8819-0F8A69DF365E}" type="doc">
      <dgm:prSet loTypeId="urn:microsoft.com/office/officeart/2005/8/layout/vList3" loCatId="list" qsTypeId="urn:microsoft.com/office/officeart/2005/8/quickstyle/3d1" qsCatId="3D" csTypeId="urn:microsoft.com/office/officeart/2005/8/colors/accent1_2" csCatId="accent1" phldr="1"/>
      <dgm:spPr/>
      <dgm:t>
        <a:bodyPr/>
        <a:lstStyle/>
        <a:p>
          <a:endParaRPr lang="zh-CN" altLang="en-US"/>
        </a:p>
      </dgm:t>
    </dgm:pt>
    <dgm:pt modelId="{1642D7D8-CB15-49E8-9746-1315B347019E}">
      <dgm:prSet custT="1"/>
      <dgm:spPr/>
      <dgm:t>
        <a:bodyPr/>
        <a:lstStyle/>
        <a:p>
          <a:pPr algn="l" rtl="0"/>
          <a:r>
            <a:rPr lang="zh-CN" sz="1400" dirty="0" smtClean="0"/>
            <a:t>如果非要将教育规律描述成</a:t>
          </a:r>
          <a:r>
            <a:rPr lang="en-US" sz="1400" dirty="0" smtClean="0"/>
            <a:t> “</a:t>
          </a:r>
          <a:r>
            <a:rPr lang="zh-CN" sz="1400" dirty="0" smtClean="0"/>
            <a:t>如果教育者怎么做或教育情境怎么样，则受教育者会（可能）怎么样”（描述往往很含混），我们只能承认，不存在什么教育规律。</a:t>
          </a:r>
          <a:endParaRPr lang="zh-CN" sz="1400" dirty="0"/>
        </a:p>
      </dgm:t>
    </dgm:pt>
    <dgm:pt modelId="{18D2903F-95B8-4B31-BEFF-7ACDDF44EB2B}" type="parTrans" cxnId="{9CADF81D-6A9C-4370-A78D-9BA059DCABA1}">
      <dgm:prSet/>
      <dgm:spPr/>
      <dgm:t>
        <a:bodyPr/>
        <a:lstStyle/>
        <a:p>
          <a:pPr algn="l"/>
          <a:endParaRPr lang="zh-CN" altLang="en-US"/>
        </a:p>
      </dgm:t>
    </dgm:pt>
    <dgm:pt modelId="{199D67A7-EDCD-4A44-B262-4D1973AD8BC6}" type="sibTrans" cxnId="{9CADF81D-6A9C-4370-A78D-9BA059DCABA1}">
      <dgm:prSet/>
      <dgm:spPr/>
      <dgm:t>
        <a:bodyPr/>
        <a:lstStyle/>
        <a:p>
          <a:pPr algn="l"/>
          <a:endParaRPr lang="zh-CN" altLang="en-US"/>
        </a:p>
      </dgm:t>
    </dgm:pt>
    <dgm:pt modelId="{A64E7F23-4C83-49B4-B6BA-0DF145CF44A2}">
      <dgm:prSet custT="1"/>
      <dgm:spPr/>
      <dgm:t>
        <a:bodyPr/>
        <a:lstStyle/>
        <a:p>
          <a:pPr algn="l" rtl="0"/>
          <a:r>
            <a:rPr lang="zh-CN" altLang="en-US" sz="1400" dirty="0" smtClean="0"/>
            <a:t>如果说存在教育规律，也只能是指教育系统的整体特征和内在的运行规律。</a:t>
          </a:r>
          <a:endParaRPr lang="zh-CN" altLang="en-US" sz="1400" dirty="0"/>
        </a:p>
      </dgm:t>
    </dgm:pt>
    <dgm:pt modelId="{67B9E3B8-E4E4-481D-B93C-3ACEBCD5ED31}" type="parTrans" cxnId="{D87BEA0F-6732-474F-9917-8B2553C24A00}">
      <dgm:prSet/>
      <dgm:spPr/>
      <dgm:t>
        <a:bodyPr/>
        <a:lstStyle/>
        <a:p>
          <a:pPr algn="l"/>
          <a:endParaRPr lang="zh-CN" altLang="en-US"/>
        </a:p>
      </dgm:t>
    </dgm:pt>
    <dgm:pt modelId="{9EA4B708-7369-4ADA-8D55-6748EE19AF2D}" type="sibTrans" cxnId="{D87BEA0F-6732-474F-9917-8B2553C24A00}">
      <dgm:prSet/>
      <dgm:spPr/>
      <dgm:t>
        <a:bodyPr/>
        <a:lstStyle/>
        <a:p>
          <a:pPr algn="l"/>
          <a:endParaRPr lang="zh-CN" altLang="en-US"/>
        </a:p>
      </dgm:t>
    </dgm:pt>
    <dgm:pt modelId="{00DABA4F-97C5-45E2-97CB-85A554580815}" type="pres">
      <dgm:prSet presAssocID="{5F64DBF9-8E41-429C-8819-0F8A69DF365E}" presName="linearFlow" presStyleCnt="0">
        <dgm:presLayoutVars>
          <dgm:dir/>
          <dgm:resizeHandles val="exact"/>
        </dgm:presLayoutVars>
      </dgm:prSet>
      <dgm:spPr/>
    </dgm:pt>
    <dgm:pt modelId="{54CD1330-5A71-4CDF-8F3C-09B54A472FC4}" type="pres">
      <dgm:prSet presAssocID="{1642D7D8-CB15-49E8-9746-1315B347019E}" presName="composite" presStyleCnt="0"/>
      <dgm:spPr/>
    </dgm:pt>
    <dgm:pt modelId="{B08BCDF7-0D1E-4D8B-A1ED-190CDE50DB74}" type="pres">
      <dgm:prSet presAssocID="{1642D7D8-CB15-49E8-9746-1315B347019E}" presName="imgShp" presStyleLbl="fgImgPlace1" presStyleIdx="0" presStyleCnt="2" custScaleX="56448" custScaleY="56448" custLinFactNeighborX="-70462" custLinFactNeighborY="-518"/>
      <dgm:spPr>
        <a:solidFill>
          <a:schemeClr val="accent2">
            <a:lumMod val="75000"/>
          </a:schemeClr>
        </a:solidFill>
      </dgm:spPr>
    </dgm:pt>
    <dgm:pt modelId="{4B844006-FD32-4DC7-A0AE-BEFC9E5C92D1}" type="pres">
      <dgm:prSet presAssocID="{1642D7D8-CB15-49E8-9746-1315B347019E}" presName="txShp" presStyleLbl="node1" presStyleIdx="0" presStyleCnt="2" custScaleX="115805">
        <dgm:presLayoutVars>
          <dgm:bulletEnabled val="1"/>
        </dgm:presLayoutVars>
      </dgm:prSet>
      <dgm:spPr/>
    </dgm:pt>
    <dgm:pt modelId="{5C2E0233-D5B3-4C5A-B1F9-F37131C13AE5}" type="pres">
      <dgm:prSet presAssocID="{199D67A7-EDCD-4A44-B262-4D1973AD8BC6}" presName="spacing" presStyleCnt="0"/>
      <dgm:spPr/>
    </dgm:pt>
    <dgm:pt modelId="{CED12AE1-3D63-4EEC-B79E-0D2AE560F09B}" type="pres">
      <dgm:prSet presAssocID="{A64E7F23-4C83-49B4-B6BA-0DF145CF44A2}" presName="composite" presStyleCnt="0"/>
      <dgm:spPr/>
    </dgm:pt>
    <dgm:pt modelId="{83F24272-3241-4271-8397-73BCB345D505}" type="pres">
      <dgm:prSet presAssocID="{A64E7F23-4C83-49B4-B6BA-0DF145CF44A2}" presName="imgShp" presStyleLbl="fgImgPlace1" presStyleIdx="1" presStyleCnt="2" custScaleX="56448" custScaleY="56448" custLinFactNeighborX="-70462" custLinFactNeighborY="-518"/>
      <dgm:spPr>
        <a:solidFill>
          <a:schemeClr val="accent2">
            <a:lumMod val="75000"/>
          </a:schemeClr>
        </a:solidFill>
      </dgm:spPr>
    </dgm:pt>
    <dgm:pt modelId="{46146CCC-2651-468D-8C33-56D648951F45}" type="pres">
      <dgm:prSet presAssocID="{A64E7F23-4C83-49B4-B6BA-0DF145CF44A2}" presName="txShp" presStyleLbl="node1" presStyleIdx="1" presStyleCnt="2" custScaleX="115805">
        <dgm:presLayoutVars>
          <dgm:bulletEnabled val="1"/>
        </dgm:presLayoutVars>
      </dgm:prSet>
      <dgm:spPr/>
      <dgm:t>
        <a:bodyPr/>
        <a:lstStyle/>
        <a:p>
          <a:endParaRPr lang="zh-CN" altLang="en-US"/>
        </a:p>
      </dgm:t>
    </dgm:pt>
  </dgm:ptLst>
  <dgm:cxnLst>
    <dgm:cxn modelId="{DF259FB8-C828-4A64-8B11-1CB735BAFF7C}" type="presOf" srcId="{1642D7D8-CB15-49E8-9746-1315B347019E}" destId="{4B844006-FD32-4DC7-A0AE-BEFC9E5C92D1}" srcOrd="0" destOrd="0" presId="urn:microsoft.com/office/officeart/2005/8/layout/vList3"/>
    <dgm:cxn modelId="{AD9ABF9D-7D42-462A-9AAB-E64EA2C91CF2}" type="presOf" srcId="{A64E7F23-4C83-49B4-B6BA-0DF145CF44A2}" destId="{46146CCC-2651-468D-8C33-56D648951F45}" srcOrd="0" destOrd="0" presId="urn:microsoft.com/office/officeart/2005/8/layout/vList3"/>
    <dgm:cxn modelId="{9CADF81D-6A9C-4370-A78D-9BA059DCABA1}" srcId="{5F64DBF9-8E41-429C-8819-0F8A69DF365E}" destId="{1642D7D8-CB15-49E8-9746-1315B347019E}" srcOrd="0" destOrd="0" parTransId="{18D2903F-95B8-4B31-BEFF-7ACDDF44EB2B}" sibTransId="{199D67A7-EDCD-4A44-B262-4D1973AD8BC6}"/>
    <dgm:cxn modelId="{D87BEA0F-6732-474F-9917-8B2553C24A00}" srcId="{5F64DBF9-8E41-429C-8819-0F8A69DF365E}" destId="{A64E7F23-4C83-49B4-B6BA-0DF145CF44A2}" srcOrd="1" destOrd="0" parTransId="{67B9E3B8-E4E4-481D-B93C-3ACEBCD5ED31}" sibTransId="{9EA4B708-7369-4ADA-8D55-6748EE19AF2D}"/>
    <dgm:cxn modelId="{0510DCBB-F60F-43C0-BD72-D052B1225F6F}" type="presOf" srcId="{5F64DBF9-8E41-429C-8819-0F8A69DF365E}" destId="{00DABA4F-97C5-45E2-97CB-85A554580815}" srcOrd="0" destOrd="0" presId="urn:microsoft.com/office/officeart/2005/8/layout/vList3"/>
    <dgm:cxn modelId="{2045DC62-5805-410E-9D77-78C74442C8B1}" type="presParOf" srcId="{00DABA4F-97C5-45E2-97CB-85A554580815}" destId="{54CD1330-5A71-4CDF-8F3C-09B54A472FC4}" srcOrd="0" destOrd="0" presId="urn:microsoft.com/office/officeart/2005/8/layout/vList3"/>
    <dgm:cxn modelId="{6E2A2B7B-0D6C-4E7F-8A40-18B78328EFAA}" type="presParOf" srcId="{54CD1330-5A71-4CDF-8F3C-09B54A472FC4}" destId="{B08BCDF7-0D1E-4D8B-A1ED-190CDE50DB74}" srcOrd="0" destOrd="0" presId="urn:microsoft.com/office/officeart/2005/8/layout/vList3"/>
    <dgm:cxn modelId="{C477C1E4-DBB7-40AD-B530-7849E546526A}" type="presParOf" srcId="{54CD1330-5A71-4CDF-8F3C-09B54A472FC4}" destId="{4B844006-FD32-4DC7-A0AE-BEFC9E5C92D1}" srcOrd="1" destOrd="0" presId="urn:microsoft.com/office/officeart/2005/8/layout/vList3"/>
    <dgm:cxn modelId="{200768B6-FD90-46C4-8E40-6E7198589272}" type="presParOf" srcId="{00DABA4F-97C5-45E2-97CB-85A554580815}" destId="{5C2E0233-D5B3-4C5A-B1F9-F37131C13AE5}" srcOrd="1" destOrd="0" presId="urn:microsoft.com/office/officeart/2005/8/layout/vList3"/>
    <dgm:cxn modelId="{4E608CF3-2913-48DA-B6AE-3A4E2AE099D8}" type="presParOf" srcId="{00DABA4F-97C5-45E2-97CB-85A554580815}" destId="{CED12AE1-3D63-4EEC-B79E-0D2AE560F09B}" srcOrd="2" destOrd="0" presId="urn:microsoft.com/office/officeart/2005/8/layout/vList3"/>
    <dgm:cxn modelId="{459E277B-2C83-40BB-9A85-0EE62F945BE7}" type="presParOf" srcId="{CED12AE1-3D63-4EEC-B79E-0D2AE560F09B}" destId="{83F24272-3241-4271-8397-73BCB345D505}" srcOrd="0" destOrd="0" presId="urn:microsoft.com/office/officeart/2005/8/layout/vList3"/>
    <dgm:cxn modelId="{46C28D1E-562C-4D93-A841-7199587F08C4}" type="presParOf" srcId="{CED12AE1-3D63-4EEC-B79E-0D2AE560F09B}" destId="{46146CCC-2651-468D-8C33-56D648951F45}" srcOrd="1" destOrd="0" presId="urn:microsoft.com/office/officeart/2005/8/layout/vList3"/>
  </dgm:cxnLst>
  <dgm:bg/>
  <dgm:whole/>
</dgm:dataModel>
</file>

<file path=ppt/diagrams/data5.xml><?xml version="1.0" encoding="utf-8"?>
<dgm:dataModel xmlns:dgm="http://schemas.openxmlformats.org/drawingml/2006/diagram" xmlns:a="http://schemas.openxmlformats.org/drawingml/2006/main">
  <dgm:ptLst>
    <dgm:pt modelId="{C6F963BA-ACAA-4310-9B16-6623D55A7AC0}"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zh-CN" altLang="en-US"/>
        </a:p>
      </dgm:t>
    </dgm:pt>
    <dgm:pt modelId="{797990EA-CEB9-4700-8F7B-2DE20963E860}">
      <dgm:prSet phldrT="[文本]"/>
      <dgm:spPr/>
      <dgm:t>
        <a:bodyPr/>
        <a:lstStyle/>
        <a:p>
          <a:r>
            <a:rPr lang="zh-CN" altLang="en-US" dirty="0" smtClean="0"/>
            <a:t>教育研究的科学化运动</a:t>
          </a:r>
          <a:endParaRPr lang="zh-CN" altLang="en-US" dirty="0"/>
        </a:p>
      </dgm:t>
    </dgm:pt>
    <dgm:pt modelId="{41D46F3C-AA4E-4B49-AC98-E4312F090E46}" type="parTrans" cxnId="{C04CBA28-8375-40E0-82A7-CC32FFFFF0DF}">
      <dgm:prSet/>
      <dgm:spPr/>
      <dgm:t>
        <a:bodyPr/>
        <a:lstStyle/>
        <a:p>
          <a:endParaRPr lang="zh-CN" altLang="en-US"/>
        </a:p>
      </dgm:t>
    </dgm:pt>
    <dgm:pt modelId="{95FCA2A7-E183-4DCC-8FEB-A1AE92293234}" type="sibTrans" cxnId="{C04CBA28-8375-40E0-82A7-CC32FFFFF0DF}">
      <dgm:prSet/>
      <dgm:spPr/>
      <dgm:t>
        <a:bodyPr/>
        <a:lstStyle/>
        <a:p>
          <a:endParaRPr lang="zh-CN" altLang="en-US"/>
        </a:p>
      </dgm:t>
    </dgm:pt>
    <dgm:pt modelId="{526F242E-72AB-4C5C-9E9A-7AF9E92AF6D0}">
      <dgm:prSet phldrT="[文本]"/>
      <dgm:spPr>
        <a:solidFill>
          <a:srgbClr val="FFFFFF"/>
        </a:solidFill>
      </dgm:spPr>
      <dgm:t>
        <a:bodyPr/>
        <a:lstStyle/>
        <a:p>
          <a:r>
            <a:rPr lang="zh-CN" altLang="en-US" dirty="0" smtClean="0"/>
            <a:t>运动频发的研究领域</a:t>
          </a:r>
          <a:endParaRPr lang="zh-CN" altLang="en-US" dirty="0"/>
        </a:p>
      </dgm:t>
    </dgm:pt>
    <dgm:pt modelId="{A3B981BE-5370-48B3-BBFA-292AE0E4640B}" type="parTrans" cxnId="{2C2C646E-AB93-421E-9E2D-68B38BE727E3}">
      <dgm:prSet/>
      <dgm:spPr/>
      <dgm:t>
        <a:bodyPr/>
        <a:lstStyle/>
        <a:p>
          <a:endParaRPr lang="zh-CN" altLang="en-US"/>
        </a:p>
      </dgm:t>
    </dgm:pt>
    <dgm:pt modelId="{751A2C79-AF42-44E3-8758-55EBB59C34B5}" type="sibTrans" cxnId="{2C2C646E-AB93-421E-9E2D-68B38BE727E3}">
      <dgm:prSet/>
      <dgm:spPr/>
      <dgm:t>
        <a:bodyPr/>
        <a:lstStyle/>
        <a:p>
          <a:endParaRPr lang="zh-CN" altLang="en-US"/>
        </a:p>
      </dgm:t>
    </dgm:pt>
    <dgm:pt modelId="{90A69610-4767-4AEF-A8C1-6753103376E7}">
      <dgm:prSet phldrT="[文本]"/>
      <dgm:spPr>
        <a:solidFill>
          <a:srgbClr val="FFFFFF"/>
        </a:solidFill>
      </dgm:spPr>
      <dgm:t>
        <a:bodyPr/>
        <a:lstStyle/>
        <a:p>
          <a:r>
            <a:rPr lang="zh-CN" altLang="en-US" dirty="0" smtClean="0"/>
            <a:t>科学化运动招致批评，引发对教育研究科学性的怀疑</a:t>
          </a:r>
          <a:endParaRPr lang="zh-CN" altLang="en-US" dirty="0"/>
        </a:p>
      </dgm:t>
    </dgm:pt>
    <dgm:pt modelId="{FF2616A9-8A1A-43F7-ADB1-6E835B138844}" type="parTrans" cxnId="{217187EA-AA69-4F09-BB40-8E0A4C948036}">
      <dgm:prSet/>
      <dgm:spPr/>
      <dgm:t>
        <a:bodyPr/>
        <a:lstStyle/>
        <a:p>
          <a:endParaRPr lang="zh-CN" altLang="en-US"/>
        </a:p>
      </dgm:t>
    </dgm:pt>
    <dgm:pt modelId="{98D89842-D099-469C-82CD-D036531D876C}" type="sibTrans" cxnId="{217187EA-AA69-4F09-BB40-8E0A4C948036}">
      <dgm:prSet/>
      <dgm:spPr/>
      <dgm:t>
        <a:bodyPr/>
        <a:lstStyle/>
        <a:p>
          <a:endParaRPr lang="zh-CN" altLang="en-US"/>
        </a:p>
      </dgm:t>
    </dgm:pt>
    <dgm:pt modelId="{9368A948-0EA2-4F9D-8F5C-E1F648B03BAC}">
      <dgm:prSet phldrT="[文本]"/>
      <dgm:spPr>
        <a:solidFill>
          <a:srgbClr val="FFFFFF"/>
        </a:solidFill>
      </dgm:spPr>
      <dgm:t>
        <a:bodyPr/>
        <a:lstStyle/>
        <a:p>
          <a:r>
            <a:rPr lang="zh-CN" altLang="en-US" dirty="0" smtClean="0"/>
            <a:t>国内外同样的遭遇</a:t>
          </a:r>
          <a:endParaRPr lang="zh-CN" altLang="en-US" dirty="0"/>
        </a:p>
      </dgm:t>
    </dgm:pt>
    <dgm:pt modelId="{4F2EF8DE-60CB-4543-8B76-2DC9DDE59361}" type="parTrans" cxnId="{04B53D0F-0D42-4540-AB3B-5E1D655D96AA}">
      <dgm:prSet/>
      <dgm:spPr/>
      <dgm:t>
        <a:bodyPr/>
        <a:lstStyle/>
        <a:p>
          <a:endParaRPr lang="zh-CN" altLang="en-US"/>
        </a:p>
      </dgm:t>
    </dgm:pt>
    <dgm:pt modelId="{D77BA936-EEFB-4F03-AB04-367C2675BD9E}" type="sibTrans" cxnId="{04B53D0F-0D42-4540-AB3B-5E1D655D96AA}">
      <dgm:prSet/>
      <dgm:spPr/>
      <dgm:t>
        <a:bodyPr/>
        <a:lstStyle/>
        <a:p>
          <a:endParaRPr lang="zh-CN" altLang="en-US"/>
        </a:p>
      </dgm:t>
    </dgm:pt>
    <dgm:pt modelId="{8F882FE2-E411-4459-8228-3E076F36DA1E}" type="pres">
      <dgm:prSet presAssocID="{C6F963BA-ACAA-4310-9B16-6623D55A7AC0}" presName="linear" presStyleCnt="0">
        <dgm:presLayoutVars>
          <dgm:dir/>
          <dgm:animLvl val="lvl"/>
          <dgm:resizeHandles val="exact"/>
        </dgm:presLayoutVars>
      </dgm:prSet>
      <dgm:spPr/>
      <dgm:t>
        <a:bodyPr/>
        <a:lstStyle/>
        <a:p>
          <a:endParaRPr lang="zh-CN" altLang="en-US"/>
        </a:p>
      </dgm:t>
    </dgm:pt>
    <dgm:pt modelId="{BA0E172F-1800-47E6-92D7-B9A5203AF94A}" type="pres">
      <dgm:prSet presAssocID="{797990EA-CEB9-4700-8F7B-2DE20963E860}" presName="parentLin" presStyleCnt="0"/>
      <dgm:spPr/>
    </dgm:pt>
    <dgm:pt modelId="{2961A419-0858-48E2-88C5-97472E545A17}" type="pres">
      <dgm:prSet presAssocID="{797990EA-CEB9-4700-8F7B-2DE20963E860}" presName="parentLeftMargin" presStyleLbl="node1" presStyleIdx="0" presStyleCnt="1"/>
      <dgm:spPr/>
      <dgm:t>
        <a:bodyPr/>
        <a:lstStyle/>
        <a:p>
          <a:endParaRPr lang="zh-CN" altLang="en-US"/>
        </a:p>
      </dgm:t>
    </dgm:pt>
    <dgm:pt modelId="{4A7A5920-6967-4B1F-B767-8EB52EB344E6}" type="pres">
      <dgm:prSet presAssocID="{797990EA-CEB9-4700-8F7B-2DE20963E860}" presName="parentText" presStyleLbl="node1" presStyleIdx="0" presStyleCnt="1" custScaleY="87321">
        <dgm:presLayoutVars>
          <dgm:chMax val="0"/>
          <dgm:bulletEnabled val="1"/>
        </dgm:presLayoutVars>
      </dgm:prSet>
      <dgm:spPr/>
      <dgm:t>
        <a:bodyPr/>
        <a:lstStyle/>
        <a:p>
          <a:endParaRPr lang="zh-CN" altLang="en-US"/>
        </a:p>
      </dgm:t>
    </dgm:pt>
    <dgm:pt modelId="{7401B553-EFC9-4BB9-B715-3B709B45B1FB}" type="pres">
      <dgm:prSet presAssocID="{797990EA-CEB9-4700-8F7B-2DE20963E860}" presName="negativeSpace" presStyleCnt="0"/>
      <dgm:spPr/>
    </dgm:pt>
    <dgm:pt modelId="{1C85AC56-DE3A-49B4-9773-E248D284C199}" type="pres">
      <dgm:prSet presAssocID="{797990EA-CEB9-4700-8F7B-2DE20963E860}" presName="childText" presStyleLbl="conFgAcc1" presStyleIdx="0" presStyleCnt="1">
        <dgm:presLayoutVars>
          <dgm:bulletEnabled val="1"/>
        </dgm:presLayoutVars>
      </dgm:prSet>
      <dgm:spPr/>
      <dgm:t>
        <a:bodyPr/>
        <a:lstStyle/>
        <a:p>
          <a:endParaRPr lang="zh-CN" altLang="en-US"/>
        </a:p>
      </dgm:t>
    </dgm:pt>
  </dgm:ptLst>
  <dgm:cxnLst>
    <dgm:cxn modelId="{C04CBA28-8375-40E0-82A7-CC32FFFFF0DF}" srcId="{C6F963BA-ACAA-4310-9B16-6623D55A7AC0}" destId="{797990EA-CEB9-4700-8F7B-2DE20963E860}" srcOrd="0" destOrd="0" parTransId="{41D46F3C-AA4E-4B49-AC98-E4312F090E46}" sibTransId="{95FCA2A7-E183-4DCC-8FEB-A1AE92293234}"/>
    <dgm:cxn modelId="{04B53D0F-0D42-4540-AB3B-5E1D655D96AA}" srcId="{797990EA-CEB9-4700-8F7B-2DE20963E860}" destId="{9368A948-0EA2-4F9D-8F5C-E1F648B03BAC}" srcOrd="2" destOrd="0" parTransId="{4F2EF8DE-60CB-4543-8B76-2DC9DDE59361}" sibTransId="{D77BA936-EEFB-4F03-AB04-367C2675BD9E}"/>
    <dgm:cxn modelId="{F63C7686-293F-4E7A-BBAA-99CF5A2E4C74}" type="presOf" srcId="{90A69610-4767-4AEF-A8C1-6753103376E7}" destId="{1C85AC56-DE3A-49B4-9773-E248D284C199}" srcOrd="0" destOrd="1" presId="urn:microsoft.com/office/officeart/2005/8/layout/list1"/>
    <dgm:cxn modelId="{6AB974DD-F211-4421-827B-44A6A730343F}" type="presOf" srcId="{797990EA-CEB9-4700-8F7B-2DE20963E860}" destId="{4A7A5920-6967-4B1F-B767-8EB52EB344E6}" srcOrd="1" destOrd="0" presId="urn:microsoft.com/office/officeart/2005/8/layout/list1"/>
    <dgm:cxn modelId="{2C2C646E-AB93-421E-9E2D-68B38BE727E3}" srcId="{797990EA-CEB9-4700-8F7B-2DE20963E860}" destId="{526F242E-72AB-4C5C-9E9A-7AF9E92AF6D0}" srcOrd="0" destOrd="0" parTransId="{A3B981BE-5370-48B3-BBFA-292AE0E4640B}" sibTransId="{751A2C79-AF42-44E3-8758-55EBB59C34B5}"/>
    <dgm:cxn modelId="{217187EA-AA69-4F09-BB40-8E0A4C948036}" srcId="{797990EA-CEB9-4700-8F7B-2DE20963E860}" destId="{90A69610-4767-4AEF-A8C1-6753103376E7}" srcOrd="1" destOrd="0" parTransId="{FF2616A9-8A1A-43F7-ADB1-6E835B138844}" sibTransId="{98D89842-D099-469C-82CD-D036531D876C}"/>
    <dgm:cxn modelId="{253733BD-596F-4A94-9E3A-27CCA7932E52}" type="presOf" srcId="{9368A948-0EA2-4F9D-8F5C-E1F648B03BAC}" destId="{1C85AC56-DE3A-49B4-9773-E248D284C199}" srcOrd="0" destOrd="2" presId="urn:microsoft.com/office/officeart/2005/8/layout/list1"/>
    <dgm:cxn modelId="{A64ED1D3-1BA4-41B7-9102-CBBA6AA9CFBA}" type="presOf" srcId="{C6F963BA-ACAA-4310-9B16-6623D55A7AC0}" destId="{8F882FE2-E411-4459-8228-3E076F36DA1E}" srcOrd="0" destOrd="0" presId="urn:microsoft.com/office/officeart/2005/8/layout/list1"/>
    <dgm:cxn modelId="{F182C497-EEC7-45E7-A6CE-BF4D999B11DD}" type="presOf" srcId="{526F242E-72AB-4C5C-9E9A-7AF9E92AF6D0}" destId="{1C85AC56-DE3A-49B4-9773-E248D284C199}" srcOrd="0" destOrd="0" presId="urn:microsoft.com/office/officeart/2005/8/layout/list1"/>
    <dgm:cxn modelId="{1C9D3D3E-8083-4EC8-8C0D-E94A7AFEB459}" type="presOf" srcId="{797990EA-CEB9-4700-8F7B-2DE20963E860}" destId="{2961A419-0858-48E2-88C5-97472E545A17}" srcOrd="0" destOrd="0" presId="urn:microsoft.com/office/officeart/2005/8/layout/list1"/>
    <dgm:cxn modelId="{6A5C7BB5-2C9D-4309-B5BF-CA0BB442197B}" type="presParOf" srcId="{8F882FE2-E411-4459-8228-3E076F36DA1E}" destId="{BA0E172F-1800-47E6-92D7-B9A5203AF94A}" srcOrd="0" destOrd="0" presId="urn:microsoft.com/office/officeart/2005/8/layout/list1"/>
    <dgm:cxn modelId="{C098D66B-D2DF-445E-B8F4-46AA1D4AEF6F}" type="presParOf" srcId="{BA0E172F-1800-47E6-92D7-B9A5203AF94A}" destId="{2961A419-0858-48E2-88C5-97472E545A17}" srcOrd="0" destOrd="0" presId="urn:microsoft.com/office/officeart/2005/8/layout/list1"/>
    <dgm:cxn modelId="{504EFA3E-7A1A-4C91-9DB5-4B8698CF85FC}" type="presParOf" srcId="{BA0E172F-1800-47E6-92D7-B9A5203AF94A}" destId="{4A7A5920-6967-4B1F-B767-8EB52EB344E6}" srcOrd="1" destOrd="0" presId="urn:microsoft.com/office/officeart/2005/8/layout/list1"/>
    <dgm:cxn modelId="{7F81B159-2CA2-4F6B-81B9-69A7C673F3CC}" type="presParOf" srcId="{8F882FE2-E411-4459-8228-3E076F36DA1E}" destId="{7401B553-EFC9-4BB9-B715-3B709B45B1FB}" srcOrd="1" destOrd="0" presId="urn:microsoft.com/office/officeart/2005/8/layout/list1"/>
    <dgm:cxn modelId="{31BD7922-5EF1-4552-B650-9DF8E0A55AA0}" type="presParOf" srcId="{8F882FE2-E411-4459-8228-3E076F36DA1E}" destId="{1C85AC56-DE3A-49B4-9773-E248D284C199}" srcOrd="2" destOrd="0" presId="urn:microsoft.com/office/officeart/2005/8/layout/list1"/>
  </dgm:cxnLst>
  <dgm:bg/>
  <dgm:whole/>
</dgm:dataModel>
</file>

<file path=ppt/diagrams/data6.xml><?xml version="1.0" encoding="utf-8"?>
<dgm:dataModel xmlns:dgm="http://schemas.openxmlformats.org/drawingml/2006/diagram" xmlns:a="http://schemas.openxmlformats.org/drawingml/2006/main">
  <dgm:ptLst>
    <dgm:pt modelId="{C6F963BA-ACAA-4310-9B16-6623D55A7AC0}"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zh-CN" altLang="en-US"/>
        </a:p>
      </dgm:t>
    </dgm:pt>
    <dgm:pt modelId="{797990EA-CEB9-4700-8F7B-2DE20963E860}">
      <dgm:prSet phldrT="[文本]"/>
      <dgm:spPr/>
      <dgm:t>
        <a:bodyPr/>
        <a:lstStyle/>
        <a:p>
          <a:r>
            <a:rPr lang="zh-CN" altLang="en-US" dirty="0" smtClean="0"/>
            <a:t>科学化与科学性的差异</a:t>
          </a:r>
          <a:endParaRPr lang="zh-CN" altLang="en-US" dirty="0"/>
        </a:p>
      </dgm:t>
    </dgm:pt>
    <dgm:pt modelId="{41D46F3C-AA4E-4B49-AC98-E4312F090E46}" type="parTrans" cxnId="{C04CBA28-8375-40E0-82A7-CC32FFFFF0DF}">
      <dgm:prSet/>
      <dgm:spPr/>
      <dgm:t>
        <a:bodyPr/>
        <a:lstStyle/>
        <a:p>
          <a:endParaRPr lang="zh-CN" altLang="en-US"/>
        </a:p>
      </dgm:t>
    </dgm:pt>
    <dgm:pt modelId="{95FCA2A7-E183-4DCC-8FEB-A1AE92293234}" type="sibTrans" cxnId="{C04CBA28-8375-40E0-82A7-CC32FFFFF0DF}">
      <dgm:prSet/>
      <dgm:spPr/>
      <dgm:t>
        <a:bodyPr/>
        <a:lstStyle/>
        <a:p>
          <a:endParaRPr lang="zh-CN" altLang="en-US"/>
        </a:p>
      </dgm:t>
    </dgm:pt>
    <dgm:pt modelId="{526F242E-72AB-4C5C-9E9A-7AF9E92AF6D0}">
      <dgm:prSet phldrT="[文本]"/>
      <dgm:spPr>
        <a:solidFill>
          <a:srgbClr val="FFFFFF"/>
        </a:solidFill>
      </dgm:spPr>
      <dgm:t>
        <a:bodyPr/>
        <a:lstStyle/>
        <a:p>
          <a:r>
            <a:rPr lang="zh-CN" altLang="en-US" dirty="0" smtClean="0"/>
            <a:t>科学化是一个过程，具有双刃剑性质，又是一个加深理解科学性的历史过程</a:t>
          </a:r>
          <a:endParaRPr lang="zh-CN" altLang="en-US" dirty="0"/>
        </a:p>
      </dgm:t>
    </dgm:pt>
    <dgm:pt modelId="{A3B981BE-5370-48B3-BBFA-292AE0E4640B}" type="parTrans" cxnId="{2C2C646E-AB93-421E-9E2D-68B38BE727E3}">
      <dgm:prSet/>
      <dgm:spPr/>
      <dgm:t>
        <a:bodyPr/>
        <a:lstStyle/>
        <a:p>
          <a:endParaRPr lang="zh-CN" altLang="en-US"/>
        </a:p>
      </dgm:t>
    </dgm:pt>
    <dgm:pt modelId="{751A2C79-AF42-44E3-8758-55EBB59C34B5}" type="sibTrans" cxnId="{2C2C646E-AB93-421E-9E2D-68B38BE727E3}">
      <dgm:prSet/>
      <dgm:spPr/>
      <dgm:t>
        <a:bodyPr/>
        <a:lstStyle/>
        <a:p>
          <a:endParaRPr lang="zh-CN" altLang="en-US"/>
        </a:p>
      </dgm:t>
    </dgm:pt>
    <dgm:pt modelId="{90A69610-4767-4AEF-A8C1-6753103376E7}">
      <dgm:prSet phldrT="[文本]"/>
      <dgm:spPr>
        <a:solidFill>
          <a:srgbClr val="FFFFFF"/>
        </a:solidFill>
      </dgm:spPr>
      <dgm:t>
        <a:bodyPr/>
        <a:lstStyle/>
        <a:p>
          <a:r>
            <a:rPr lang="zh-CN" altLang="en-US" dirty="0" smtClean="0"/>
            <a:t>科学性是一个理念，自科学诞生以来，一直是人类追求的目标</a:t>
          </a:r>
          <a:endParaRPr lang="zh-CN" altLang="en-US" dirty="0"/>
        </a:p>
      </dgm:t>
    </dgm:pt>
    <dgm:pt modelId="{FF2616A9-8A1A-43F7-ADB1-6E835B138844}" type="parTrans" cxnId="{217187EA-AA69-4F09-BB40-8E0A4C948036}">
      <dgm:prSet/>
      <dgm:spPr/>
      <dgm:t>
        <a:bodyPr/>
        <a:lstStyle/>
        <a:p>
          <a:endParaRPr lang="zh-CN" altLang="en-US"/>
        </a:p>
      </dgm:t>
    </dgm:pt>
    <dgm:pt modelId="{98D89842-D099-469C-82CD-D036531D876C}" type="sibTrans" cxnId="{217187EA-AA69-4F09-BB40-8E0A4C948036}">
      <dgm:prSet/>
      <dgm:spPr/>
      <dgm:t>
        <a:bodyPr/>
        <a:lstStyle/>
        <a:p>
          <a:endParaRPr lang="zh-CN" altLang="en-US"/>
        </a:p>
      </dgm:t>
    </dgm:pt>
    <dgm:pt modelId="{8F882FE2-E411-4459-8228-3E076F36DA1E}" type="pres">
      <dgm:prSet presAssocID="{C6F963BA-ACAA-4310-9B16-6623D55A7AC0}" presName="linear" presStyleCnt="0">
        <dgm:presLayoutVars>
          <dgm:dir/>
          <dgm:animLvl val="lvl"/>
          <dgm:resizeHandles val="exact"/>
        </dgm:presLayoutVars>
      </dgm:prSet>
      <dgm:spPr/>
      <dgm:t>
        <a:bodyPr/>
        <a:lstStyle/>
        <a:p>
          <a:endParaRPr lang="zh-CN" altLang="en-US"/>
        </a:p>
      </dgm:t>
    </dgm:pt>
    <dgm:pt modelId="{BA0E172F-1800-47E6-92D7-B9A5203AF94A}" type="pres">
      <dgm:prSet presAssocID="{797990EA-CEB9-4700-8F7B-2DE20963E860}" presName="parentLin" presStyleCnt="0"/>
      <dgm:spPr/>
    </dgm:pt>
    <dgm:pt modelId="{2961A419-0858-48E2-88C5-97472E545A17}" type="pres">
      <dgm:prSet presAssocID="{797990EA-CEB9-4700-8F7B-2DE20963E860}" presName="parentLeftMargin" presStyleLbl="node1" presStyleIdx="0" presStyleCnt="1"/>
      <dgm:spPr/>
      <dgm:t>
        <a:bodyPr/>
        <a:lstStyle/>
        <a:p>
          <a:endParaRPr lang="zh-CN" altLang="en-US"/>
        </a:p>
      </dgm:t>
    </dgm:pt>
    <dgm:pt modelId="{4A7A5920-6967-4B1F-B767-8EB52EB344E6}" type="pres">
      <dgm:prSet presAssocID="{797990EA-CEB9-4700-8F7B-2DE20963E860}" presName="parentText" presStyleLbl="node1" presStyleIdx="0" presStyleCnt="1" custScaleY="74056">
        <dgm:presLayoutVars>
          <dgm:chMax val="0"/>
          <dgm:bulletEnabled val="1"/>
        </dgm:presLayoutVars>
      </dgm:prSet>
      <dgm:spPr/>
      <dgm:t>
        <a:bodyPr/>
        <a:lstStyle/>
        <a:p>
          <a:endParaRPr lang="zh-CN" altLang="en-US"/>
        </a:p>
      </dgm:t>
    </dgm:pt>
    <dgm:pt modelId="{7401B553-EFC9-4BB9-B715-3B709B45B1FB}" type="pres">
      <dgm:prSet presAssocID="{797990EA-CEB9-4700-8F7B-2DE20963E860}" presName="negativeSpace" presStyleCnt="0"/>
      <dgm:spPr/>
    </dgm:pt>
    <dgm:pt modelId="{1C85AC56-DE3A-49B4-9773-E248D284C199}" type="pres">
      <dgm:prSet presAssocID="{797990EA-CEB9-4700-8F7B-2DE20963E860}" presName="childText" presStyleLbl="conFgAcc1" presStyleIdx="0" presStyleCnt="1" custLinFactNeighborX="-18750" custLinFactNeighborY="3200">
        <dgm:presLayoutVars>
          <dgm:bulletEnabled val="1"/>
        </dgm:presLayoutVars>
      </dgm:prSet>
      <dgm:spPr/>
      <dgm:t>
        <a:bodyPr/>
        <a:lstStyle/>
        <a:p>
          <a:endParaRPr lang="zh-CN" altLang="en-US"/>
        </a:p>
      </dgm:t>
    </dgm:pt>
  </dgm:ptLst>
  <dgm:cxnLst>
    <dgm:cxn modelId="{A71E4A0E-17B8-46D1-B26A-52870ECE1956}" type="presOf" srcId="{526F242E-72AB-4C5C-9E9A-7AF9E92AF6D0}" destId="{1C85AC56-DE3A-49B4-9773-E248D284C199}" srcOrd="0" destOrd="0" presId="urn:microsoft.com/office/officeart/2005/8/layout/list1"/>
    <dgm:cxn modelId="{FC724A17-4A09-4548-A485-9A5BA0ADD3FE}" type="presOf" srcId="{C6F963BA-ACAA-4310-9B16-6623D55A7AC0}" destId="{8F882FE2-E411-4459-8228-3E076F36DA1E}" srcOrd="0" destOrd="0" presId="urn:microsoft.com/office/officeart/2005/8/layout/list1"/>
    <dgm:cxn modelId="{C04CBA28-8375-40E0-82A7-CC32FFFFF0DF}" srcId="{C6F963BA-ACAA-4310-9B16-6623D55A7AC0}" destId="{797990EA-CEB9-4700-8F7B-2DE20963E860}" srcOrd="0" destOrd="0" parTransId="{41D46F3C-AA4E-4B49-AC98-E4312F090E46}" sibTransId="{95FCA2A7-E183-4DCC-8FEB-A1AE92293234}"/>
    <dgm:cxn modelId="{DC1C807C-A9E1-49F8-A3CD-5FA72D69558D}" type="presOf" srcId="{90A69610-4767-4AEF-A8C1-6753103376E7}" destId="{1C85AC56-DE3A-49B4-9773-E248D284C199}" srcOrd="0" destOrd="1" presId="urn:microsoft.com/office/officeart/2005/8/layout/list1"/>
    <dgm:cxn modelId="{D3E05DD1-C952-47E3-B68E-E63A73F3B8ED}" type="presOf" srcId="{797990EA-CEB9-4700-8F7B-2DE20963E860}" destId="{4A7A5920-6967-4B1F-B767-8EB52EB344E6}" srcOrd="1" destOrd="0" presId="urn:microsoft.com/office/officeart/2005/8/layout/list1"/>
    <dgm:cxn modelId="{1406A211-466A-470A-9B34-114C0805BD34}" type="presOf" srcId="{797990EA-CEB9-4700-8F7B-2DE20963E860}" destId="{2961A419-0858-48E2-88C5-97472E545A17}" srcOrd="0" destOrd="0" presId="urn:microsoft.com/office/officeart/2005/8/layout/list1"/>
    <dgm:cxn modelId="{2C2C646E-AB93-421E-9E2D-68B38BE727E3}" srcId="{797990EA-CEB9-4700-8F7B-2DE20963E860}" destId="{526F242E-72AB-4C5C-9E9A-7AF9E92AF6D0}" srcOrd="0" destOrd="0" parTransId="{A3B981BE-5370-48B3-BBFA-292AE0E4640B}" sibTransId="{751A2C79-AF42-44E3-8758-55EBB59C34B5}"/>
    <dgm:cxn modelId="{217187EA-AA69-4F09-BB40-8E0A4C948036}" srcId="{797990EA-CEB9-4700-8F7B-2DE20963E860}" destId="{90A69610-4767-4AEF-A8C1-6753103376E7}" srcOrd="1" destOrd="0" parTransId="{FF2616A9-8A1A-43F7-ADB1-6E835B138844}" sibTransId="{98D89842-D099-469C-82CD-D036531D876C}"/>
    <dgm:cxn modelId="{BA391249-264A-457B-9DFA-8522D9579C17}" type="presParOf" srcId="{8F882FE2-E411-4459-8228-3E076F36DA1E}" destId="{BA0E172F-1800-47E6-92D7-B9A5203AF94A}" srcOrd="0" destOrd="0" presId="urn:microsoft.com/office/officeart/2005/8/layout/list1"/>
    <dgm:cxn modelId="{CEC4818D-39C9-40DD-9448-7982AF74D8FB}" type="presParOf" srcId="{BA0E172F-1800-47E6-92D7-B9A5203AF94A}" destId="{2961A419-0858-48E2-88C5-97472E545A17}" srcOrd="0" destOrd="0" presId="urn:microsoft.com/office/officeart/2005/8/layout/list1"/>
    <dgm:cxn modelId="{F22A8144-3F2E-4C89-992B-6C641AD88E37}" type="presParOf" srcId="{BA0E172F-1800-47E6-92D7-B9A5203AF94A}" destId="{4A7A5920-6967-4B1F-B767-8EB52EB344E6}" srcOrd="1" destOrd="0" presId="urn:microsoft.com/office/officeart/2005/8/layout/list1"/>
    <dgm:cxn modelId="{9EBA56B5-9941-4427-A93C-77922A4B4F88}" type="presParOf" srcId="{8F882FE2-E411-4459-8228-3E076F36DA1E}" destId="{7401B553-EFC9-4BB9-B715-3B709B45B1FB}" srcOrd="1" destOrd="0" presId="urn:microsoft.com/office/officeart/2005/8/layout/list1"/>
    <dgm:cxn modelId="{FA4AD188-FC12-458C-9542-1B6A905CEA59}" type="presParOf" srcId="{8F882FE2-E411-4459-8228-3E076F36DA1E}" destId="{1C85AC56-DE3A-49B4-9773-E248D284C199}" srcOrd="2" destOrd="0" presId="urn:microsoft.com/office/officeart/2005/8/layout/list1"/>
  </dgm:cxnLst>
  <dgm:bg/>
  <dgm:whole/>
</dgm:dataModel>
</file>

<file path=ppt/diagrams/data7.xml><?xml version="1.0" encoding="utf-8"?>
<dgm:dataModel xmlns:dgm="http://schemas.openxmlformats.org/drawingml/2006/diagram" xmlns:a="http://schemas.openxmlformats.org/drawingml/2006/main">
  <dgm:ptLst>
    <dgm:pt modelId="{C6F963BA-ACAA-4310-9B16-6623D55A7AC0}"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zh-CN" altLang="en-US"/>
        </a:p>
      </dgm:t>
    </dgm:pt>
    <dgm:pt modelId="{797990EA-CEB9-4700-8F7B-2DE20963E860}">
      <dgm:prSet phldrT="[文本]" custT="1"/>
      <dgm:spPr/>
      <dgm:t>
        <a:bodyPr/>
        <a:lstStyle/>
        <a:p>
          <a:r>
            <a:rPr lang="zh-CN" altLang="en-US" sz="2800" dirty="0" smtClean="0"/>
            <a:t>科学性的内涵</a:t>
          </a:r>
          <a:endParaRPr lang="zh-CN" altLang="en-US" sz="2800" dirty="0"/>
        </a:p>
      </dgm:t>
    </dgm:pt>
    <dgm:pt modelId="{41D46F3C-AA4E-4B49-AC98-E4312F090E46}" type="parTrans" cxnId="{C04CBA28-8375-40E0-82A7-CC32FFFFF0DF}">
      <dgm:prSet/>
      <dgm:spPr/>
      <dgm:t>
        <a:bodyPr/>
        <a:lstStyle/>
        <a:p>
          <a:endParaRPr lang="zh-CN" altLang="en-US"/>
        </a:p>
      </dgm:t>
    </dgm:pt>
    <dgm:pt modelId="{95FCA2A7-E183-4DCC-8FEB-A1AE92293234}" type="sibTrans" cxnId="{C04CBA28-8375-40E0-82A7-CC32FFFFF0DF}">
      <dgm:prSet/>
      <dgm:spPr/>
      <dgm:t>
        <a:bodyPr/>
        <a:lstStyle/>
        <a:p>
          <a:endParaRPr lang="zh-CN" altLang="en-US"/>
        </a:p>
      </dgm:t>
    </dgm:pt>
    <dgm:pt modelId="{526F242E-72AB-4C5C-9E9A-7AF9E92AF6D0}">
      <dgm:prSet phldrT="[文本]"/>
      <dgm:spPr>
        <a:solidFill>
          <a:srgbClr val="FFFFFF"/>
        </a:solidFill>
      </dgm:spPr>
      <dgm:t>
        <a:bodyPr/>
        <a:lstStyle/>
        <a:p>
          <a:r>
            <a:rPr lang="zh-CN" altLang="en-US" dirty="0" smtClean="0"/>
            <a:t>科学性与人文价值并不对立，与人文价值对立的是科学主义</a:t>
          </a:r>
          <a:endParaRPr lang="zh-CN" altLang="en-US" dirty="0"/>
        </a:p>
      </dgm:t>
    </dgm:pt>
    <dgm:pt modelId="{A3B981BE-5370-48B3-BBFA-292AE0E4640B}" type="parTrans" cxnId="{2C2C646E-AB93-421E-9E2D-68B38BE727E3}">
      <dgm:prSet/>
      <dgm:spPr/>
      <dgm:t>
        <a:bodyPr/>
        <a:lstStyle/>
        <a:p>
          <a:endParaRPr lang="zh-CN" altLang="en-US"/>
        </a:p>
      </dgm:t>
    </dgm:pt>
    <dgm:pt modelId="{751A2C79-AF42-44E3-8758-55EBB59C34B5}" type="sibTrans" cxnId="{2C2C646E-AB93-421E-9E2D-68B38BE727E3}">
      <dgm:prSet/>
      <dgm:spPr/>
      <dgm:t>
        <a:bodyPr/>
        <a:lstStyle/>
        <a:p>
          <a:endParaRPr lang="zh-CN" altLang="en-US"/>
        </a:p>
      </dgm:t>
    </dgm:pt>
    <dgm:pt modelId="{90A69610-4767-4AEF-A8C1-6753103376E7}">
      <dgm:prSet phldrT="[文本]"/>
      <dgm:spPr>
        <a:solidFill>
          <a:srgbClr val="FFFFFF"/>
        </a:solidFill>
      </dgm:spPr>
      <dgm:t>
        <a:bodyPr/>
        <a:lstStyle/>
        <a:p>
          <a:r>
            <a:rPr lang="zh-CN" altLang="en-US" dirty="0" smtClean="0"/>
            <a:t>科学直接指向人类的福祉</a:t>
          </a:r>
          <a:endParaRPr lang="zh-CN" altLang="en-US" dirty="0"/>
        </a:p>
      </dgm:t>
    </dgm:pt>
    <dgm:pt modelId="{FF2616A9-8A1A-43F7-ADB1-6E835B138844}" type="parTrans" cxnId="{217187EA-AA69-4F09-BB40-8E0A4C948036}">
      <dgm:prSet/>
      <dgm:spPr/>
      <dgm:t>
        <a:bodyPr/>
        <a:lstStyle/>
        <a:p>
          <a:endParaRPr lang="zh-CN" altLang="en-US"/>
        </a:p>
      </dgm:t>
    </dgm:pt>
    <dgm:pt modelId="{98D89842-D099-469C-82CD-D036531D876C}" type="sibTrans" cxnId="{217187EA-AA69-4F09-BB40-8E0A4C948036}">
      <dgm:prSet/>
      <dgm:spPr/>
      <dgm:t>
        <a:bodyPr/>
        <a:lstStyle/>
        <a:p>
          <a:endParaRPr lang="zh-CN" altLang="en-US"/>
        </a:p>
      </dgm:t>
    </dgm:pt>
    <dgm:pt modelId="{4FB0B281-7446-47B4-83D3-8AFADFA2F80B}">
      <dgm:prSet phldrT="[文本]"/>
      <dgm:spPr>
        <a:solidFill>
          <a:srgbClr val="FFFFFF"/>
        </a:solidFill>
      </dgm:spPr>
      <dgm:t>
        <a:bodyPr/>
        <a:lstStyle/>
        <a:p>
          <a:r>
            <a:rPr lang="zh-CN" altLang="en-US" dirty="0" smtClean="0"/>
            <a:t>科学性并非是指纯客观性</a:t>
          </a:r>
          <a:endParaRPr lang="zh-CN" altLang="en-US" dirty="0"/>
        </a:p>
      </dgm:t>
    </dgm:pt>
    <dgm:pt modelId="{898F0171-E151-4F6D-AED4-02A56896AFA5}" type="parTrans" cxnId="{FE217A75-8F59-4206-A300-FF0810E2C6A7}">
      <dgm:prSet/>
      <dgm:spPr/>
      <dgm:t>
        <a:bodyPr/>
        <a:lstStyle/>
        <a:p>
          <a:endParaRPr lang="zh-CN" altLang="en-US"/>
        </a:p>
      </dgm:t>
    </dgm:pt>
    <dgm:pt modelId="{52A6C927-D9C7-4620-A87B-436F873CE56C}" type="sibTrans" cxnId="{FE217A75-8F59-4206-A300-FF0810E2C6A7}">
      <dgm:prSet/>
      <dgm:spPr/>
      <dgm:t>
        <a:bodyPr/>
        <a:lstStyle/>
        <a:p>
          <a:endParaRPr lang="zh-CN" altLang="en-US"/>
        </a:p>
      </dgm:t>
    </dgm:pt>
    <dgm:pt modelId="{B68B7508-465B-4A3D-8493-38CCF33DDC77}">
      <dgm:prSet phldrT="[文本]"/>
      <dgm:spPr>
        <a:solidFill>
          <a:srgbClr val="FFFFFF"/>
        </a:solidFill>
      </dgm:spPr>
      <dgm:t>
        <a:bodyPr/>
        <a:lstStyle/>
        <a:p>
          <a:r>
            <a:rPr lang="zh-CN" altLang="en-US" dirty="0" smtClean="0"/>
            <a:t>追求科学性意味着追求一种可继承、可扬弃、可信赖的研究</a:t>
          </a:r>
          <a:endParaRPr lang="zh-CN" altLang="en-US" dirty="0"/>
        </a:p>
      </dgm:t>
    </dgm:pt>
    <dgm:pt modelId="{1E916896-252A-43E9-9D85-629FAE219B4B}" type="parTrans" cxnId="{7990C310-7ED4-4EA4-B204-B4B908A97441}">
      <dgm:prSet/>
      <dgm:spPr/>
      <dgm:t>
        <a:bodyPr/>
        <a:lstStyle/>
        <a:p>
          <a:endParaRPr lang="zh-CN" altLang="en-US"/>
        </a:p>
      </dgm:t>
    </dgm:pt>
    <dgm:pt modelId="{84C3352C-6DBB-466D-B7DD-2A9AB8E1BAD2}" type="sibTrans" cxnId="{7990C310-7ED4-4EA4-B204-B4B908A97441}">
      <dgm:prSet/>
      <dgm:spPr/>
      <dgm:t>
        <a:bodyPr/>
        <a:lstStyle/>
        <a:p>
          <a:endParaRPr lang="zh-CN" altLang="en-US"/>
        </a:p>
      </dgm:t>
    </dgm:pt>
    <dgm:pt modelId="{577A49D2-CC22-4356-89B3-6C79B75F1912}">
      <dgm:prSet phldrT="[文本]"/>
      <dgm:spPr>
        <a:solidFill>
          <a:srgbClr val="FFFFFF"/>
        </a:solidFill>
      </dgm:spPr>
      <dgm:t>
        <a:bodyPr/>
        <a:lstStyle/>
        <a:p>
          <a:r>
            <a:rPr lang="zh-CN" altLang="en-US" dirty="0" smtClean="0"/>
            <a:t>科学的可错性－可证伪性</a:t>
          </a:r>
          <a:r>
            <a:rPr lang="en-US" altLang="zh-CN" dirty="0" smtClean="0"/>
            <a:t>(</a:t>
          </a:r>
          <a:r>
            <a:rPr lang="zh-CN" altLang="en-US" dirty="0" smtClean="0"/>
            <a:t>可继承、可扬弃</a:t>
          </a:r>
          <a:r>
            <a:rPr lang="en-US" altLang="zh-CN" dirty="0" smtClean="0"/>
            <a:t>)</a:t>
          </a:r>
          <a:endParaRPr lang="zh-CN" altLang="en-US" dirty="0"/>
        </a:p>
      </dgm:t>
    </dgm:pt>
    <dgm:pt modelId="{0BD4849B-C8FC-42BE-A0D8-5C94CDA80C0D}" type="parTrans" cxnId="{B21A120E-B3A1-4DDF-A48B-F92C32C8CEF5}">
      <dgm:prSet/>
      <dgm:spPr/>
      <dgm:t>
        <a:bodyPr/>
        <a:lstStyle/>
        <a:p>
          <a:endParaRPr lang="zh-CN" altLang="en-US"/>
        </a:p>
      </dgm:t>
    </dgm:pt>
    <dgm:pt modelId="{562DB6FB-02DB-42FC-B0F1-72697B0ACAC6}" type="sibTrans" cxnId="{B21A120E-B3A1-4DDF-A48B-F92C32C8CEF5}">
      <dgm:prSet/>
      <dgm:spPr/>
      <dgm:t>
        <a:bodyPr/>
        <a:lstStyle/>
        <a:p>
          <a:endParaRPr lang="zh-CN" altLang="en-US"/>
        </a:p>
      </dgm:t>
    </dgm:pt>
    <dgm:pt modelId="{182F7AEA-5360-4ADE-A2C8-B5ABEED360F3}">
      <dgm:prSet phldrT="[文本]"/>
      <dgm:spPr>
        <a:solidFill>
          <a:srgbClr val="FFFFFF"/>
        </a:solidFill>
      </dgm:spPr>
      <dgm:t>
        <a:bodyPr/>
        <a:lstStyle/>
        <a:p>
          <a:r>
            <a:rPr lang="zh-CN" altLang="en-US" dirty="0" smtClean="0"/>
            <a:t>科学的证伪方式－依赖经验事实</a:t>
          </a:r>
          <a:endParaRPr lang="zh-CN" altLang="en-US" dirty="0"/>
        </a:p>
      </dgm:t>
    </dgm:pt>
    <dgm:pt modelId="{D64B1ACE-D4CC-4C22-8F85-D115F450A99A}" type="parTrans" cxnId="{16540F98-A8E4-4FF0-A248-003AD4093161}">
      <dgm:prSet/>
      <dgm:spPr/>
      <dgm:t>
        <a:bodyPr/>
        <a:lstStyle/>
        <a:p>
          <a:endParaRPr lang="zh-CN" altLang="en-US"/>
        </a:p>
      </dgm:t>
    </dgm:pt>
    <dgm:pt modelId="{B2BF186F-5747-49D3-8316-4F1718DB83A6}" type="sibTrans" cxnId="{16540F98-A8E4-4FF0-A248-003AD4093161}">
      <dgm:prSet/>
      <dgm:spPr/>
      <dgm:t>
        <a:bodyPr/>
        <a:lstStyle/>
        <a:p>
          <a:endParaRPr lang="zh-CN" altLang="en-US"/>
        </a:p>
      </dgm:t>
    </dgm:pt>
    <dgm:pt modelId="{8051E12D-F56E-4ECD-9025-BDB46FDBB07F}">
      <dgm:prSet phldrT="[文本]"/>
      <dgm:spPr>
        <a:solidFill>
          <a:srgbClr val="FFFFFF"/>
        </a:solidFill>
      </dgm:spPr>
      <dgm:t>
        <a:bodyPr/>
        <a:lstStyle/>
        <a:p>
          <a:r>
            <a:rPr lang="zh-CN" altLang="en-US" dirty="0" smtClean="0"/>
            <a:t>科学证伪的背后－主体间理性，具有道德意义</a:t>
          </a:r>
          <a:r>
            <a:rPr lang="en-US" altLang="zh-CN" dirty="0" smtClean="0"/>
            <a:t>(</a:t>
          </a:r>
          <a:r>
            <a:rPr lang="zh-CN" altLang="en-US" dirty="0" smtClean="0"/>
            <a:t>可信赖</a:t>
          </a:r>
          <a:r>
            <a:rPr lang="en-US" altLang="zh-CN" dirty="0" smtClean="0"/>
            <a:t>)</a:t>
          </a:r>
          <a:endParaRPr lang="zh-CN" altLang="en-US" dirty="0"/>
        </a:p>
      </dgm:t>
    </dgm:pt>
    <dgm:pt modelId="{BA7646B0-8E6F-4605-AB9A-D60E7300AD34}" type="parTrans" cxnId="{71ACAD98-7610-4E17-B658-C5C7A864C87A}">
      <dgm:prSet/>
      <dgm:spPr/>
      <dgm:t>
        <a:bodyPr/>
        <a:lstStyle/>
        <a:p>
          <a:endParaRPr lang="zh-CN" altLang="en-US"/>
        </a:p>
      </dgm:t>
    </dgm:pt>
    <dgm:pt modelId="{BF56675F-E3FF-4727-97F3-35E8A876B3AA}" type="sibTrans" cxnId="{71ACAD98-7610-4E17-B658-C5C7A864C87A}">
      <dgm:prSet/>
      <dgm:spPr/>
      <dgm:t>
        <a:bodyPr/>
        <a:lstStyle/>
        <a:p>
          <a:endParaRPr lang="zh-CN" altLang="en-US"/>
        </a:p>
      </dgm:t>
    </dgm:pt>
    <dgm:pt modelId="{BEE10DC1-7A0B-4563-9396-C591833E465A}">
      <dgm:prSet phldrT="[文本]"/>
      <dgm:spPr>
        <a:solidFill>
          <a:srgbClr val="FFFFFF"/>
        </a:solidFill>
      </dgm:spPr>
      <dgm:t>
        <a:bodyPr/>
        <a:lstStyle/>
        <a:p>
          <a:r>
            <a:rPr lang="zh-CN" altLang="en-US" dirty="0" smtClean="0"/>
            <a:t>科学性＝基于经验事实的主体间可证伪性</a:t>
          </a:r>
          <a:endParaRPr lang="zh-CN" altLang="en-US" dirty="0"/>
        </a:p>
      </dgm:t>
    </dgm:pt>
    <dgm:pt modelId="{A59F0536-BF54-44D3-B1DB-447CE2FB107F}" type="parTrans" cxnId="{81174ECC-1F2A-4B68-B975-7EB62ACA8D70}">
      <dgm:prSet/>
      <dgm:spPr/>
      <dgm:t>
        <a:bodyPr/>
        <a:lstStyle/>
        <a:p>
          <a:endParaRPr lang="zh-CN" altLang="en-US"/>
        </a:p>
      </dgm:t>
    </dgm:pt>
    <dgm:pt modelId="{49C805C7-C8B5-4E21-9EF7-C9231F489DD8}" type="sibTrans" cxnId="{81174ECC-1F2A-4B68-B975-7EB62ACA8D70}">
      <dgm:prSet/>
      <dgm:spPr/>
      <dgm:t>
        <a:bodyPr/>
        <a:lstStyle/>
        <a:p>
          <a:endParaRPr lang="zh-CN" altLang="en-US"/>
        </a:p>
      </dgm:t>
    </dgm:pt>
    <dgm:pt modelId="{808E79AE-3A8A-437B-BB18-82F38ED86C54}">
      <dgm:prSet phldrT="[文本]"/>
      <dgm:spPr>
        <a:solidFill>
          <a:srgbClr val="FFFFFF"/>
        </a:solidFill>
      </dgm:spPr>
      <dgm:t>
        <a:bodyPr/>
        <a:lstStyle/>
        <a:p>
          <a:r>
            <a:rPr lang="zh-CN" altLang="en-US" dirty="0" smtClean="0"/>
            <a:t>科学性意味着可重复性，重复具有尺度特征</a:t>
          </a:r>
          <a:endParaRPr lang="zh-CN" altLang="en-US" dirty="0"/>
        </a:p>
      </dgm:t>
    </dgm:pt>
    <dgm:pt modelId="{1CF8756E-20D5-4DF7-99D4-C2B6122034AB}" type="parTrans" cxnId="{2FED7F8B-CCAC-458B-B13E-C4E32FAD1EA3}">
      <dgm:prSet/>
      <dgm:spPr/>
      <dgm:t>
        <a:bodyPr/>
        <a:lstStyle/>
        <a:p>
          <a:endParaRPr lang="zh-CN" altLang="en-US"/>
        </a:p>
      </dgm:t>
    </dgm:pt>
    <dgm:pt modelId="{D6AEAA2B-5C8C-4084-A87B-445CCCF77528}" type="sibTrans" cxnId="{2FED7F8B-CCAC-458B-B13E-C4E32FAD1EA3}">
      <dgm:prSet/>
      <dgm:spPr/>
      <dgm:t>
        <a:bodyPr/>
        <a:lstStyle/>
        <a:p>
          <a:endParaRPr lang="zh-CN" altLang="en-US"/>
        </a:p>
      </dgm:t>
    </dgm:pt>
    <dgm:pt modelId="{8F882FE2-E411-4459-8228-3E076F36DA1E}" type="pres">
      <dgm:prSet presAssocID="{C6F963BA-ACAA-4310-9B16-6623D55A7AC0}" presName="linear" presStyleCnt="0">
        <dgm:presLayoutVars>
          <dgm:dir/>
          <dgm:animLvl val="lvl"/>
          <dgm:resizeHandles val="exact"/>
        </dgm:presLayoutVars>
      </dgm:prSet>
      <dgm:spPr/>
      <dgm:t>
        <a:bodyPr/>
        <a:lstStyle/>
        <a:p>
          <a:endParaRPr lang="zh-CN" altLang="en-US"/>
        </a:p>
      </dgm:t>
    </dgm:pt>
    <dgm:pt modelId="{BA0E172F-1800-47E6-92D7-B9A5203AF94A}" type="pres">
      <dgm:prSet presAssocID="{797990EA-CEB9-4700-8F7B-2DE20963E860}" presName="parentLin" presStyleCnt="0"/>
      <dgm:spPr/>
    </dgm:pt>
    <dgm:pt modelId="{2961A419-0858-48E2-88C5-97472E545A17}" type="pres">
      <dgm:prSet presAssocID="{797990EA-CEB9-4700-8F7B-2DE20963E860}" presName="parentLeftMargin" presStyleLbl="node1" presStyleIdx="0" presStyleCnt="1"/>
      <dgm:spPr/>
      <dgm:t>
        <a:bodyPr/>
        <a:lstStyle/>
        <a:p>
          <a:endParaRPr lang="zh-CN" altLang="en-US"/>
        </a:p>
      </dgm:t>
    </dgm:pt>
    <dgm:pt modelId="{4A7A5920-6967-4B1F-B767-8EB52EB344E6}" type="pres">
      <dgm:prSet presAssocID="{797990EA-CEB9-4700-8F7B-2DE20963E860}" presName="parentText" presStyleLbl="node1" presStyleIdx="0" presStyleCnt="1" custScaleY="132406" custLinFactNeighborY="2717">
        <dgm:presLayoutVars>
          <dgm:chMax val="0"/>
          <dgm:bulletEnabled val="1"/>
        </dgm:presLayoutVars>
      </dgm:prSet>
      <dgm:spPr/>
      <dgm:t>
        <a:bodyPr/>
        <a:lstStyle/>
        <a:p>
          <a:endParaRPr lang="zh-CN" altLang="en-US"/>
        </a:p>
      </dgm:t>
    </dgm:pt>
    <dgm:pt modelId="{7401B553-EFC9-4BB9-B715-3B709B45B1FB}" type="pres">
      <dgm:prSet presAssocID="{797990EA-CEB9-4700-8F7B-2DE20963E860}" presName="negativeSpace" presStyleCnt="0"/>
      <dgm:spPr/>
    </dgm:pt>
    <dgm:pt modelId="{1C85AC56-DE3A-49B4-9773-E248D284C199}" type="pres">
      <dgm:prSet presAssocID="{797990EA-CEB9-4700-8F7B-2DE20963E860}" presName="childText" presStyleLbl="conFgAcc1" presStyleIdx="0" presStyleCnt="1" custLinFactNeighborY="492">
        <dgm:presLayoutVars>
          <dgm:bulletEnabled val="1"/>
        </dgm:presLayoutVars>
      </dgm:prSet>
      <dgm:spPr/>
      <dgm:t>
        <a:bodyPr/>
        <a:lstStyle/>
        <a:p>
          <a:endParaRPr lang="zh-CN" altLang="en-US"/>
        </a:p>
      </dgm:t>
    </dgm:pt>
  </dgm:ptLst>
  <dgm:cxnLst>
    <dgm:cxn modelId="{11AAB7D4-8A13-4217-B5B2-25B24568B983}" type="presOf" srcId="{797990EA-CEB9-4700-8F7B-2DE20963E860}" destId="{2961A419-0858-48E2-88C5-97472E545A17}" srcOrd="0" destOrd="0" presId="urn:microsoft.com/office/officeart/2005/8/layout/list1"/>
    <dgm:cxn modelId="{FF256F86-D46F-439E-8EB5-B5CE5810F51B}" type="presOf" srcId="{182F7AEA-5360-4ADE-A2C8-B5ABEED360F3}" destId="{1C85AC56-DE3A-49B4-9773-E248D284C199}" srcOrd="0" destOrd="5" presId="urn:microsoft.com/office/officeart/2005/8/layout/list1"/>
    <dgm:cxn modelId="{ACB535BC-A408-4813-A75E-84967BD4B430}" type="presOf" srcId="{797990EA-CEB9-4700-8F7B-2DE20963E860}" destId="{4A7A5920-6967-4B1F-B767-8EB52EB344E6}" srcOrd="1" destOrd="0" presId="urn:microsoft.com/office/officeart/2005/8/layout/list1"/>
    <dgm:cxn modelId="{2C9473A1-9BB7-40BA-9F9D-78F0079D26EA}" type="presOf" srcId="{4FB0B281-7446-47B4-83D3-8AFADFA2F80B}" destId="{1C85AC56-DE3A-49B4-9773-E248D284C199}" srcOrd="0" destOrd="2" presId="urn:microsoft.com/office/officeart/2005/8/layout/list1"/>
    <dgm:cxn modelId="{217187EA-AA69-4F09-BB40-8E0A4C948036}" srcId="{797990EA-CEB9-4700-8F7B-2DE20963E860}" destId="{90A69610-4767-4AEF-A8C1-6753103376E7}" srcOrd="1" destOrd="0" parTransId="{FF2616A9-8A1A-43F7-ADB1-6E835B138844}" sibTransId="{98D89842-D099-469C-82CD-D036531D876C}"/>
    <dgm:cxn modelId="{FE217A75-8F59-4206-A300-FF0810E2C6A7}" srcId="{797990EA-CEB9-4700-8F7B-2DE20963E860}" destId="{4FB0B281-7446-47B4-83D3-8AFADFA2F80B}" srcOrd="2" destOrd="0" parTransId="{898F0171-E151-4F6D-AED4-02A56896AFA5}" sibTransId="{52A6C927-D9C7-4620-A87B-436F873CE56C}"/>
    <dgm:cxn modelId="{DCD8447D-660E-4835-9A7F-89C909F6B514}" type="presOf" srcId="{577A49D2-CC22-4356-89B3-6C79B75F1912}" destId="{1C85AC56-DE3A-49B4-9773-E248D284C199}" srcOrd="0" destOrd="4" presId="urn:microsoft.com/office/officeart/2005/8/layout/list1"/>
    <dgm:cxn modelId="{7990C310-7ED4-4EA4-B204-B4B908A97441}" srcId="{797990EA-CEB9-4700-8F7B-2DE20963E860}" destId="{B68B7508-465B-4A3D-8493-38CCF33DDC77}" srcOrd="3" destOrd="0" parTransId="{1E916896-252A-43E9-9D85-629FAE219B4B}" sibTransId="{84C3352C-6DBB-466D-B7DD-2A9AB8E1BAD2}"/>
    <dgm:cxn modelId="{81174ECC-1F2A-4B68-B975-7EB62ACA8D70}" srcId="{797990EA-CEB9-4700-8F7B-2DE20963E860}" destId="{BEE10DC1-7A0B-4563-9396-C591833E465A}" srcOrd="7" destOrd="0" parTransId="{A59F0536-BF54-44D3-B1DB-447CE2FB107F}" sibTransId="{49C805C7-C8B5-4E21-9EF7-C9231F489DD8}"/>
    <dgm:cxn modelId="{FCA72B87-BAB1-4F02-8BB0-9CE00705C2F5}" type="presOf" srcId="{8051E12D-F56E-4ECD-9025-BDB46FDBB07F}" destId="{1C85AC56-DE3A-49B4-9773-E248D284C199}" srcOrd="0" destOrd="6" presId="urn:microsoft.com/office/officeart/2005/8/layout/list1"/>
    <dgm:cxn modelId="{3CA7E8FD-110B-4267-B272-A99CA7B42F48}" type="presOf" srcId="{C6F963BA-ACAA-4310-9B16-6623D55A7AC0}" destId="{8F882FE2-E411-4459-8228-3E076F36DA1E}" srcOrd="0" destOrd="0" presId="urn:microsoft.com/office/officeart/2005/8/layout/list1"/>
    <dgm:cxn modelId="{71ACAD98-7610-4E17-B658-C5C7A864C87A}" srcId="{797990EA-CEB9-4700-8F7B-2DE20963E860}" destId="{8051E12D-F56E-4ECD-9025-BDB46FDBB07F}" srcOrd="6" destOrd="0" parTransId="{BA7646B0-8E6F-4605-AB9A-D60E7300AD34}" sibTransId="{BF56675F-E3FF-4727-97F3-35E8A876B3AA}"/>
    <dgm:cxn modelId="{C72932E8-1C72-4FFB-B54B-D0F0B5A48D04}" type="presOf" srcId="{808E79AE-3A8A-437B-BB18-82F38ED86C54}" destId="{1C85AC56-DE3A-49B4-9773-E248D284C199}" srcOrd="0" destOrd="8" presId="urn:microsoft.com/office/officeart/2005/8/layout/list1"/>
    <dgm:cxn modelId="{7C81D32A-23FF-41A2-8ED3-958B9ECA3B9F}" type="presOf" srcId="{B68B7508-465B-4A3D-8493-38CCF33DDC77}" destId="{1C85AC56-DE3A-49B4-9773-E248D284C199}" srcOrd="0" destOrd="3" presId="urn:microsoft.com/office/officeart/2005/8/layout/list1"/>
    <dgm:cxn modelId="{84DA5822-61C6-4CF7-B581-B87E167157C4}" type="presOf" srcId="{90A69610-4767-4AEF-A8C1-6753103376E7}" destId="{1C85AC56-DE3A-49B4-9773-E248D284C199}" srcOrd="0" destOrd="1" presId="urn:microsoft.com/office/officeart/2005/8/layout/list1"/>
    <dgm:cxn modelId="{2C2C646E-AB93-421E-9E2D-68B38BE727E3}" srcId="{797990EA-CEB9-4700-8F7B-2DE20963E860}" destId="{526F242E-72AB-4C5C-9E9A-7AF9E92AF6D0}" srcOrd="0" destOrd="0" parTransId="{A3B981BE-5370-48B3-BBFA-292AE0E4640B}" sibTransId="{751A2C79-AF42-44E3-8758-55EBB59C34B5}"/>
    <dgm:cxn modelId="{B21A120E-B3A1-4DDF-A48B-F92C32C8CEF5}" srcId="{797990EA-CEB9-4700-8F7B-2DE20963E860}" destId="{577A49D2-CC22-4356-89B3-6C79B75F1912}" srcOrd="4" destOrd="0" parTransId="{0BD4849B-C8FC-42BE-A0D8-5C94CDA80C0D}" sibTransId="{562DB6FB-02DB-42FC-B0F1-72697B0ACAC6}"/>
    <dgm:cxn modelId="{C04CBA28-8375-40E0-82A7-CC32FFFFF0DF}" srcId="{C6F963BA-ACAA-4310-9B16-6623D55A7AC0}" destId="{797990EA-CEB9-4700-8F7B-2DE20963E860}" srcOrd="0" destOrd="0" parTransId="{41D46F3C-AA4E-4B49-AC98-E4312F090E46}" sibTransId="{95FCA2A7-E183-4DCC-8FEB-A1AE92293234}"/>
    <dgm:cxn modelId="{2FED7F8B-CCAC-458B-B13E-C4E32FAD1EA3}" srcId="{797990EA-CEB9-4700-8F7B-2DE20963E860}" destId="{808E79AE-3A8A-437B-BB18-82F38ED86C54}" srcOrd="8" destOrd="0" parTransId="{1CF8756E-20D5-4DF7-99D4-C2B6122034AB}" sibTransId="{D6AEAA2B-5C8C-4084-A87B-445CCCF77528}"/>
    <dgm:cxn modelId="{16540F98-A8E4-4FF0-A248-003AD4093161}" srcId="{797990EA-CEB9-4700-8F7B-2DE20963E860}" destId="{182F7AEA-5360-4ADE-A2C8-B5ABEED360F3}" srcOrd="5" destOrd="0" parTransId="{D64B1ACE-D4CC-4C22-8F85-D115F450A99A}" sibTransId="{B2BF186F-5747-49D3-8316-4F1718DB83A6}"/>
    <dgm:cxn modelId="{2FE834CB-BD4D-46DD-BAE5-DF11D225A830}" type="presOf" srcId="{BEE10DC1-7A0B-4563-9396-C591833E465A}" destId="{1C85AC56-DE3A-49B4-9773-E248D284C199}" srcOrd="0" destOrd="7" presId="urn:microsoft.com/office/officeart/2005/8/layout/list1"/>
    <dgm:cxn modelId="{5F807863-A6AA-42E5-B635-CFF83F4347E1}" type="presOf" srcId="{526F242E-72AB-4C5C-9E9A-7AF9E92AF6D0}" destId="{1C85AC56-DE3A-49B4-9773-E248D284C199}" srcOrd="0" destOrd="0" presId="urn:microsoft.com/office/officeart/2005/8/layout/list1"/>
    <dgm:cxn modelId="{CE5C9A2F-E1B8-446A-9233-081603D3763C}" type="presParOf" srcId="{8F882FE2-E411-4459-8228-3E076F36DA1E}" destId="{BA0E172F-1800-47E6-92D7-B9A5203AF94A}" srcOrd="0" destOrd="0" presId="urn:microsoft.com/office/officeart/2005/8/layout/list1"/>
    <dgm:cxn modelId="{4DDD5366-8032-415F-90D0-CECDC20F56D1}" type="presParOf" srcId="{BA0E172F-1800-47E6-92D7-B9A5203AF94A}" destId="{2961A419-0858-48E2-88C5-97472E545A17}" srcOrd="0" destOrd="0" presId="urn:microsoft.com/office/officeart/2005/8/layout/list1"/>
    <dgm:cxn modelId="{D62AB2AE-888C-4873-8779-93E283D24085}" type="presParOf" srcId="{BA0E172F-1800-47E6-92D7-B9A5203AF94A}" destId="{4A7A5920-6967-4B1F-B767-8EB52EB344E6}" srcOrd="1" destOrd="0" presId="urn:microsoft.com/office/officeart/2005/8/layout/list1"/>
    <dgm:cxn modelId="{65F9CFAB-1ED3-4F0C-ADD6-A37DB5E3AAF5}" type="presParOf" srcId="{8F882FE2-E411-4459-8228-3E076F36DA1E}" destId="{7401B553-EFC9-4BB9-B715-3B709B45B1FB}" srcOrd="1" destOrd="0" presId="urn:microsoft.com/office/officeart/2005/8/layout/list1"/>
    <dgm:cxn modelId="{71D1521A-C46F-4D26-B096-B53D2CBF2D0D}" type="presParOf" srcId="{8F882FE2-E411-4459-8228-3E076F36DA1E}" destId="{1C85AC56-DE3A-49B4-9773-E248D284C199}" srcOrd="2" destOrd="0" presId="urn:microsoft.com/office/officeart/2005/8/layout/list1"/>
  </dgm:cxnLst>
  <dgm:bg/>
  <dgm:whole/>
</dgm:dataModel>
</file>

<file path=ppt/diagrams/data8.xml><?xml version="1.0" encoding="utf-8"?>
<dgm:dataModel xmlns:dgm="http://schemas.openxmlformats.org/drawingml/2006/diagram" xmlns:a="http://schemas.openxmlformats.org/drawingml/2006/main">
  <dgm:ptLst>
    <dgm:pt modelId="{D68047D8-4F33-4E3B-B2C6-1B82F2D8AA1E}" type="doc">
      <dgm:prSet loTypeId="urn:microsoft.com/office/officeart/2005/8/layout/cycle4" loCatId="cycle" qsTypeId="urn:microsoft.com/office/officeart/2005/8/quickstyle/simple4" qsCatId="simple" csTypeId="urn:microsoft.com/office/officeart/2005/8/colors/accent1_2" csCatId="accent1" phldr="1"/>
      <dgm:spPr/>
      <dgm:t>
        <a:bodyPr/>
        <a:lstStyle/>
        <a:p>
          <a:endParaRPr lang="zh-CN" altLang="en-US"/>
        </a:p>
      </dgm:t>
    </dgm:pt>
    <dgm:pt modelId="{0267CCCC-6B53-415D-909A-BE6AA94A8DE0}">
      <dgm:prSet/>
      <dgm:spPr/>
      <dgm:t>
        <a:bodyPr/>
        <a:lstStyle/>
        <a:p>
          <a:pPr rtl="0"/>
          <a:r>
            <a:rPr lang="zh-CN" dirty="0" smtClean="0"/>
            <a:t>研究结论</a:t>
          </a:r>
          <a:endParaRPr lang="en-US" dirty="0"/>
        </a:p>
      </dgm:t>
    </dgm:pt>
    <dgm:pt modelId="{288344A8-FF0B-4539-8911-53932358C955}" type="parTrans" cxnId="{27A154D2-8F94-49ED-806D-0F1ED34DC747}">
      <dgm:prSet/>
      <dgm:spPr/>
      <dgm:t>
        <a:bodyPr/>
        <a:lstStyle/>
        <a:p>
          <a:endParaRPr lang="zh-CN" altLang="en-US"/>
        </a:p>
      </dgm:t>
    </dgm:pt>
    <dgm:pt modelId="{09FE27C9-3195-472C-88D3-9422608C2A5E}" type="sibTrans" cxnId="{27A154D2-8F94-49ED-806D-0F1ED34DC747}">
      <dgm:prSet/>
      <dgm:spPr/>
      <dgm:t>
        <a:bodyPr/>
        <a:lstStyle/>
        <a:p>
          <a:endParaRPr lang="zh-CN" altLang="en-US"/>
        </a:p>
      </dgm:t>
    </dgm:pt>
    <dgm:pt modelId="{C5786FE5-27C6-44BF-B92A-1C20500A2935}">
      <dgm:prSet/>
      <dgm:spPr/>
      <dgm:t>
        <a:bodyPr/>
        <a:lstStyle/>
        <a:p>
          <a:pPr rtl="0"/>
          <a:r>
            <a:rPr lang="zh-CN" dirty="0" smtClean="0"/>
            <a:t>结论的证据</a:t>
          </a:r>
          <a:endParaRPr lang="en-US" dirty="0"/>
        </a:p>
      </dgm:t>
    </dgm:pt>
    <dgm:pt modelId="{16A009D4-441A-4320-AF76-E87B22058CE0}" type="parTrans" cxnId="{DD6834A2-AF7F-45D0-BFB4-E0F66AE48FAE}">
      <dgm:prSet/>
      <dgm:spPr/>
      <dgm:t>
        <a:bodyPr/>
        <a:lstStyle/>
        <a:p>
          <a:endParaRPr lang="zh-CN" altLang="en-US"/>
        </a:p>
      </dgm:t>
    </dgm:pt>
    <dgm:pt modelId="{05B89EDA-A3B5-402B-A2A0-CFE6960F0122}" type="sibTrans" cxnId="{DD6834A2-AF7F-45D0-BFB4-E0F66AE48FAE}">
      <dgm:prSet/>
      <dgm:spPr/>
      <dgm:t>
        <a:bodyPr/>
        <a:lstStyle/>
        <a:p>
          <a:endParaRPr lang="zh-CN" altLang="en-US"/>
        </a:p>
      </dgm:t>
    </dgm:pt>
    <dgm:pt modelId="{7D28DEE9-77E0-4C30-8922-B14863D75FD3}">
      <dgm:prSet/>
      <dgm:spPr/>
      <dgm:t>
        <a:bodyPr/>
        <a:lstStyle/>
        <a:p>
          <a:pPr rtl="0"/>
          <a:r>
            <a:rPr lang="zh-CN" dirty="0" smtClean="0"/>
            <a:t>证据与结论之间的逻辑链条</a:t>
          </a:r>
          <a:endParaRPr lang="en-US" dirty="0"/>
        </a:p>
      </dgm:t>
    </dgm:pt>
    <dgm:pt modelId="{89EEBD7F-32E6-49D2-A744-BF7A0004C277}" type="parTrans" cxnId="{87DE6880-8583-477B-A3AB-4F65F0FF2D7B}">
      <dgm:prSet/>
      <dgm:spPr/>
      <dgm:t>
        <a:bodyPr/>
        <a:lstStyle/>
        <a:p>
          <a:endParaRPr lang="zh-CN" altLang="en-US"/>
        </a:p>
      </dgm:t>
    </dgm:pt>
    <dgm:pt modelId="{78CD2799-2164-4CA5-BE3E-D6334CF31975}" type="sibTrans" cxnId="{87DE6880-8583-477B-A3AB-4F65F0FF2D7B}">
      <dgm:prSet/>
      <dgm:spPr/>
      <dgm:t>
        <a:bodyPr/>
        <a:lstStyle/>
        <a:p>
          <a:endParaRPr lang="zh-CN" altLang="en-US"/>
        </a:p>
      </dgm:t>
    </dgm:pt>
    <dgm:pt modelId="{43A5DB6B-0CDF-4DB8-BE57-E7A5248C1B03}">
      <dgm:prSet/>
      <dgm:spPr/>
      <dgm:t>
        <a:bodyPr/>
        <a:lstStyle/>
        <a:p>
          <a:pPr rtl="0"/>
          <a:r>
            <a:rPr lang="zh-CN" dirty="0" smtClean="0"/>
            <a:t>研究情境</a:t>
          </a:r>
          <a:endParaRPr lang="zh-CN" dirty="0"/>
        </a:p>
      </dgm:t>
    </dgm:pt>
    <dgm:pt modelId="{A05853A8-1E0E-4EDA-872B-0AE63BD9BF0C}" type="parTrans" cxnId="{BA156A50-EAA3-460B-B5AF-640C43DB00F8}">
      <dgm:prSet/>
      <dgm:spPr/>
      <dgm:t>
        <a:bodyPr/>
        <a:lstStyle/>
        <a:p>
          <a:endParaRPr lang="zh-CN" altLang="en-US"/>
        </a:p>
      </dgm:t>
    </dgm:pt>
    <dgm:pt modelId="{6AF42393-55C3-435D-A7FC-07157084D38F}" type="sibTrans" cxnId="{BA156A50-EAA3-460B-B5AF-640C43DB00F8}">
      <dgm:prSet/>
      <dgm:spPr/>
      <dgm:t>
        <a:bodyPr/>
        <a:lstStyle/>
        <a:p>
          <a:endParaRPr lang="zh-CN" altLang="en-US"/>
        </a:p>
      </dgm:t>
    </dgm:pt>
    <dgm:pt modelId="{2C9EAEA7-5078-4D81-B61A-F2390BBE6130}">
      <dgm:prSet/>
      <dgm:spPr/>
      <dgm:t>
        <a:bodyPr/>
        <a:lstStyle/>
        <a:p>
          <a:pPr rtl="0"/>
          <a:r>
            <a:rPr lang="zh-CN" altLang="en-US" dirty="0" smtClean="0"/>
            <a:t>描述方式上可证伪</a:t>
          </a:r>
          <a:endParaRPr lang="en-US" dirty="0"/>
        </a:p>
      </dgm:t>
    </dgm:pt>
    <dgm:pt modelId="{00563A4C-ED87-4E6A-A8E6-E6EA6FDE25CB}" type="parTrans" cxnId="{9953E63A-D3BA-46BB-A08A-BEAA4329A458}">
      <dgm:prSet/>
      <dgm:spPr/>
      <dgm:t>
        <a:bodyPr/>
        <a:lstStyle/>
        <a:p>
          <a:endParaRPr lang="zh-CN" altLang="en-US"/>
        </a:p>
      </dgm:t>
    </dgm:pt>
    <dgm:pt modelId="{48AB0E7C-E87C-4115-BDDB-E6E1728BDC67}" type="sibTrans" cxnId="{9953E63A-D3BA-46BB-A08A-BEAA4329A458}">
      <dgm:prSet/>
      <dgm:spPr/>
      <dgm:t>
        <a:bodyPr/>
        <a:lstStyle/>
        <a:p>
          <a:endParaRPr lang="zh-CN" altLang="en-US"/>
        </a:p>
      </dgm:t>
    </dgm:pt>
    <dgm:pt modelId="{ED1A162A-F297-432E-BA4A-BCB6B1AE41CE}">
      <dgm:prSet/>
      <dgm:spPr/>
      <dgm:t>
        <a:bodyPr/>
        <a:lstStyle/>
        <a:p>
          <a:pPr rtl="0"/>
          <a:r>
            <a:rPr lang="zh-CN" altLang="en-US" dirty="0" smtClean="0"/>
            <a:t>可重复获得的经验事实</a:t>
          </a:r>
          <a:endParaRPr lang="en-US" dirty="0"/>
        </a:p>
      </dgm:t>
    </dgm:pt>
    <dgm:pt modelId="{6202E675-9CD0-401A-923D-4A2311B5CEB0}" type="parTrans" cxnId="{05C5667B-0DFF-4988-8496-28137B508021}">
      <dgm:prSet/>
      <dgm:spPr/>
      <dgm:t>
        <a:bodyPr/>
        <a:lstStyle/>
        <a:p>
          <a:endParaRPr lang="zh-CN" altLang="en-US"/>
        </a:p>
      </dgm:t>
    </dgm:pt>
    <dgm:pt modelId="{DFC18369-E609-4876-8C2E-3AC335B98470}" type="sibTrans" cxnId="{05C5667B-0DFF-4988-8496-28137B508021}">
      <dgm:prSet/>
      <dgm:spPr/>
      <dgm:t>
        <a:bodyPr/>
        <a:lstStyle/>
        <a:p>
          <a:endParaRPr lang="zh-CN" altLang="en-US"/>
        </a:p>
      </dgm:t>
    </dgm:pt>
    <dgm:pt modelId="{45FD17A1-D6B4-4B29-A0E7-E4A34F7A7B02}">
      <dgm:prSet/>
      <dgm:spPr/>
      <dgm:t>
        <a:bodyPr/>
        <a:lstStyle/>
        <a:p>
          <a:pPr rtl="0"/>
          <a:r>
            <a:rPr lang="zh-CN" altLang="en-US" dirty="0" smtClean="0"/>
            <a:t>清晰</a:t>
          </a:r>
          <a:endParaRPr lang="en-US" dirty="0"/>
        </a:p>
      </dgm:t>
    </dgm:pt>
    <dgm:pt modelId="{B74FD025-77C6-460B-A969-298D1E655FA2}" type="parTrans" cxnId="{52055388-CE6F-4626-86EE-BDF07F87D701}">
      <dgm:prSet/>
      <dgm:spPr/>
      <dgm:t>
        <a:bodyPr/>
        <a:lstStyle/>
        <a:p>
          <a:endParaRPr lang="zh-CN" altLang="en-US"/>
        </a:p>
      </dgm:t>
    </dgm:pt>
    <dgm:pt modelId="{0765CD0E-DB23-4B3F-AD43-17BCEB9283AB}" type="sibTrans" cxnId="{52055388-CE6F-4626-86EE-BDF07F87D701}">
      <dgm:prSet/>
      <dgm:spPr/>
      <dgm:t>
        <a:bodyPr/>
        <a:lstStyle/>
        <a:p>
          <a:endParaRPr lang="zh-CN" altLang="en-US"/>
        </a:p>
      </dgm:t>
    </dgm:pt>
    <dgm:pt modelId="{5348758A-D1EA-432B-BBA7-1B567ED6E94C}">
      <dgm:prSet/>
      <dgm:spPr/>
      <dgm:t>
        <a:bodyPr/>
        <a:lstStyle/>
        <a:p>
          <a:pPr rtl="0"/>
          <a:r>
            <a:rPr lang="zh-CN" altLang="en-US" dirty="0" smtClean="0"/>
            <a:t>无矛盾</a:t>
          </a:r>
          <a:endParaRPr lang="en-US" dirty="0"/>
        </a:p>
      </dgm:t>
    </dgm:pt>
    <dgm:pt modelId="{192820D0-84AF-4B81-B4FB-D881D84CB005}" type="parTrans" cxnId="{AA1F302D-0E3B-4E9C-9F3C-D3655F389955}">
      <dgm:prSet/>
      <dgm:spPr/>
      <dgm:t>
        <a:bodyPr/>
        <a:lstStyle/>
        <a:p>
          <a:endParaRPr lang="zh-CN" altLang="en-US"/>
        </a:p>
      </dgm:t>
    </dgm:pt>
    <dgm:pt modelId="{4CC39863-60ED-42D9-8811-EAD0D3103B99}" type="sibTrans" cxnId="{AA1F302D-0E3B-4E9C-9F3C-D3655F389955}">
      <dgm:prSet/>
      <dgm:spPr/>
      <dgm:t>
        <a:bodyPr/>
        <a:lstStyle/>
        <a:p>
          <a:endParaRPr lang="zh-CN" altLang="en-US"/>
        </a:p>
      </dgm:t>
    </dgm:pt>
    <dgm:pt modelId="{3BE9C649-DA63-4E0C-8BD0-1F8745D3554A}">
      <dgm:prSet/>
      <dgm:spPr/>
      <dgm:t>
        <a:bodyPr/>
        <a:lstStyle/>
        <a:p>
          <a:pPr rtl="0"/>
          <a:r>
            <a:rPr lang="zh-CN" altLang="en-US" dirty="0" smtClean="0"/>
            <a:t>可再现</a:t>
          </a:r>
          <a:endParaRPr lang="zh-CN" dirty="0"/>
        </a:p>
      </dgm:t>
    </dgm:pt>
    <dgm:pt modelId="{572ED78B-0F03-4B56-B372-ADACE21CA12C}" type="parTrans" cxnId="{A55F36E2-A9A4-4D95-A41C-677E922A5C88}">
      <dgm:prSet/>
      <dgm:spPr/>
      <dgm:t>
        <a:bodyPr/>
        <a:lstStyle/>
        <a:p>
          <a:endParaRPr lang="zh-CN" altLang="en-US"/>
        </a:p>
      </dgm:t>
    </dgm:pt>
    <dgm:pt modelId="{91E0FDEF-CD6B-4E75-9FFD-B8745CC82404}" type="sibTrans" cxnId="{A55F36E2-A9A4-4D95-A41C-677E922A5C88}">
      <dgm:prSet/>
      <dgm:spPr/>
      <dgm:t>
        <a:bodyPr/>
        <a:lstStyle/>
        <a:p>
          <a:endParaRPr lang="zh-CN" altLang="en-US"/>
        </a:p>
      </dgm:t>
    </dgm:pt>
    <dgm:pt modelId="{C3639E68-5AEF-4841-BAB9-1954BFBC1B41}" type="pres">
      <dgm:prSet presAssocID="{D68047D8-4F33-4E3B-B2C6-1B82F2D8AA1E}" presName="cycleMatrixDiagram" presStyleCnt="0">
        <dgm:presLayoutVars>
          <dgm:chMax val="1"/>
          <dgm:dir/>
          <dgm:animLvl val="lvl"/>
          <dgm:resizeHandles val="exact"/>
        </dgm:presLayoutVars>
      </dgm:prSet>
      <dgm:spPr/>
      <dgm:t>
        <a:bodyPr/>
        <a:lstStyle/>
        <a:p>
          <a:endParaRPr lang="zh-CN" altLang="en-US"/>
        </a:p>
      </dgm:t>
    </dgm:pt>
    <dgm:pt modelId="{9059A37F-778F-4A21-B933-2BD968C766DD}" type="pres">
      <dgm:prSet presAssocID="{D68047D8-4F33-4E3B-B2C6-1B82F2D8AA1E}" presName="children" presStyleCnt="0"/>
      <dgm:spPr/>
    </dgm:pt>
    <dgm:pt modelId="{D0A018BB-E9FF-4CBC-8F1C-2B2187640AA1}" type="pres">
      <dgm:prSet presAssocID="{D68047D8-4F33-4E3B-B2C6-1B82F2D8AA1E}" presName="child1group" presStyleCnt="0"/>
      <dgm:spPr/>
    </dgm:pt>
    <dgm:pt modelId="{0CB82C53-6BCA-4F55-9CCB-C7618961E6EA}" type="pres">
      <dgm:prSet presAssocID="{D68047D8-4F33-4E3B-B2C6-1B82F2D8AA1E}" presName="child1" presStyleLbl="bgAcc1" presStyleIdx="0" presStyleCnt="4"/>
      <dgm:spPr/>
      <dgm:t>
        <a:bodyPr/>
        <a:lstStyle/>
        <a:p>
          <a:endParaRPr lang="zh-CN" altLang="en-US"/>
        </a:p>
      </dgm:t>
    </dgm:pt>
    <dgm:pt modelId="{1A01A073-D3CC-4E3A-A8EF-C97F6AEE6AA1}" type="pres">
      <dgm:prSet presAssocID="{D68047D8-4F33-4E3B-B2C6-1B82F2D8AA1E}" presName="child1Text" presStyleLbl="bgAcc1" presStyleIdx="0" presStyleCnt="4">
        <dgm:presLayoutVars>
          <dgm:bulletEnabled val="1"/>
        </dgm:presLayoutVars>
      </dgm:prSet>
      <dgm:spPr/>
      <dgm:t>
        <a:bodyPr/>
        <a:lstStyle/>
        <a:p>
          <a:endParaRPr lang="zh-CN" altLang="en-US"/>
        </a:p>
      </dgm:t>
    </dgm:pt>
    <dgm:pt modelId="{EF38CAA5-D04F-4EA5-B0B2-DC23099BC48E}" type="pres">
      <dgm:prSet presAssocID="{D68047D8-4F33-4E3B-B2C6-1B82F2D8AA1E}" presName="child2group" presStyleCnt="0"/>
      <dgm:spPr/>
    </dgm:pt>
    <dgm:pt modelId="{920A52A0-141A-4FD4-8CAB-F5A58C77CABF}" type="pres">
      <dgm:prSet presAssocID="{D68047D8-4F33-4E3B-B2C6-1B82F2D8AA1E}" presName="child2" presStyleLbl="bgAcc1" presStyleIdx="1" presStyleCnt="4"/>
      <dgm:spPr/>
      <dgm:t>
        <a:bodyPr/>
        <a:lstStyle/>
        <a:p>
          <a:endParaRPr lang="zh-CN" altLang="en-US"/>
        </a:p>
      </dgm:t>
    </dgm:pt>
    <dgm:pt modelId="{C5D17554-3E4E-4783-99D6-56777E51FEF3}" type="pres">
      <dgm:prSet presAssocID="{D68047D8-4F33-4E3B-B2C6-1B82F2D8AA1E}" presName="child2Text" presStyleLbl="bgAcc1" presStyleIdx="1" presStyleCnt="4">
        <dgm:presLayoutVars>
          <dgm:bulletEnabled val="1"/>
        </dgm:presLayoutVars>
      </dgm:prSet>
      <dgm:spPr/>
      <dgm:t>
        <a:bodyPr/>
        <a:lstStyle/>
        <a:p>
          <a:endParaRPr lang="zh-CN" altLang="en-US"/>
        </a:p>
      </dgm:t>
    </dgm:pt>
    <dgm:pt modelId="{D8594BDC-ED84-48C8-81D9-5CC860AAB864}" type="pres">
      <dgm:prSet presAssocID="{D68047D8-4F33-4E3B-B2C6-1B82F2D8AA1E}" presName="child3group" presStyleCnt="0"/>
      <dgm:spPr/>
    </dgm:pt>
    <dgm:pt modelId="{310AE2FB-3DFF-496D-9243-699721B95EB5}" type="pres">
      <dgm:prSet presAssocID="{D68047D8-4F33-4E3B-B2C6-1B82F2D8AA1E}" presName="child3" presStyleLbl="bgAcc1" presStyleIdx="2" presStyleCnt="4"/>
      <dgm:spPr/>
      <dgm:t>
        <a:bodyPr/>
        <a:lstStyle/>
        <a:p>
          <a:endParaRPr lang="zh-CN" altLang="en-US"/>
        </a:p>
      </dgm:t>
    </dgm:pt>
    <dgm:pt modelId="{21B6EE02-6057-40F1-A904-6C63A0FDB13A}" type="pres">
      <dgm:prSet presAssocID="{D68047D8-4F33-4E3B-B2C6-1B82F2D8AA1E}" presName="child3Text" presStyleLbl="bgAcc1" presStyleIdx="2" presStyleCnt="4">
        <dgm:presLayoutVars>
          <dgm:bulletEnabled val="1"/>
        </dgm:presLayoutVars>
      </dgm:prSet>
      <dgm:spPr/>
      <dgm:t>
        <a:bodyPr/>
        <a:lstStyle/>
        <a:p>
          <a:endParaRPr lang="zh-CN" altLang="en-US"/>
        </a:p>
      </dgm:t>
    </dgm:pt>
    <dgm:pt modelId="{9C064EDC-783D-42BC-8549-37E41EC5E8B0}" type="pres">
      <dgm:prSet presAssocID="{D68047D8-4F33-4E3B-B2C6-1B82F2D8AA1E}" presName="child4group" presStyleCnt="0"/>
      <dgm:spPr/>
    </dgm:pt>
    <dgm:pt modelId="{5628654D-C655-4FE7-8C12-8649A07E76D7}" type="pres">
      <dgm:prSet presAssocID="{D68047D8-4F33-4E3B-B2C6-1B82F2D8AA1E}" presName="child4" presStyleLbl="bgAcc1" presStyleIdx="3" presStyleCnt="4"/>
      <dgm:spPr/>
      <dgm:t>
        <a:bodyPr/>
        <a:lstStyle/>
        <a:p>
          <a:endParaRPr lang="zh-CN" altLang="en-US"/>
        </a:p>
      </dgm:t>
    </dgm:pt>
    <dgm:pt modelId="{DC5CB73F-7E8F-4A20-B630-9DB2AF438CCB}" type="pres">
      <dgm:prSet presAssocID="{D68047D8-4F33-4E3B-B2C6-1B82F2D8AA1E}" presName="child4Text" presStyleLbl="bgAcc1" presStyleIdx="3" presStyleCnt="4">
        <dgm:presLayoutVars>
          <dgm:bulletEnabled val="1"/>
        </dgm:presLayoutVars>
      </dgm:prSet>
      <dgm:spPr/>
      <dgm:t>
        <a:bodyPr/>
        <a:lstStyle/>
        <a:p>
          <a:endParaRPr lang="zh-CN" altLang="en-US"/>
        </a:p>
      </dgm:t>
    </dgm:pt>
    <dgm:pt modelId="{AE3A4044-04BD-4310-A7C3-5AF3D2290EB6}" type="pres">
      <dgm:prSet presAssocID="{D68047D8-4F33-4E3B-B2C6-1B82F2D8AA1E}" presName="childPlaceholder" presStyleCnt="0"/>
      <dgm:spPr/>
    </dgm:pt>
    <dgm:pt modelId="{35A99459-B573-4296-B5AA-094C0F7992D7}" type="pres">
      <dgm:prSet presAssocID="{D68047D8-4F33-4E3B-B2C6-1B82F2D8AA1E}" presName="circle" presStyleCnt="0"/>
      <dgm:spPr/>
    </dgm:pt>
    <dgm:pt modelId="{DC5A0056-AAB4-4EDA-83A8-5DE16011B1B6}" type="pres">
      <dgm:prSet presAssocID="{D68047D8-4F33-4E3B-B2C6-1B82F2D8AA1E}" presName="quadrant1" presStyleLbl="node1" presStyleIdx="0" presStyleCnt="4">
        <dgm:presLayoutVars>
          <dgm:chMax val="1"/>
          <dgm:bulletEnabled val="1"/>
        </dgm:presLayoutVars>
      </dgm:prSet>
      <dgm:spPr/>
      <dgm:t>
        <a:bodyPr/>
        <a:lstStyle/>
        <a:p>
          <a:endParaRPr lang="zh-CN" altLang="en-US"/>
        </a:p>
      </dgm:t>
    </dgm:pt>
    <dgm:pt modelId="{20358D09-7CD1-4855-BB13-B547C73D4B63}" type="pres">
      <dgm:prSet presAssocID="{D68047D8-4F33-4E3B-B2C6-1B82F2D8AA1E}" presName="quadrant2" presStyleLbl="node1" presStyleIdx="1" presStyleCnt="4">
        <dgm:presLayoutVars>
          <dgm:chMax val="1"/>
          <dgm:bulletEnabled val="1"/>
        </dgm:presLayoutVars>
      </dgm:prSet>
      <dgm:spPr/>
      <dgm:t>
        <a:bodyPr/>
        <a:lstStyle/>
        <a:p>
          <a:endParaRPr lang="zh-CN" altLang="en-US"/>
        </a:p>
      </dgm:t>
    </dgm:pt>
    <dgm:pt modelId="{5A4A0CAB-D1EF-4AB0-B2FF-D0960BD415CA}" type="pres">
      <dgm:prSet presAssocID="{D68047D8-4F33-4E3B-B2C6-1B82F2D8AA1E}" presName="quadrant3" presStyleLbl="node1" presStyleIdx="2" presStyleCnt="4">
        <dgm:presLayoutVars>
          <dgm:chMax val="1"/>
          <dgm:bulletEnabled val="1"/>
        </dgm:presLayoutVars>
      </dgm:prSet>
      <dgm:spPr/>
      <dgm:t>
        <a:bodyPr/>
        <a:lstStyle/>
        <a:p>
          <a:endParaRPr lang="zh-CN" altLang="en-US"/>
        </a:p>
      </dgm:t>
    </dgm:pt>
    <dgm:pt modelId="{7DE2F270-2574-4DE8-A003-6261549B4EA6}" type="pres">
      <dgm:prSet presAssocID="{D68047D8-4F33-4E3B-B2C6-1B82F2D8AA1E}" presName="quadrant4" presStyleLbl="node1" presStyleIdx="3" presStyleCnt="4">
        <dgm:presLayoutVars>
          <dgm:chMax val="1"/>
          <dgm:bulletEnabled val="1"/>
        </dgm:presLayoutVars>
      </dgm:prSet>
      <dgm:spPr/>
      <dgm:t>
        <a:bodyPr/>
        <a:lstStyle/>
        <a:p>
          <a:endParaRPr lang="zh-CN" altLang="en-US"/>
        </a:p>
      </dgm:t>
    </dgm:pt>
    <dgm:pt modelId="{83C634EC-7355-47BC-A012-F2E381E71FD6}" type="pres">
      <dgm:prSet presAssocID="{D68047D8-4F33-4E3B-B2C6-1B82F2D8AA1E}" presName="quadrantPlaceholder" presStyleCnt="0"/>
      <dgm:spPr/>
    </dgm:pt>
    <dgm:pt modelId="{19620EF0-F9C3-474C-B7B4-85E24146DC71}" type="pres">
      <dgm:prSet presAssocID="{D68047D8-4F33-4E3B-B2C6-1B82F2D8AA1E}" presName="center1" presStyleLbl="fgShp" presStyleIdx="0" presStyleCnt="2" custScaleX="152419" custScaleY="182225"/>
      <dgm:spPr/>
    </dgm:pt>
    <dgm:pt modelId="{EB2C46FE-50BC-42D5-8FF1-E98B81031922}" type="pres">
      <dgm:prSet presAssocID="{D68047D8-4F33-4E3B-B2C6-1B82F2D8AA1E}" presName="center2" presStyleLbl="fgShp" presStyleIdx="1" presStyleCnt="2" custScaleX="152419" custScaleY="166536"/>
      <dgm:spPr/>
    </dgm:pt>
  </dgm:ptLst>
  <dgm:cxnLst>
    <dgm:cxn modelId="{BA156A50-EAA3-460B-B5AF-640C43DB00F8}" srcId="{D68047D8-4F33-4E3B-B2C6-1B82F2D8AA1E}" destId="{43A5DB6B-0CDF-4DB8-BE57-E7A5248C1B03}" srcOrd="3" destOrd="0" parTransId="{A05853A8-1E0E-4EDA-872B-0AE63BD9BF0C}" sibTransId="{6AF42393-55C3-435D-A7FC-07157084D38F}"/>
    <dgm:cxn modelId="{AA1F302D-0E3B-4E9C-9F3C-D3655F389955}" srcId="{7D28DEE9-77E0-4C30-8922-B14863D75FD3}" destId="{5348758A-D1EA-432B-BBA7-1B567ED6E94C}" srcOrd="1" destOrd="0" parTransId="{192820D0-84AF-4B81-B4FB-D881D84CB005}" sibTransId="{4CC39863-60ED-42D9-8811-EAD0D3103B99}"/>
    <dgm:cxn modelId="{A55F36E2-A9A4-4D95-A41C-677E922A5C88}" srcId="{43A5DB6B-0CDF-4DB8-BE57-E7A5248C1B03}" destId="{3BE9C649-DA63-4E0C-8BD0-1F8745D3554A}" srcOrd="0" destOrd="0" parTransId="{572ED78B-0F03-4B56-B372-ADACE21CA12C}" sibTransId="{91E0FDEF-CD6B-4E75-9FFD-B8745CC82404}"/>
    <dgm:cxn modelId="{04BBB85C-9066-4587-8B2B-3074DF4E1C44}" type="presOf" srcId="{45FD17A1-D6B4-4B29-A0E7-E4A34F7A7B02}" destId="{21B6EE02-6057-40F1-A904-6C63A0FDB13A}" srcOrd="1" destOrd="0" presId="urn:microsoft.com/office/officeart/2005/8/layout/cycle4"/>
    <dgm:cxn modelId="{4F2ED66E-FF87-41B6-BADD-C90FBC58D5AD}" type="presOf" srcId="{0267CCCC-6B53-415D-909A-BE6AA94A8DE0}" destId="{DC5A0056-AAB4-4EDA-83A8-5DE16011B1B6}" srcOrd="0" destOrd="0" presId="urn:microsoft.com/office/officeart/2005/8/layout/cycle4"/>
    <dgm:cxn modelId="{12B8AEF2-345A-431E-8E38-C2E8B19EA0EC}" type="presOf" srcId="{7D28DEE9-77E0-4C30-8922-B14863D75FD3}" destId="{5A4A0CAB-D1EF-4AB0-B2FF-D0960BD415CA}" srcOrd="0" destOrd="0" presId="urn:microsoft.com/office/officeart/2005/8/layout/cycle4"/>
    <dgm:cxn modelId="{9313AE83-C669-4B4B-87C6-6E89C1881BE5}" type="presOf" srcId="{2C9EAEA7-5078-4D81-B61A-F2390BBE6130}" destId="{1A01A073-D3CC-4E3A-A8EF-C97F6AEE6AA1}" srcOrd="1" destOrd="0" presId="urn:microsoft.com/office/officeart/2005/8/layout/cycle4"/>
    <dgm:cxn modelId="{05C5667B-0DFF-4988-8496-28137B508021}" srcId="{C5786FE5-27C6-44BF-B92A-1C20500A2935}" destId="{ED1A162A-F297-432E-BA4A-BCB6B1AE41CE}" srcOrd="0" destOrd="0" parTransId="{6202E675-9CD0-401A-923D-4A2311B5CEB0}" sibTransId="{DFC18369-E609-4876-8C2E-3AC335B98470}"/>
    <dgm:cxn modelId="{D126BC35-1D25-4341-AF6B-1355B43DD1C3}" type="presOf" srcId="{5348758A-D1EA-432B-BBA7-1B567ED6E94C}" destId="{310AE2FB-3DFF-496D-9243-699721B95EB5}" srcOrd="0" destOrd="1" presId="urn:microsoft.com/office/officeart/2005/8/layout/cycle4"/>
    <dgm:cxn modelId="{A702197E-7368-4590-86F2-BCCEFA331815}" type="presOf" srcId="{D68047D8-4F33-4E3B-B2C6-1B82F2D8AA1E}" destId="{C3639E68-5AEF-4841-BAB9-1954BFBC1B41}" srcOrd="0" destOrd="0" presId="urn:microsoft.com/office/officeart/2005/8/layout/cycle4"/>
    <dgm:cxn modelId="{9A0722EA-29F5-4450-B88E-2C9B65FDA1D7}" type="presOf" srcId="{ED1A162A-F297-432E-BA4A-BCB6B1AE41CE}" destId="{C5D17554-3E4E-4783-99D6-56777E51FEF3}" srcOrd="1" destOrd="0" presId="urn:microsoft.com/office/officeart/2005/8/layout/cycle4"/>
    <dgm:cxn modelId="{A4FA82EF-B185-4030-9D85-80532D6CC293}" type="presOf" srcId="{43A5DB6B-0CDF-4DB8-BE57-E7A5248C1B03}" destId="{7DE2F270-2574-4DE8-A003-6261549B4EA6}" srcOrd="0" destOrd="0" presId="urn:microsoft.com/office/officeart/2005/8/layout/cycle4"/>
    <dgm:cxn modelId="{13169009-0EE4-4935-AF7C-CCF7CC151427}" type="presOf" srcId="{3BE9C649-DA63-4E0C-8BD0-1F8745D3554A}" destId="{DC5CB73F-7E8F-4A20-B630-9DB2AF438CCB}" srcOrd="1" destOrd="0" presId="urn:microsoft.com/office/officeart/2005/8/layout/cycle4"/>
    <dgm:cxn modelId="{9953E63A-D3BA-46BB-A08A-BEAA4329A458}" srcId="{0267CCCC-6B53-415D-909A-BE6AA94A8DE0}" destId="{2C9EAEA7-5078-4D81-B61A-F2390BBE6130}" srcOrd="0" destOrd="0" parTransId="{00563A4C-ED87-4E6A-A8E6-E6EA6FDE25CB}" sibTransId="{48AB0E7C-E87C-4115-BDDB-E6E1728BDC67}"/>
    <dgm:cxn modelId="{695DECDD-0D47-43F7-A64E-4A8180578515}" type="presOf" srcId="{45FD17A1-D6B4-4B29-A0E7-E4A34F7A7B02}" destId="{310AE2FB-3DFF-496D-9243-699721B95EB5}" srcOrd="0" destOrd="0" presId="urn:microsoft.com/office/officeart/2005/8/layout/cycle4"/>
    <dgm:cxn modelId="{996F998D-9A96-4B23-937B-9D8CB65CB5CD}" type="presOf" srcId="{5348758A-D1EA-432B-BBA7-1B567ED6E94C}" destId="{21B6EE02-6057-40F1-A904-6C63A0FDB13A}" srcOrd="1" destOrd="1" presId="urn:microsoft.com/office/officeart/2005/8/layout/cycle4"/>
    <dgm:cxn modelId="{DD6834A2-AF7F-45D0-BFB4-E0F66AE48FAE}" srcId="{D68047D8-4F33-4E3B-B2C6-1B82F2D8AA1E}" destId="{C5786FE5-27C6-44BF-B92A-1C20500A2935}" srcOrd="1" destOrd="0" parTransId="{16A009D4-441A-4320-AF76-E87B22058CE0}" sibTransId="{05B89EDA-A3B5-402B-A2A0-CFE6960F0122}"/>
    <dgm:cxn modelId="{3D90832A-7F1F-4400-A9A3-016437EA0C6A}" type="presOf" srcId="{2C9EAEA7-5078-4D81-B61A-F2390BBE6130}" destId="{0CB82C53-6BCA-4F55-9CCB-C7618961E6EA}" srcOrd="0" destOrd="0" presId="urn:microsoft.com/office/officeart/2005/8/layout/cycle4"/>
    <dgm:cxn modelId="{87DE6880-8583-477B-A3AB-4F65F0FF2D7B}" srcId="{D68047D8-4F33-4E3B-B2C6-1B82F2D8AA1E}" destId="{7D28DEE9-77E0-4C30-8922-B14863D75FD3}" srcOrd="2" destOrd="0" parTransId="{89EEBD7F-32E6-49D2-A744-BF7A0004C277}" sibTransId="{78CD2799-2164-4CA5-BE3E-D6334CF31975}"/>
    <dgm:cxn modelId="{27A154D2-8F94-49ED-806D-0F1ED34DC747}" srcId="{D68047D8-4F33-4E3B-B2C6-1B82F2D8AA1E}" destId="{0267CCCC-6B53-415D-909A-BE6AA94A8DE0}" srcOrd="0" destOrd="0" parTransId="{288344A8-FF0B-4539-8911-53932358C955}" sibTransId="{09FE27C9-3195-472C-88D3-9422608C2A5E}"/>
    <dgm:cxn modelId="{FD7738E5-782B-4443-97F4-960E3DE15A3A}" type="presOf" srcId="{C5786FE5-27C6-44BF-B92A-1C20500A2935}" destId="{20358D09-7CD1-4855-BB13-B547C73D4B63}" srcOrd="0" destOrd="0" presId="urn:microsoft.com/office/officeart/2005/8/layout/cycle4"/>
    <dgm:cxn modelId="{556C9FC9-CC84-4E87-B84C-101E6234A578}" type="presOf" srcId="{ED1A162A-F297-432E-BA4A-BCB6B1AE41CE}" destId="{920A52A0-141A-4FD4-8CAB-F5A58C77CABF}" srcOrd="0" destOrd="0" presId="urn:microsoft.com/office/officeart/2005/8/layout/cycle4"/>
    <dgm:cxn modelId="{BA5237B4-B887-4B22-A8F2-3B5B0114F3CC}" type="presOf" srcId="{3BE9C649-DA63-4E0C-8BD0-1F8745D3554A}" destId="{5628654D-C655-4FE7-8C12-8649A07E76D7}" srcOrd="0" destOrd="0" presId="urn:microsoft.com/office/officeart/2005/8/layout/cycle4"/>
    <dgm:cxn modelId="{52055388-CE6F-4626-86EE-BDF07F87D701}" srcId="{7D28DEE9-77E0-4C30-8922-B14863D75FD3}" destId="{45FD17A1-D6B4-4B29-A0E7-E4A34F7A7B02}" srcOrd="0" destOrd="0" parTransId="{B74FD025-77C6-460B-A969-298D1E655FA2}" sibTransId="{0765CD0E-DB23-4B3F-AD43-17BCEB9283AB}"/>
    <dgm:cxn modelId="{65DD5189-9D96-4309-B385-14B6C3562D28}" type="presParOf" srcId="{C3639E68-5AEF-4841-BAB9-1954BFBC1B41}" destId="{9059A37F-778F-4A21-B933-2BD968C766DD}" srcOrd="0" destOrd="0" presId="urn:microsoft.com/office/officeart/2005/8/layout/cycle4"/>
    <dgm:cxn modelId="{7006A497-CD3B-4D82-A387-B78ACD6EE112}" type="presParOf" srcId="{9059A37F-778F-4A21-B933-2BD968C766DD}" destId="{D0A018BB-E9FF-4CBC-8F1C-2B2187640AA1}" srcOrd="0" destOrd="0" presId="urn:microsoft.com/office/officeart/2005/8/layout/cycle4"/>
    <dgm:cxn modelId="{EEC60FE3-C30E-40BF-88C8-0430E81B0E4C}" type="presParOf" srcId="{D0A018BB-E9FF-4CBC-8F1C-2B2187640AA1}" destId="{0CB82C53-6BCA-4F55-9CCB-C7618961E6EA}" srcOrd="0" destOrd="0" presId="urn:microsoft.com/office/officeart/2005/8/layout/cycle4"/>
    <dgm:cxn modelId="{9B61386D-F4D1-4792-973F-5EAB7F6CED8B}" type="presParOf" srcId="{D0A018BB-E9FF-4CBC-8F1C-2B2187640AA1}" destId="{1A01A073-D3CC-4E3A-A8EF-C97F6AEE6AA1}" srcOrd="1" destOrd="0" presId="urn:microsoft.com/office/officeart/2005/8/layout/cycle4"/>
    <dgm:cxn modelId="{FE76161F-5E70-4B74-9D52-84A51A1F9C9C}" type="presParOf" srcId="{9059A37F-778F-4A21-B933-2BD968C766DD}" destId="{EF38CAA5-D04F-4EA5-B0B2-DC23099BC48E}" srcOrd="1" destOrd="0" presId="urn:microsoft.com/office/officeart/2005/8/layout/cycle4"/>
    <dgm:cxn modelId="{F4087090-5CFF-4A07-8971-F1FBD1448CDC}" type="presParOf" srcId="{EF38CAA5-D04F-4EA5-B0B2-DC23099BC48E}" destId="{920A52A0-141A-4FD4-8CAB-F5A58C77CABF}" srcOrd="0" destOrd="0" presId="urn:microsoft.com/office/officeart/2005/8/layout/cycle4"/>
    <dgm:cxn modelId="{564A68DD-34BA-4B66-BA4B-89EC89CD8EE6}" type="presParOf" srcId="{EF38CAA5-D04F-4EA5-B0B2-DC23099BC48E}" destId="{C5D17554-3E4E-4783-99D6-56777E51FEF3}" srcOrd="1" destOrd="0" presId="urn:microsoft.com/office/officeart/2005/8/layout/cycle4"/>
    <dgm:cxn modelId="{7B768A87-CC2E-47D6-909E-687ADE68416B}" type="presParOf" srcId="{9059A37F-778F-4A21-B933-2BD968C766DD}" destId="{D8594BDC-ED84-48C8-81D9-5CC860AAB864}" srcOrd="2" destOrd="0" presId="urn:microsoft.com/office/officeart/2005/8/layout/cycle4"/>
    <dgm:cxn modelId="{D70766F6-C320-4DAB-B1B1-4B1853727FF3}" type="presParOf" srcId="{D8594BDC-ED84-48C8-81D9-5CC860AAB864}" destId="{310AE2FB-3DFF-496D-9243-699721B95EB5}" srcOrd="0" destOrd="0" presId="urn:microsoft.com/office/officeart/2005/8/layout/cycle4"/>
    <dgm:cxn modelId="{5E2A86B8-A9FD-48CD-B5D1-0C085EF23CA1}" type="presParOf" srcId="{D8594BDC-ED84-48C8-81D9-5CC860AAB864}" destId="{21B6EE02-6057-40F1-A904-6C63A0FDB13A}" srcOrd="1" destOrd="0" presId="urn:microsoft.com/office/officeart/2005/8/layout/cycle4"/>
    <dgm:cxn modelId="{58909E5B-88ED-49E8-BCEC-CEDCD7B9AC79}" type="presParOf" srcId="{9059A37F-778F-4A21-B933-2BD968C766DD}" destId="{9C064EDC-783D-42BC-8549-37E41EC5E8B0}" srcOrd="3" destOrd="0" presId="urn:microsoft.com/office/officeart/2005/8/layout/cycle4"/>
    <dgm:cxn modelId="{710C2941-EBBA-4F94-817F-66176E00E372}" type="presParOf" srcId="{9C064EDC-783D-42BC-8549-37E41EC5E8B0}" destId="{5628654D-C655-4FE7-8C12-8649A07E76D7}" srcOrd="0" destOrd="0" presId="urn:microsoft.com/office/officeart/2005/8/layout/cycle4"/>
    <dgm:cxn modelId="{5C397E08-2BE9-4832-BAA6-4F27F4EB121F}" type="presParOf" srcId="{9C064EDC-783D-42BC-8549-37E41EC5E8B0}" destId="{DC5CB73F-7E8F-4A20-B630-9DB2AF438CCB}" srcOrd="1" destOrd="0" presId="urn:microsoft.com/office/officeart/2005/8/layout/cycle4"/>
    <dgm:cxn modelId="{663D8DE0-1612-4772-B6D1-F18D88E56FA6}" type="presParOf" srcId="{9059A37F-778F-4A21-B933-2BD968C766DD}" destId="{AE3A4044-04BD-4310-A7C3-5AF3D2290EB6}" srcOrd="4" destOrd="0" presId="urn:microsoft.com/office/officeart/2005/8/layout/cycle4"/>
    <dgm:cxn modelId="{E7E7497C-2C5F-46D6-98D1-D6DFA3DC139A}" type="presParOf" srcId="{C3639E68-5AEF-4841-BAB9-1954BFBC1B41}" destId="{35A99459-B573-4296-B5AA-094C0F7992D7}" srcOrd="1" destOrd="0" presId="urn:microsoft.com/office/officeart/2005/8/layout/cycle4"/>
    <dgm:cxn modelId="{DB88F8C3-DC84-4CC3-B2E7-792247EE3F34}" type="presParOf" srcId="{35A99459-B573-4296-B5AA-094C0F7992D7}" destId="{DC5A0056-AAB4-4EDA-83A8-5DE16011B1B6}" srcOrd="0" destOrd="0" presId="urn:microsoft.com/office/officeart/2005/8/layout/cycle4"/>
    <dgm:cxn modelId="{FC490838-C0B0-45B0-80C8-EF3F153739D0}" type="presParOf" srcId="{35A99459-B573-4296-B5AA-094C0F7992D7}" destId="{20358D09-7CD1-4855-BB13-B547C73D4B63}" srcOrd="1" destOrd="0" presId="urn:microsoft.com/office/officeart/2005/8/layout/cycle4"/>
    <dgm:cxn modelId="{BD5A1758-80A7-4CAA-906E-CA8C20C7CDCC}" type="presParOf" srcId="{35A99459-B573-4296-B5AA-094C0F7992D7}" destId="{5A4A0CAB-D1EF-4AB0-B2FF-D0960BD415CA}" srcOrd="2" destOrd="0" presId="urn:microsoft.com/office/officeart/2005/8/layout/cycle4"/>
    <dgm:cxn modelId="{AA61D6D1-034D-40A4-8021-F833735EA08B}" type="presParOf" srcId="{35A99459-B573-4296-B5AA-094C0F7992D7}" destId="{7DE2F270-2574-4DE8-A003-6261549B4EA6}" srcOrd="3" destOrd="0" presId="urn:microsoft.com/office/officeart/2005/8/layout/cycle4"/>
    <dgm:cxn modelId="{D1EF63AD-0B72-4845-965F-7643563A5D02}" type="presParOf" srcId="{35A99459-B573-4296-B5AA-094C0F7992D7}" destId="{83C634EC-7355-47BC-A012-F2E381E71FD6}" srcOrd="4" destOrd="0" presId="urn:microsoft.com/office/officeart/2005/8/layout/cycle4"/>
    <dgm:cxn modelId="{7FC9ECC6-C008-41BB-A68E-2DC902294750}" type="presParOf" srcId="{C3639E68-5AEF-4841-BAB9-1954BFBC1B41}" destId="{19620EF0-F9C3-474C-B7B4-85E24146DC71}" srcOrd="2" destOrd="0" presId="urn:microsoft.com/office/officeart/2005/8/layout/cycle4"/>
    <dgm:cxn modelId="{A0201FE1-F073-443C-85DD-272A02B06ADF}" type="presParOf" srcId="{C3639E68-5AEF-4841-BAB9-1954BFBC1B41}" destId="{EB2C46FE-50BC-42D5-8FF1-E98B81031922}" srcOrd="3" destOrd="0" presId="urn:microsoft.com/office/officeart/2005/8/layout/cycle4"/>
  </dgm:cxnLst>
  <dgm:bg/>
  <dgm:whole/>
</dgm:dataModel>
</file>

<file path=ppt/diagrams/data9.xml><?xml version="1.0" encoding="utf-8"?>
<dgm:dataModel xmlns:dgm="http://schemas.openxmlformats.org/drawingml/2006/diagram" xmlns:a="http://schemas.openxmlformats.org/drawingml/2006/main">
  <dgm:ptLst>
    <dgm:pt modelId="{7C8BAA2D-B9BD-4E70-9A68-94AAAB9EFC04}" type="doc">
      <dgm:prSet loTypeId="urn:microsoft.com/office/officeart/2005/8/layout/hierarchy1" loCatId="hierarchy" qsTypeId="urn:microsoft.com/office/officeart/2005/8/quickstyle/simple2" qsCatId="simple" csTypeId="urn:microsoft.com/office/officeart/2005/8/colors/accent1_2" csCatId="accent1" phldr="1"/>
      <dgm:spPr/>
      <dgm:t>
        <a:bodyPr/>
        <a:lstStyle/>
        <a:p>
          <a:endParaRPr lang="zh-CN" altLang="en-US"/>
        </a:p>
      </dgm:t>
    </dgm:pt>
    <dgm:pt modelId="{1BB8D765-FB9B-4DDA-A0C8-2CFBC83AF260}">
      <dgm:prSet/>
      <dgm:spPr/>
      <dgm:t>
        <a:bodyPr/>
        <a:lstStyle/>
        <a:p>
          <a:pPr rtl="0"/>
          <a:r>
            <a:rPr lang="zh-CN" dirty="0" smtClean="0"/>
            <a:t>教育研究</a:t>
          </a:r>
          <a:endParaRPr lang="en-US" dirty="0"/>
        </a:p>
      </dgm:t>
    </dgm:pt>
    <dgm:pt modelId="{01A2C270-233C-4913-AF10-74FAE4AC2727}" type="parTrans" cxnId="{0282BE69-F5D4-46B4-AE66-547541AE8935}">
      <dgm:prSet/>
      <dgm:spPr/>
      <dgm:t>
        <a:bodyPr/>
        <a:lstStyle/>
        <a:p>
          <a:endParaRPr lang="zh-CN" altLang="en-US"/>
        </a:p>
      </dgm:t>
    </dgm:pt>
    <dgm:pt modelId="{C4F2FB66-5F78-4FE7-9DFE-D035B358EA1D}" type="sibTrans" cxnId="{0282BE69-F5D4-46B4-AE66-547541AE8935}">
      <dgm:prSet/>
      <dgm:spPr/>
      <dgm:t>
        <a:bodyPr/>
        <a:lstStyle/>
        <a:p>
          <a:endParaRPr lang="zh-CN" altLang="en-US"/>
        </a:p>
      </dgm:t>
    </dgm:pt>
    <dgm:pt modelId="{312EB9CE-51E2-4B97-9B96-5E1A80CB4A56}">
      <dgm:prSet/>
      <dgm:spPr/>
      <dgm:t>
        <a:bodyPr/>
        <a:lstStyle/>
        <a:p>
          <a:pPr rtl="0"/>
          <a:r>
            <a:rPr lang="zh-CN" dirty="0" smtClean="0"/>
            <a:t>教育实践研究</a:t>
          </a:r>
          <a:endParaRPr lang="en-US" dirty="0"/>
        </a:p>
      </dgm:t>
    </dgm:pt>
    <dgm:pt modelId="{35AB4F2B-B30D-419B-B28F-3DC2CFFD4D8A}" type="parTrans" cxnId="{A997F16A-B287-47BC-95FB-EAF37C9C82D3}">
      <dgm:prSet/>
      <dgm:spPr/>
      <dgm:t>
        <a:bodyPr/>
        <a:lstStyle/>
        <a:p>
          <a:endParaRPr lang="zh-CN" altLang="en-US"/>
        </a:p>
      </dgm:t>
    </dgm:pt>
    <dgm:pt modelId="{0B98AA7F-72D4-4A78-ADC9-CC2D0EAB98FC}" type="sibTrans" cxnId="{A997F16A-B287-47BC-95FB-EAF37C9C82D3}">
      <dgm:prSet/>
      <dgm:spPr/>
      <dgm:t>
        <a:bodyPr/>
        <a:lstStyle/>
        <a:p>
          <a:endParaRPr lang="zh-CN" altLang="en-US"/>
        </a:p>
      </dgm:t>
    </dgm:pt>
    <dgm:pt modelId="{1EE807B5-0272-472D-A471-B99CA265C884}">
      <dgm:prSet/>
      <dgm:spPr/>
      <dgm:t>
        <a:bodyPr/>
        <a:lstStyle/>
        <a:p>
          <a:pPr rtl="0"/>
          <a:r>
            <a:rPr lang="zh-CN" dirty="0" smtClean="0"/>
            <a:t>教育理论研究</a:t>
          </a:r>
          <a:endParaRPr lang="en-US" dirty="0"/>
        </a:p>
      </dgm:t>
    </dgm:pt>
    <dgm:pt modelId="{08CABCCA-D80A-4731-87DE-F78821683A44}" type="parTrans" cxnId="{DD03CC6E-ED49-4883-8E87-B1F8FEA23ADF}">
      <dgm:prSet/>
      <dgm:spPr/>
      <dgm:t>
        <a:bodyPr/>
        <a:lstStyle/>
        <a:p>
          <a:endParaRPr lang="zh-CN" altLang="en-US"/>
        </a:p>
      </dgm:t>
    </dgm:pt>
    <dgm:pt modelId="{D451E405-E578-4527-9D13-4C38FD553302}" type="sibTrans" cxnId="{DD03CC6E-ED49-4883-8E87-B1F8FEA23ADF}">
      <dgm:prSet/>
      <dgm:spPr/>
      <dgm:t>
        <a:bodyPr/>
        <a:lstStyle/>
        <a:p>
          <a:endParaRPr lang="zh-CN" altLang="en-US"/>
        </a:p>
      </dgm:t>
    </dgm:pt>
    <dgm:pt modelId="{30BD200A-985E-45BB-86EC-BCF65E567C4B}">
      <dgm:prSet/>
      <dgm:spPr/>
      <dgm:t>
        <a:bodyPr/>
        <a:lstStyle/>
        <a:p>
          <a:pPr rtl="0"/>
          <a:r>
            <a:rPr lang="zh-CN" dirty="0" smtClean="0"/>
            <a:t>教育思想</a:t>
          </a:r>
          <a:endParaRPr lang="en-US" dirty="0"/>
        </a:p>
      </dgm:t>
    </dgm:pt>
    <dgm:pt modelId="{752EFEC5-E0A7-481E-A876-E7B5F2B35E20}" type="parTrans" cxnId="{8AD739D2-9A76-4CF1-8045-B035D42BAFAB}">
      <dgm:prSet/>
      <dgm:spPr/>
      <dgm:t>
        <a:bodyPr/>
        <a:lstStyle/>
        <a:p>
          <a:endParaRPr lang="zh-CN" altLang="en-US"/>
        </a:p>
      </dgm:t>
    </dgm:pt>
    <dgm:pt modelId="{F793BF63-62AD-4F49-9074-7AE0D52B8076}" type="sibTrans" cxnId="{8AD739D2-9A76-4CF1-8045-B035D42BAFAB}">
      <dgm:prSet/>
      <dgm:spPr/>
      <dgm:t>
        <a:bodyPr/>
        <a:lstStyle/>
        <a:p>
          <a:endParaRPr lang="zh-CN" altLang="en-US"/>
        </a:p>
      </dgm:t>
    </dgm:pt>
    <dgm:pt modelId="{6CDA9A3D-4D7E-4A24-A016-7ADF241EAF60}">
      <dgm:prSet/>
      <dgm:spPr/>
      <dgm:t>
        <a:bodyPr/>
        <a:lstStyle/>
        <a:p>
          <a:pPr rtl="0"/>
          <a:r>
            <a:rPr lang="zh-CN" dirty="0" smtClean="0"/>
            <a:t>教育学基础学科理论</a:t>
          </a:r>
          <a:endParaRPr lang="en-US" dirty="0"/>
        </a:p>
      </dgm:t>
    </dgm:pt>
    <dgm:pt modelId="{BCEEEBB0-03D6-4088-91BA-C2F7B7B756F6}" type="parTrans" cxnId="{80C27061-632C-4EE7-9B4E-F2351D9EA89F}">
      <dgm:prSet/>
      <dgm:spPr/>
      <dgm:t>
        <a:bodyPr/>
        <a:lstStyle/>
        <a:p>
          <a:endParaRPr lang="zh-CN" altLang="en-US"/>
        </a:p>
      </dgm:t>
    </dgm:pt>
    <dgm:pt modelId="{88285223-DC73-4517-B640-0D91BD5A67A9}" type="sibTrans" cxnId="{80C27061-632C-4EE7-9B4E-F2351D9EA89F}">
      <dgm:prSet/>
      <dgm:spPr/>
      <dgm:t>
        <a:bodyPr/>
        <a:lstStyle/>
        <a:p>
          <a:endParaRPr lang="zh-CN" altLang="en-US"/>
        </a:p>
      </dgm:t>
    </dgm:pt>
    <dgm:pt modelId="{0C89BD3B-51E5-42EC-AC7D-F614703334C4}">
      <dgm:prSet/>
      <dgm:spPr/>
      <dgm:t>
        <a:bodyPr/>
        <a:lstStyle/>
        <a:p>
          <a:pPr rtl="0"/>
          <a:r>
            <a:rPr lang="zh-CN" dirty="0" smtClean="0"/>
            <a:t>教育学理论</a:t>
          </a:r>
          <a:endParaRPr lang="zh-CN" dirty="0"/>
        </a:p>
      </dgm:t>
    </dgm:pt>
    <dgm:pt modelId="{CD264294-3AE9-410E-9CC9-7BD930AD4024}" type="parTrans" cxnId="{A5AB3463-80B9-4E1C-AA56-250DEF555D31}">
      <dgm:prSet/>
      <dgm:spPr/>
      <dgm:t>
        <a:bodyPr/>
        <a:lstStyle/>
        <a:p>
          <a:endParaRPr lang="zh-CN" altLang="en-US"/>
        </a:p>
      </dgm:t>
    </dgm:pt>
    <dgm:pt modelId="{5A6B39B7-A9C3-4C58-AC90-F4063D3E6860}" type="sibTrans" cxnId="{A5AB3463-80B9-4E1C-AA56-250DEF555D31}">
      <dgm:prSet/>
      <dgm:spPr/>
      <dgm:t>
        <a:bodyPr/>
        <a:lstStyle/>
        <a:p>
          <a:endParaRPr lang="zh-CN" altLang="en-US"/>
        </a:p>
      </dgm:t>
    </dgm:pt>
    <dgm:pt modelId="{4A130A41-686D-402E-A024-04C833EDDC09}" type="pres">
      <dgm:prSet presAssocID="{7C8BAA2D-B9BD-4E70-9A68-94AAAB9EFC04}" presName="hierChild1" presStyleCnt="0">
        <dgm:presLayoutVars>
          <dgm:chPref val="1"/>
          <dgm:dir/>
          <dgm:animOne val="branch"/>
          <dgm:animLvl val="lvl"/>
          <dgm:resizeHandles/>
        </dgm:presLayoutVars>
      </dgm:prSet>
      <dgm:spPr/>
      <dgm:t>
        <a:bodyPr/>
        <a:lstStyle/>
        <a:p>
          <a:endParaRPr lang="zh-CN" altLang="en-US"/>
        </a:p>
      </dgm:t>
    </dgm:pt>
    <dgm:pt modelId="{D3652E4C-C298-47CB-BE21-D181BB260613}" type="pres">
      <dgm:prSet presAssocID="{1BB8D765-FB9B-4DDA-A0C8-2CFBC83AF260}" presName="hierRoot1" presStyleCnt="0"/>
      <dgm:spPr/>
    </dgm:pt>
    <dgm:pt modelId="{EED8DD21-8D0D-45F9-9702-779474693EF3}" type="pres">
      <dgm:prSet presAssocID="{1BB8D765-FB9B-4DDA-A0C8-2CFBC83AF260}" presName="composite" presStyleCnt="0"/>
      <dgm:spPr/>
    </dgm:pt>
    <dgm:pt modelId="{625704FC-F25F-4368-ABEF-3F399CEAA6DB}" type="pres">
      <dgm:prSet presAssocID="{1BB8D765-FB9B-4DDA-A0C8-2CFBC83AF260}" presName="background" presStyleLbl="node0" presStyleIdx="0" presStyleCnt="1"/>
      <dgm:spPr/>
    </dgm:pt>
    <dgm:pt modelId="{C982D32C-C5B4-4739-8E72-FD5FEE245869}" type="pres">
      <dgm:prSet presAssocID="{1BB8D765-FB9B-4DDA-A0C8-2CFBC83AF260}" presName="text" presStyleLbl="fgAcc0" presStyleIdx="0" presStyleCnt="1">
        <dgm:presLayoutVars>
          <dgm:chPref val="3"/>
        </dgm:presLayoutVars>
      </dgm:prSet>
      <dgm:spPr/>
      <dgm:t>
        <a:bodyPr/>
        <a:lstStyle/>
        <a:p>
          <a:endParaRPr lang="zh-CN" altLang="en-US"/>
        </a:p>
      </dgm:t>
    </dgm:pt>
    <dgm:pt modelId="{7FCAABA2-B0DD-4481-9D1A-AD1A8BE2E9DC}" type="pres">
      <dgm:prSet presAssocID="{1BB8D765-FB9B-4DDA-A0C8-2CFBC83AF260}" presName="hierChild2" presStyleCnt="0"/>
      <dgm:spPr/>
    </dgm:pt>
    <dgm:pt modelId="{484ECFFF-1767-4364-A357-3399328D2870}" type="pres">
      <dgm:prSet presAssocID="{35AB4F2B-B30D-419B-B28F-3DC2CFFD4D8A}" presName="Name10" presStyleLbl="parChTrans1D2" presStyleIdx="0" presStyleCnt="2"/>
      <dgm:spPr/>
      <dgm:t>
        <a:bodyPr/>
        <a:lstStyle/>
        <a:p>
          <a:endParaRPr lang="zh-CN" altLang="en-US"/>
        </a:p>
      </dgm:t>
    </dgm:pt>
    <dgm:pt modelId="{A72F30EE-04F4-4E41-93FA-D95290DCE13D}" type="pres">
      <dgm:prSet presAssocID="{312EB9CE-51E2-4B97-9B96-5E1A80CB4A56}" presName="hierRoot2" presStyleCnt="0"/>
      <dgm:spPr/>
    </dgm:pt>
    <dgm:pt modelId="{F0075FFE-1B9C-40B5-86CB-EA5732E33BC7}" type="pres">
      <dgm:prSet presAssocID="{312EB9CE-51E2-4B97-9B96-5E1A80CB4A56}" presName="composite2" presStyleCnt="0"/>
      <dgm:spPr/>
    </dgm:pt>
    <dgm:pt modelId="{03A383DE-E80C-4030-9C47-69274CD4AFEC}" type="pres">
      <dgm:prSet presAssocID="{312EB9CE-51E2-4B97-9B96-5E1A80CB4A56}" presName="background2" presStyleLbl="node2" presStyleIdx="0" presStyleCnt="2"/>
      <dgm:spPr/>
    </dgm:pt>
    <dgm:pt modelId="{5FA14019-C1C1-447C-902C-905222365B36}" type="pres">
      <dgm:prSet presAssocID="{312EB9CE-51E2-4B97-9B96-5E1A80CB4A56}" presName="text2" presStyleLbl="fgAcc2" presStyleIdx="0" presStyleCnt="2" custScaleX="118462">
        <dgm:presLayoutVars>
          <dgm:chPref val="3"/>
        </dgm:presLayoutVars>
      </dgm:prSet>
      <dgm:spPr/>
      <dgm:t>
        <a:bodyPr/>
        <a:lstStyle/>
        <a:p>
          <a:endParaRPr lang="zh-CN" altLang="en-US"/>
        </a:p>
      </dgm:t>
    </dgm:pt>
    <dgm:pt modelId="{573B4F3B-46B0-4EB9-84C5-439BCE083519}" type="pres">
      <dgm:prSet presAssocID="{312EB9CE-51E2-4B97-9B96-5E1A80CB4A56}" presName="hierChild3" presStyleCnt="0"/>
      <dgm:spPr/>
    </dgm:pt>
    <dgm:pt modelId="{4DC1E962-4AFE-44CE-A303-E0FBEFEDA2D8}" type="pres">
      <dgm:prSet presAssocID="{08CABCCA-D80A-4731-87DE-F78821683A44}" presName="Name10" presStyleLbl="parChTrans1D2" presStyleIdx="1" presStyleCnt="2"/>
      <dgm:spPr/>
      <dgm:t>
        <a:bodyPr/>
        <a:lstStyle/>
        <a:p>
          <a:endParaRPr lang="zh-CN" altLang="en-US"/>
        </a:p>
      </dgm:t>
    </dgm:pt>
    <dgm:pt modelId="{B0A9510C-01EF-45A1-B623-C3EE5FA3CE47}" type="pres">
      <dgm:prSet presAssocID="{1EE807B5-0272-472D-A471-B99CA265C884}" presName="hierRoot2" presStyleCnt="0"/>
      <dgm:spPr/>
    </dgm:pt>
    <dgm:pt modelId="{046F8198-66E5-489D-A329-A80FD130DD70}" type="pres">
      <dgm:prSet presAssocID="{1EE807B5-0272-472D-A471-B99CA265C884}" presName="composite2" presStyleCnt="0"/>
      <dgm:spPr/>
    </dgm:pt>
    <dgm:pt modelId="{93BCCE92-C178-4F23-80A8-712453B6EA1C}" type="pres">
      <dgm:prSet presAssocID="{1EE807B5-0272-472D-A471-B99CA265C884}" presName="background2" presStyleLbl="node2" presStyleIdx="1" presStyleCnt="2"/>
      <dgm:spPr/>
    </dgm:pt>
    <dgm:pt modelId="{723EB741-9691-4D33-BA9F-14FD9F8A555A}" type="pres">
      <dgm:prSet presAssocID="{1EE807B5-0272-472D-A471-B99CA265C884}" presName="text2" presStyleLbl="fgAcc2" presStyleIdx="1" presStyleCnt="2" custScaleX="125893">
        <dgm:presLayoutVars>
          <dgm:chPref val="3"/>
        </dgm:presLayoutVars>
      </dgm:prSet>
      <dgm:spPr/>
      <dgm:t>
        <a:bodyPr/>
        <a:lstStyle/>
        <a:p>
          <a:endParaRPr lang="zh-CN" altLang="en-US"/>
        </a:p>
      </dgm:t>
    </dgm:pt>
    <dgm:pt modelId="{83B8BC5E-7814-4768-96AE-09263192962D}" type="pres">
      <dgm:prSet presAssocID="{1EE807B5-0272-472D-A471-B99CA265C884}" presName="hierChild3" presStyleCnt="0"/>
      <dgm:spPr/>
    </dgm:pt>
    <dgm:pt modelId="{8D6A3CDD-5C4B-4E87-B204-F879F3DA13A4}" type="pres">
      <dgm:prSet presAssocID="{752EFEC5-E0A7-481E-A876-E7B5F2B35E20}" presName="Name17" presStyleLbl="parChTrans1D3" presStyleIdx="0" presStyleCnt="3"/>
      <dgm:spPr/>
      <dgm:t>
        <a:bodyPr/>
        <a:lstStyle/>
        <a:p>
          <a:endParaRPr lang="zh-CN" altLang="en-US"/>
        </a:p>
      </dgm:t>
    </dgm:pt>
    <dgm:pt modelId="{F8ACEA3D-0D5A-42D3-8BB9-C0BA2444BC17}" type="pres">
      <dgm:prSet presAssocID="{30BD200A-985E-45BB-86EC-BCF65E567C4B}" presName="hierRoot3" presStyleCnt="0"/>
      <dgm:spPr/>
    </dgm:pt>
    <dgm:pt modelId="{FF0B64B9-B008-44F9-8DC4-91068164922A}" type="pres">
      <dgm:prSet presAssocID="{30BD200A-985E-45BB-86EC-BCF65E567C4B}" presName="composite3" presStyleCnt="0"/>
      <dgm:spPr/>
    </dgm:pt>
    <dgm:pt modelId="{95B695F0-F604-41F0-AFF9-98EDCC112FE4}" type="pres">
      <dgm:prSet presAssocID="{30BD200A-985E-45BB-86EC-BCF65E567C4B}" presName="background3" presStyleLbl="node3" presStyleIdx="0" presStyleCnt="3"/>
      <dgm:spPr/>
    </dgm:pt>
    <dgm:pt modelId="{EB19AB3E-31E0-4E5D-B97C-25B7A3309FAB}" type="pres">
      <dgm:prSet presAssocID="{30BD200A-985E-45BB-86EC-BCF65E567C4B}" presName="text3" presStyleLbl="fgAcc3" presStyleIdx="0" presStyleCnt="3">
        <dgm:presLayoutVars>
          <dgm:chPref val="3"/>
        </dgm:presLayoutVars>
      </dgm:prSet>
      <dgm:spPr/>
      <dgm:t>
        <a:bodyPr/>
        <a:lstStyle/>
        <a:p>
          <a:endParaRPr lang="zh-CN" altLang="en-US"/>
        </a:p>
      </dgm:t>
    </dgm:pt>
    <dgm:pt modelId="{308091B0-1544-4EEE-A73C-8850700C873C}" type="pres">
      <dgm:prSet presAssocID="{30BD200A-985E-45BB-86EC-BCF65E567C4B}" presName="hierChild4" presStyleCnt="0"/>
      <dgm:spPr/>
    </dgm:pt>
    <dgm:pt modelId="{75A652C7-01C3-4DF8-BFF2-4D1471C11A20}" type="pres">
      <dgm:prSet presAssocID="{BCEEEBB0-03D6-4088-91BA-C2F7B7B756F6}" presName="Name17" presStyleLbl="parChTrans1D3" presStyleIdx="1" presStyleCnt="3"/>
      <dgm:spPr/>
      <dgm:t>
        <a:bodyPr/>
        <a:lstStyle/>
        <a:p>
          <a:endParaRPr lang="zh-CN" altLang="en-US"/>
        </a:p>
      </dgm:t>
    </dgm:pt>
    <dgm:pt modelId="{3DDAC6E4-A3CB-40CD-8AC4-3D4B4A241946}" type="pres">
      <dgm:prSet presAssocID="{6CDA9A3D-4D7E-4A24-A016-7ADF241EAF60}" presName="hierRoot3" presStyleCnt="0"/>
      <dgm:spPr/>
    </dgm:pt>
    <dgm:pt modelId="{BB3890B9-E488-402B-9D8D-F115E2BF2107}" type="pres">
      <dgm:prSet presAssocID="{6CDA9A3D-4D7E-4A24-A016-7ADF241EAF60}" presName="composite3" presStyleCnt="0"/>
      <dgm:spPr/>
    </dgm:pt>
    <dgm:pt modelId="{466CA06E-2988-4519-9933-2263B28E3551}" type="pres">
      <dgm:prSet presAssocID="{6CDA9A3D-4D7E-4A24-A016-7ADF241EAF60}" presName="background3" presStyleLbl="node3" presStyleIdx="1" presStyleCnt="3"/>
      <dgm:spPr/>
    </dgm:pt>
    <dgm:pt modelId="{6B110AEC-2D81-4A4A-8AFD-508328E65A3F}" type="pres">
      <dgm:prSet presAssocID="{6CDA9A3D-4D7E-4A24-A016-7ADF241EAF60}" presName="text3" presStyleLbl="fgAcc3" presStyleIdx="1" presStyleCnt="3">
        <dgm:presLayoutVars>
          <dgm:chPref val="3"/>
        </dgm:presLayoutVars>
      </dgm:prSet>
      <dgm:spPr/>
      <dgm:t>
        <a:bodyPr/>
        <a:lstStyle/>
        <a:p>
          <a:endParaRPr lang="zh-CN" altLang="en-US"/>
        </a:p>
      </dgm:t>
    </dgm:pt>
    <dgm:pt modelId="{7FA21662-B643-453C-B241-070697950A54}" type="pres">
      <dgm:prSet presAssocID="{6CDA9A3D-4D7E-4A24-A016-7ADF241EAF60}" presName="hierChild4" presStyleCnt="0"/>
      <dgm:spPr/>
    </dgm:pt>
    <dgm:pt modelId="{B55BE414-3BAD-45C3-A9BE-CD83E006080E}" type="pres">
      <dgm:prSet presAssocID="{CD264294-3AE9-410E-9CC9-7BD930AD4024}" presName="Name17" presStyleLbl="parChTrans1D3" presStyleIdx="2" presStyleCnt="3"/>
      <dgm:spPr/>
      <dgm:t>
        <a:bodyPr/>
        <a:lstStyle/>
        <a:p>
          <a:endParaRPr lang="zh-CN" altLang="en-US"/>
        </a:p>
      </dgm:t>
    </dgm:pt>
    <dgm:pt modelId="{06FBCB90-3F13-4C76-BD4C-6A292E36A0F9}" type="pres">
      <dgm:prSet presAssocID="{0C89BD3B-51E5-42EC-AC7D-F614703334C4}" presName="hierRoot3" presStyleCnt="0"/>
      <dgm:spPr/>
    </dgm:pt>
    <dgm:pt modelId="{5D94D528-2741-4272-B351-0B0D2909291A}" type="pres">
      <dgm:prSet presAssocID="{0C89BD3B-51E5-42EC-AC7D-F614703334C4}" presName="composite3" presStyleCnt="0"/>
      <dgm:spPr/>
    </dgm:pt>
    <dgm:pt modelId="{4046E29A-D403-4B30-89AC-BD55E92937A4}" type="pres">
      <dgm:prSet presAssocID="{0C89BD3B-51E5-42EC-AC7D-F614703334C4}" presName="background3" presStyleLbl="node3" presStyleIdx="2" presStyleCnt="3"/>
      <dgm:spPr/>
    </dgm:pt>
    <dgm:pt modelId="{5F2318D2-3623-44CF-A370-DC5BE42EDB57}" type="pres">
      <dgm:prSet presAssocID="{0C89BD3B-51E5-42EC-AC7D-F614703334C4}" presName="text3" presStyleLbl="fgAcc3" presStyleIdx="2" presStyleCnt="3">
        <dgm:presLayoutVars>
          <dgm:chPref val="3"/>
        </dgm:presLayoutVars>
      </dgm:prSet>
      <dgm:spPr/>
      <dgm:t>
        <a:bodyPr/>
        <a:lstStyle/>
        <a:p>
          <a:endParaRPr lang="zh-CN" altLang="en-US"/>
        </a:p>
      </dgm:t>
    </dgm:pt>
    <dgm:pt modelId="{1D7717B7-E637-4F54-9AB2-CF48C89EBE35}" type="pres">
      <dgm:prSet presAssocID="{0C89BD3B-51E5-42EC-AC7D-F614703334C4}" presName="hierChild4" presStyleCnt="0"/>
      <dgm:spPr/>
    </dgm:pt>
  </dgm:ptLst>
  <dgm:cxnLst>
    <dgm:cxn modelId="{E4BC8583-0BF8-4CEF-AE38-4A58A793C148}" type="presOf" srcId="{35AB4F2B-B30D-419B-B28F-3DC2CFFD4D8A}" destId="{484ECFFF-1767-4364-A357-3399328D2870}" srcOrd="0" destOrd="0" presId="urn:microsoft.com/office/officeart/2005/8/layout/hierarchy1"/>
    <dgm:cxn modelId="{634B51CD-8EE0-4069-BEA5-AC5FBBFDBBD9}" type="presOf" srcId="{BCEEEBB0-03D6-4088-91BA-C2F7B7B756F6}" destId="{75A652C7-01C3-4DF8-BFF2-4D1471C11A20}" srcOrd="0" destOrd="0" presId="urn:microsoft.com/office/officeart/2005/8/layout/hierarchy1"/>
    <dgm:cxn modelId="{6A81DBD1-7680-4A74-BE69-389B029D75A6}" type="presOf" srcId="{312EB9CE-51E2-4B97-9B96-5E1A80CB4A56}" destId="{5FA14019-C1C1-447C-902C-905222365B36}" srcOrd="0" destOrd="0" presId="urn:microsoft.com/office/officeart/2005/8/layout/hierarchy1"/>
    <dgm:cxn modelId="{88343791-92C6-4DBE-B193-79B562A2F175}" type="presOf" srcId="{752EFEC5-E0A7-481E-A876-E7B5F2B35E20}" destId="{8D6A3CDD-5C4B-4E87-B204-F879F3DA13A4}" srcOrd="0" destOrd="0" presId="urn:microsoft.com/office/officeart/2005/8/layout/hierarchy1"/>
    <dgm:cxn modelId="{8AD739D2-9A76-4CF1-8045-B035D42BAFAB}" srcId="{1EE807B5-0272-472D-A471-B99CA265C884}" destId="{30BD200A-985E-45BB-86EC-BCF65E567C4B}" srcOrd="0" destOrd="0" parTransId="{752EFEC5-E0A7-481E-A876-E7B5F2B35E20}" sibTransId="{F793BF63-62AD-4F49-9074-7AE0D52B8076}"/>
    <dgm:cxn modelId="{DD03CC6E-ED49-4883-8E87-B1F8FEA23ADF}" srcId="{1BB8D765-FB9B-4DDA-A0C8-2CFBC83AF260}" destId="{1EE807B5-0272-472D-A471-B99CA265C884}" srcOrd="1" destOrd="0" parTransId="{08CABCCA-D80A-4731-87DE-F78821683A44}" sibTransId="{D451E405-E578-4527-9D13-4C38FD553302}"/>
    <dgm:cxn modelId="{1B6D68BD-6E5E-469B-9388-850C263695B0}" type="presOf" srcId="{08CABCCA-D80A-4731-87DE-F78821683A44}" destId="{4DC1E962-4AFE-44CE-A303-E0FBEFEDA2D8}" srcOrd="0" destOrd="0" presId="urn:microsoft.com/office/officeart/2005/8/layout/hierarchy1"/>
    <dgm:cxn modelId="{A997F16A-B287-47BC-95FB-EAF37C9C82D3}" srcId="{1BB8D765-FB9B-4DDA-A0C8-2CFBC83AF260}" destId="{312EB9CE-51E2-4B97-9B96-5E1A80CB4A56}" srcOrd="0" destOrd="0" parTransId="{35AB4F2B-B30D-419B-B28F-3DC2CFFD4D8A}" sibTransId="{0B98AA7F-72D4-4A78-ADC9-CC2D0EAB98FC}"/>
    <dgm:cxn modelId="{A5AB3463-80B9-4E1C-AA56-250DEF555D31}" srcId="{1EE807B5-0272-472D-A471-B99CA265C884}" destId="{0C89BD3B-51E5-42EC-AC7D-F614703334C4}" srcOrd="2" destOrd="0" parTransId="{CD264294-3AE9-410E-9CC9-7BD930AD4024}" sibTransId="{5A6B39B7-A9C3-4C58-AC90-F4063D3E6860}"/>
    <dgm:cxn modelId="{D56E5F82-6789-4576-BE24-9789F45742D8}" type="presOf" srcId="{0C89BD3B-51E5-42EC-AC7D-F614703334C4}" destId="{5F2318D2-3623-44CF-A370-DC5BE42EDB57}" srcOrd="0" destOrd="0" presId="urn:microsoft.com/office/officeart/2005/8/layout/hierarchy1"/>
    <dgm:cxn modelId="{DDF244DD-39DE-428D-916C-A422343A6E5C}" type="presOf" srcId="{1EE807B5-0272-472D-A471-B99CA265C884}" destId="{723EB741-9691-4D33-BA9F-14FD9F8A555A}" srcOrd="0" destOrd="0" presId="urn:microsoft.com/office/officeart/2005/8/layout/hierarchy1"/>
    <dgm:cxn modelId="{B6AE57CE-9B82-4853-AF0E-70D163F4E8F4}" type="presOf" srcId="{7C8BAA2D-B9BD-4E70-9A68-94AAAB9EFC04}" destId="{4A130A41-686D-402E-A024-04C833EDDC09}" srcOrd="0" destOrd="0" presId="urn:microsoft.com/office/officeart/2005/8/layout/hierarchy1"/>
    <dgm:cxn modelId="{E191635D-F78B-4D02-AFC1-5E2D64AD9A30}" type="presOf" srcId="{1BB8D765-FB9B-4DDA-A0C8-2CFBC83AF260}" destId="{C982D32C-C5B4-4739-8E72-FD5FEE245869}" srcOrd="0" destOrd="0" presId="urn:microsoft.com/office/officeart/2005/8/layout/hierarchy1"/>
    <dgm:cxn modelId="{0282BE69-F5D4-46B4-AE66-547541AE8935}" srcId="{7C8BAA2D-B9BD-4E70-9A68-94AAAB9EFC04}" destId="{1BB8D765-FB9B-4DDA-A0C8-2CFBC83AF260}" srcOrd="0" destOrd="0" parTransId="{01A2C270-233C-4913-AF10-74FAE4AC2727}" sibTransId="{C4F2FB66-5F78-4FE7-9DFE-D035B358EA1D}"/>
    <dgm:cxn modelId="{ABC53E28-9840-4544-A886-6B2AF6D0D910}" type="presOf" srcId="{CD264294-3AE9-410E-9CC9-7BD930AD4024}" destId="{B55BE414-3BAD-45C3-A9BE-CD83E006080E}" srcOrd="0" destOrd="0" presId="urn:microsoft.com/office/officeart/2005/8/layout/hierarchy1"/>
    <dgm:cxn modelId="{80C27061-632C-4EE7-9B4E-F2351D9EA89F}" srcId="{1EE807B5-0272-472D-A471-B99CA265C884}" destId="{6CDA9A3D-4D7E-4A24-A016-7ADF241EAF60}" srcOrd="1" destOrd="0" parTransId="{BCEEEBB0-03D6-4088-91BA-C2F7B7B756F6}" sibTransId="{88285223-DC73-4517-B640-0D91BD5A67A9}"/>
    <dgm:cxn modelId="{26C29AE7-9827-4FD8-B0B0-763DF162AF9F}" type="presOf" srcId="{30BD200A-985E-45BB-86EC-BCF65E567C4B}" destId="{EB19AB3E-31E0-4E5D-B97C-25B7A3309FAB}" srcOrd="0" destOrd="0" presId="urn:microsoft.com/office/officeart/2005/8/layout/hierarchy1"/>
    <dgm:cxn modelId="{BE1B3035-5A24-4F9C-AE7B-A0127BCFD747}" type="presOf" srcId="{6CDA9A3D-4D7E-4A24-A016-7ADF241EAF60}" destId="{6B110AEC-2D81-4A4A-8AFD-508328E65A3F}" srcOrd="0" destOrd="0" presId="urn:microsoft.com/office/officeart/2005/8/layout/hierarchy1"/>
    <dgm:cxn modelId="{A97A9591-37A9-4E24-BB28-3F7E5AED6355}" type="presParOf" srcId="{4A130A41-686D-402E-A024-04C833EDDC09}" destId="{D3652E4C-C298-47CB-BE21-D181BB260613}" srcOrd="0" destOrd="0" presId="urn:microsoft.com/office/officeart/2005/8/layout/hierarchy1"/>
    <dgm:cxn modelId="{3E9FECEC-1075-4215-8AAF-04971E2AF682}" type="presParOf" srcId="{D3652E4C-C298-47CB-BE21-D181BB260613}" destId="{EED8DD21-8D0D-45F9-9702-779474693EF3}" srcOrd="0" destOrd="0" presId="urn:microsoft.com/office/officeart/2005/8/layout/hierarchy1"/>
    <dgm:cxn modelId="{B9DA2C06-C6A9-4FD5-B0A8-C22C22BCFE63}" type="presParOf" srcId="{EED8DD21-8D0D-45F9-9702-779474693EF3}" destId="{625704FC-F25F-4368-ABEF-3F399CEAA6DB}" srcOrd="0" destOrd="0" presId="urn:microsoft.com/office/officeart/2005/8/layout/hierarchy1"/>
    <dgm:cxn modelId="{02DA628E-EEC9-4402-AF4D-5E8BAA69624A}" type="presParOf" srcId="{EED8DD21-8D0D-45F9-9702-779474693EF3}" destId="{C982D32C-C5B4-4739-8E72-FD5FEE245869}" srcOrd="1" destOrd="0" presId="urn:microsoft.com/office/officeart/2005/8/layout/hierarchy1"/>
    <dgm:cxn modelId="{FBF0EE45-3CCB-4DD2-A0FF-B672224A4622}" type="presParOf" srcId="{D3652E4C-C298-47CB-BE21-D181BB260613}" destId="{7FCAABA2-B0DD-4481-9D1A-AD1A8BE2E9DC}" srcOrd="1" destOrd="0" presId="urn:microsoft.com/office/officeart/2005/8/layout/hierarchy1"/>
    <dgm:cxn modelId="{00C81B58-FEBC-46B3-B696-354DCEA5C18D}" type="presParOf" srcId="{7FCAABA2-B0DD-4481-9D1A-AD1A8BE2E9DC}" destId="{484ECFFF-1767-4364-A357-3399328D2870}" srcOrd="0" destOrd="0" presId="urn:microsoft.com/office/officeart/2005/8/layout/hierarchy1"/>
    <dgm:cxn modelId="{CA7CE8DA-FB97-49AC-A6BB-9E6919A41682}" type="presParOf" srcId="{7FCAABA2-B0DD-4481-9D1A-AD1A8BE2E9DC}" destId="{A72F30EE-04F4-4E41-93FA-D95290DCE13D}" srcOrd="1" destOrd="0" presId="urn:microsoft.com/office/officeart/2005/8/layout/hierarchy1"/>
    <dgm:cxn modelId="{4EE4932F-4735-4865-A995-96E260AB08AF}" type="presParOf" srcId="{A72F30EE-04F4-4E41-93FA-D95290DCE13D}" destId="{F0075FFE-1B9C-40B5-86CB-EA5732E33BC7}" srcOrd="0" destOrd="0" presId="urn:microsoft.com/office/officeart/2005/8/layout/hierarchy1"/>
    <dgm:cxn modelId="{7B3C63E4-C637-40C5-82E7-AFE25E638AE1}" type="presParOf" srcId="{F0075FFE-1B9C-40B5-86CB-EA5732E33BC7}" destId="{03A383DE-E80C-4030-9C47-69274CD4AFEC}" srcOrd="0" destOrd="0" presId="urn:microsoft.com/office/officeart/2005/8/layout/hierarchy1"/>
    <dgm:cxn modelId="{A46AD618-FE17-4263-950A-586341B1A306}" type="presParOf" srcId="{F0075FFE-1B9C-40B5-86CB-EA5732E33BC7}" destId="{5FA14019-C1C1-447C-902C-905222365B36}" srcOrd="1" destOrd="0" presId="urn:microsoft.com/office/officeart/2005/8/layout/hierarchy1"/>
    <dgm:cxn modelId="{1D5ECD4A-986C-40FD-92B2-03BEA4639A17}" type="presParOf" srcId="{A72F30EE-04F4-4E41-93FA-D95290DCE13D}" destId="{573B4F3B-46B0-4EB9-84C5-439BCE083519}" srcOrd="1" destOrd="0" presId="urn:microsoft.com/office/officeart/2005/8/layout/hierarchy1"/>
    <dgm:cxn modelId="{1EF96FC6-9A10-43D0-B49C-3451CFB10BD0}" type="presParOf" srcId="{7FCAABA2-B0DD-4481-9D1A-AD1A8BE2E9DC}" destId="{4DC1E962-4AFE-44CE-A303-E0FBEFEDA2D8}" srcOrd="2" destOrd="0" presId="urn:microsoft.com/office/officeart/2005/8/layout/hierarchy1"/>
    <dgm:cxn modelId="{0226D786-0C27-45B6-9494-448D2CA89991}" type="presParOf" srcId="{7FCAABA2-B0DD-4481-9D1A-AD1A8BE2E9DC}" destId="{B0A9510C-01EF-45A1-B623-C3EE5FA3CE47}" srcOrd="3" destOrd="0" presId="urn:microsoft.com/office/officeart/2005/8/layout/hierarchy1"/>
    <dgm:cxn modelId="{C6A79B81-1230-459D-8873-B4276468DCCA}" type="presParOf" srcId="{B0A9510C-01EF-45A1-B623-C3EE5FA3CE47}" destId="{046F8198-66E5-489D-A329-A80FD130DD70}" srcOrd="0" destOrd="0" presId="urn:microsoft.com/office/officeart/2005/8/layout/hierarchy1"/>
    <dgm:cxn modelId="{F751E2F2-981F-490A-AC95-8E7CA2D80FC5}" type="presParOf" srcId="{046F8198-66E5-489D-A329-A80FD130DD70}" destId="{93BCCE92-C178-4F23-80A8-712453B6EA1C}" srcOrd="0" destOrd="0" presId="urn:microsoft.com/office/officeart/2005/8/layout/hierarchy1"/>
    <dgm:cxn modelId="{2666005A-9D6C-446D-9B41-8AB6BB16DDF1}" type="presParOf" srcId="{046F8198-66E5-489D-A329-A80FD130DD70}" destId="{723EB741-9691-4D33-BA9F-14FD9F8A555A}" srcOrd="1" destOrd="0" presId="urn:microsoft.com/office/officeart/2005/8/layout/hierarchy1"/>
    <dgm:cxn modelId="{3F50872F-7B29-4CBF-B44A-E9A42C6A9A45}" type="presParOf" srcId="{B0A9510C-01EF-45A1-B623-C3EE5FA3CE47}" destId="{83B8BC5E-7814-4768-96AE-09263192962D}" srcOrd="1" destOrd="0" presId="urn:microsoft.com/office/officeart/2005/8/layout/hierarchy1"/>
    <dgm:cxn modelId="{D408B524-9A4A-451F-BDDE-C22EDD8A71AC}" type="presParOf" srcId="{83B8BC5E-7814-4768-96AE-09263192962D}" destId="{8D6A3CDD-5C4B-4E87-B204-F879F3DA13A4}" srcOrd="0" destOrd="0" presId="urn:microsoft.com/office/officeart/2005/8/layout/hierarchy1"/>
    <dgm:cxn modelId="{8E220C89-1AD3-4D25-BD4E-85BCFD523120}" type="presParOf" srcId="{83B8BC5E-7814-4768-96AE-09263192962D}" destId="{F8ACEA3D-0D5A-42D3-8BB9-C0BA2444BC17}" srcOrd="1" destOrd="0" presId="urn:microsoft.com/office/officeart/2005/8/layout/hierarchy1"/>
    <dgm:cxn modelId="{26F4F059-72F3-4EE6-9754-01B06EB677EE}" type="presParOf" srcId="{F8ACEA3D-0D5A-42D3-8BB9-C0BA2444BC17}" destId="{FF0B64B9-B008-44F9-8DC4-91068164922A}" srcOrd="0" destOrd="0" presId="urn:microsoft.com/office/officeart/2005/8/layout/hierarchy1"/>
    <dgm:cxn modelId="{150B6B64-E009-466C-B491-1C823C0B242D}" type="presParOf" srcId="{FF0B64B9-B008-44F9-8DC4-91068164922A}" destId="{95B695F0-F604-41F0-AFF9-98EDCC112FE4}" srcOrd="0" destOrd="0" presId="urn:microsoft.com/office/officeart/2005/8/layout/hierarchy1"/>
    <dgm:cxn modelId="{64B89A8A-B93F-4644-BB42-91847FC27C01}" type="presParOf" srcId="{FF0B64B9-B008-44F9-8DC4-91068164922A}" destId="{EB19AB3E-31E0-4E5D-B97C-25B7A3309FAB}" srcOrd="1" destOrd="0" presId="urn:microsoft.com/office/officeart/2005/8/layout/hierarchy1"/>
    <dgm:cxn modelId="{F63FF821-2303-43D2-90A4-BC4B6BF273AC}" type="presParOf" srcId="{F8ACEA3D-0D5A-42D3-8BB9-C0BA2444BC17}" destId="{308091B0-1544-4EEE-A73C-8850700C873C}" srcOrd="1" destOrd="0" presId="urn:microsoft.com/office/officeart/2005/8/layout/hierarchy1"/>
    <dgm:cxn modelId="{C0796E2A-65E8-41A8-80A9-9DE041665B41}" type="presParOf" srcId="{83B8BC5E-7814-4768-96AE-09263192962D}" destId="{75A652C7-01C3-4DF8-BFF2-4D1471C11A20}" srcOrd="2" destOrd="0" presId="urn:microsoft.com/office/officeart/2005/8/layout/hierarchy1"/>
    <dgm:cxn modelId="{2FE524D0-007D-4934-9624-6BC1F5258531}" type="presParOf" srcId="{83B8BC5E-7814-4768-96AE-09263192962D}" destId="{3DDAC6E4-A3CB-40CD-8AC4-3D4B4A241946}" srcOrd="3" destOrd="0" presId="urn:microsoft.com/office/officeart/2005/8/layout/hierarchy1"/>
    <dgm:cxn modelId="{7EF66463-537B-40FF-B075-B517CEC2ED66}" type="presParOf" srcId="{3DDAC6E4-A3CB-40CD-8AC4-3D4B4A241946}" destId="{BB3890B9-E488-402B-9D8D-F115E2BF2107}" srcOrd="0" destOrd="0" presId="urn:microsoft.com/office/officeart/2005/8/layout/hierarchy1"/>
    <dgm:cxn modelId="{83195377-A77D-4738-A17D-7B99300F48BF}" type="presParOf" srcId="{BB3890B9-E488-402B-9D8D-F115E2BF2107}" destId="{466CA06E-2988-4519-9933-2263B28E3551}" srcOrd="0" destOrd="0" presId="urn:microsoft.com/office/officeart/2005/8/layout/hierarchy1"/>
    <dgm:cxn modelId="{B77ADA47-4EED-445E-9985-FA483A51FCBE}" type="presParOf" srcId="{BB3890B9-E488-402B-9D8D-F115E2BF2107}" destId="{6B110AEC-2D81-4A4A-8AFD-508328E65A3F}" srcOrd="1" destOrd="0" presId="urn:microsoft.com/office/officeart/2005/8/layout/hierarchy1"/>
    <dgm:cxn modelId="{C5DF9A28-6681-4456-90BF-588D6DCE24D2}" type="presParOf" srcId="{3DDAC6E4-A3CB-40CD-8AC4-3D4B4A241946}" destId="{7FA21662-B643-453C-B241-070697950A54}" srcOrd="1" destOrd="0" presId="urn:microsoft.com/office/officeart/2005/8/layout/hierarchy1"/>
    <dgm:cxn modelId="{01471001-D872-4F75-A7FD-DD5643BC8D11}" type="presParOf" srcId="{83B8BC5E-7814-4768-96AE-09263192962D}" destId="{B55BE414-3BAD-45C3-A9BE-CD83E006080E}" srcOrd="4" destOrd="0" presId="urn:microsoft.com/office/officeart/2005/8/layout/hierarchy1"/>
    <dgm:cxn modelId="{F524CA4D-A93D-44A6-8F77-495FC193AD2A}" type="presParOf" srcId="{83B8BC5E-7814-4768-96AE-09263192962D}" destId="{06FBCB90-3F13-4C76-BD4C-6A292E36A0F9}" srcOrd="5" destOrd="0" presId="urn:microsoft.com/office/officeart/2005/8/layout/hierarchy1"/>
    <dgm:cxn modelId="{D4B99414-30AA-4724-9760-32E3DB1064D7}" type="presParOf" srcId="{06FBCB90-3F13-4C76-BD4C-6A292E36A0F9}" destId="{5D94D528-2741-4272-B351-0B0D2909291A}" srcOrd="0" destOrd="0" presId="urn:microsoft.com/office/officeart/2005/8/layout/hierarchy1"/>
    <dgm:cxn modelId="{8AE7F815-3628-47EC-924B-6A3551ACE6D9}" type="presParOf" srcId="{5D94D528-2741-4272-B351-0B0D2909291A}" destId="{4046E29A-D403-4B30-89AC-BD55E92937A4}" srcOrd="0" destOrd="0" presId="urn:microsoft.com/office/officeart/2005/8/layout/hierarchy1"/>
    <dgm:cxn modelId="{E8F10BD6-B86A-4B34-906D-5DFDBD7D80A3}" type="presParOf" srcId="{5D94D528-2741-4272-B351-0B0D2909291A}" destId="{5F2318D2-3623-44CF-A370-DC5BE42EDB57}" srcOrd="1" destOrd="0" presId="urn:microsoft.com/office/officeart/2005/8/layout/hierarchy1"/>
    <dgm:cxn modelId="{5CB95692-4500-4764-A938-9B7D2BA3012B}" type="presParOf" srcId="{06FBCB90-3F13-4C76-BD4C-6A292E36A0F9}" destId="{1D7717B7-E637-4F54-9AB2-CF48C89EBE35}" srcOrd="1" destOrd="0" presId="urn:microsoft.com/office/officeart/2005/8/layout/hierarchy1"/>
  </dgm:cxnLst>
  <dgm:bg/>
  <dgm:whole/>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1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5.png"/><Relationship Id="rId11" Type="http://schemas.openxmlformats.org/officeDocument/2006/relationships/image" Target="../media/image10.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1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127"/>
          <p:cNvSpPr>
            <a:spLocks noChangeArrowheads="1"/>
          </p:cNvSpPr>
          <p:nvPr/>
        </p:nvSpPr>
        <p:spPr bwMode="gray">
          <a:xfrm>
            <a:off x="0" y="0"/>
            <a:ext cx="9144000" cy="1828800"/>
          </a:xfrm>
          <a:prstGeom prst="rect">
            <a:avLst/>
          </a:prstGeom>
          <a:gradFill rotWithShape="1">
            <a:gsLst>
              <a:gs pos="0">
                <a:schemeClr val="accent1"/>
              </a:gs>
              <a:gs pos="100000">
                <a:schemeClr val="accent1">
                  <a:gamma/>
                  <a:tint val="0"/>
                  <a:invGamma/>
                  <a:alpha val="0"/>
                </a:schemeClr>
              </a:gs>
            </a:gsLst>
            <a:lin ang="5400000" scaled="1"/>
          </a:gradFill>
          <a:ln w="9525">
            <a:noFill/>
            <a:miter lim="800000"/>
            <a:headEnd/>
            <a:tailEnd/>
          </a:ln>
          <a:effectLst/>
        </p:spPr>
        <p:txBody>
          <a:bodyPr wrap="none" anchor="ctr"/>
          <a:lstStyle/>
          <a:p>
            <a:endParaRPr lang="zh-CN" altLang="en-US">
              <a:ea typeface="宋体" charset="-122"/>
            </a:endParaRPr>
          </a:p>
        </p:txBody>
      </p:sp>
      <p:grpSp>
        <p:nvGrpSpPr>
          <p:cNvPr id="2" name="Group 15"/>
          <p:cNvGrpSpPr>
            <a:grpSpLocks/>
          </p:cNvGrpSpPr>
          <p:nvPr/>
        </p:nvGrpSpPr>
        <p:grpSpPr bwMode="auto">
          <a:xfrm>
            <a:off x="152400" y="381000"/>
            <a:ext cx="6838950" cy="3365500"/>
            <a:chOff x="664" y="1951"/>
            <a:chExt cx="4308" cy="2120"/>
          </a:xfrm>
        </p:grpSpPr>
        <p:sp>
          <p:nvSpPr>
            <p:cNvPr id="6" name="Freeform 16"/>
            <p:cNvSpPr>
              <a:spLocks/>
            </p:cNvSpPr>
            <p:nvPr/>
          </p:nvSpPr>
          <p:spPr bwMode="invGray">
            <a:xfrm>
              <a:off x="743" y="2045"/>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 name="Freeform 17"/>
            <p:cNvSpPr>
              <a:spLocks/>
            </p:cNvSpPr>
            <p:nvPr/>
          </p:nvSpPr>
          <p:spPr bwMode="invGray">
            <a:xfrm>
              <a:off x="703" y="2230"/>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 name="Freeform 18"/>
            <p:cNvSpPr>
              <a:spLocks/>
            </p:cNvSpPr>
            <p:nvPr/>
          </p:nvSpPr>
          <p:spPr bwMode="invGray">
            <a:xfrm>
              <a:off x="1010" y="2353"/>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 name="Freeform 19"/>
            <p:cNvSpPr>
              <a:spLocks/>
            </p:cNvSpPr>
            <p:nvPr/>
          </p:nvSpPr>
          <p:spPr bwMode="invGray">
            <a:xfrm>
              <a:off x="1792" y="2409"/>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 name="Freeform 20"/>
            <p:cNvSpPr>
              <a:spLocks/>
            </p:cNvSpPr>
            <p:nvPr/>
          </p:nvSpPr>
          <p:spPr bwMode="invGray">
            <a:xfrm>
              <a:off x="1318" y="2793"/>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1" name="Freeform 21"/>
            <p:cNvSpPr>
              <a:spLocks/>
            </p:cNvSpPr>
            <p:nvPr/>
          </p:nvSpPr>
          <p:spPr bwMode="invGray">
            <a:xfrm>
              <a:off x="1448" y="2857"/>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2" name="Freeform 22"/>
            <p:cNvSpPr>
              <a:spLocks/>
            </p:cNvSpPr>
            <p:nvPr/>
          </p:nvSpPr>
          <p:spPr bwMode="invGray">
            <a:xfrm>
              <a:off x="1553" y="288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3" name="Freeform 23"/>
            <p:cNvSpPr>
              <a:spLocks/>
            </p:cNvSpPr>
            <p:nvPr/>
          </p:nvSpPr>
          <p:spPr bwMode="invGray">
            <a:xfrm>
              <a:off x="1609" y="2886"/>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4" name="Freeform 24"/>
            <p:cNvSpPr>
              <a:spLocks/>
            </p:cNvSpPr>
            <p:nvPr/>
          </p:nvSpPr>
          <p:spPr bwMode="invGray">
            <a:xfrm>
              <a:off x="1426" y="2040"/>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5" name="Freeform 25"/>
            <p:cNvSpPr>
              <a:spLocks/>
            </p:cNvSpPr>
            <p:nvPr/>
          </p:nvSpPr>
          <p:spPr bwMode="invGray">
            <a:xfrm>
              <a:off x="1506" y="1999"/>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6" name="Freeform 26"/>
            <p:cNvSpPr>
              <a:spLocks/>
            </p:cNvSpPr>
            <p:nvPr/>
          </p:nvSpPr>
          <p:spPr bwMode="invGray">
            <a:xfrm>
              <a:off x="1711" y="2069"/>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7" name="Freeform 27"/>
            <p:cNvSpPr>
              <a:spLocks/>
            </p:cNvSpPr>
            <p:nvPr/>
          </p:nvSpPr>
          <p:spPr bwMode="invGray">
            <a:xfrm>
              <a:off x="1709" y="1987"/>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8" name="Freeform 28"/>
            <p:cNvSpPr>
              <a:spLocks/>
            </p:cNvSpPr>
            <p:nvPr/>
          </p:nvSpPr>
          <p:spPr bwMode="invGray">
            <a:xfrm>
              <a:off x="1625" y="2057"/>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9" name="Freeform 29"/>
            <p:cNvSpPr>
              <a:spLocks/>
            </p:cNvSpPr>
            <p:nvPr/>
          </p:nvSpPr>
          <p:spPr bwMode="invGray">
            <a:xfrm>
              <a:off x="1693" y="2065"/>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0" name="Freeform 30"/>
            <p:cNvSpPr>
              <a:spLocks/>
            </p:cNvSpPr>
            <p:nvPr/>
          </p:nvSpPr>
          <p:spPr bwMode="invGray">
            <a:xfrm>
              <a:off x="1664" y="2029"/>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1" name="Freeform 31"/>
            <p:cNvSpPr>
              <a:spLocks/>
            </p:cNvSpPr>
            <p:nvPr/>
          </p:nvSpPr>
          <p:spPr bwMode="invGray">
            <a:xfrm>
              <a:off x="1637" y="1997"/>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2" name="Freeform 32"/>
            <p:cNvSpPr>
              <a:spLocks/>
            </p:cNvSpPr>
            <p:nvPr/>
          </p:nvSpPr>
          <p:spPr bwMode="invGray">
            <a:xfrm>
              <a:off x="1751" y="2000"/>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3" name="Freeform 33"/>
            <p:cNvSpPr>
              <a:spLocks/>
            </p:cNvSpPr>
            <p:nvPr/>
          </p:nvSpPr>
          <p:spPr bwMode="invGray">
            <a:xfrm>
              <a:off x="664" y="2245"/>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4" name="Freeform 34"/>
            <p:cNvSpPr>
              <a:spLocks/>
            </p:cNvSpPr>
            <p:nvPr/>
          </p:nvSpPr>
          <p:spPr bwMode="invGray">
            <a:xfrm>
              <a:off x="1421" y="2756"/>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5" name="Freeform 35"/>
            <p:cNvSpPr>
              <a:spLocks/>
            </p:cNvSpPr>
            <p:nvPr/>
          </p:nvSpPr>
          <p:spPr bwMode="invGray">
            <a:xfrm>
              <a:off x="1424" y="2781"/>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6" name="Freeform 36"/>
            <p:cNvSpPr>
              <a:spLocks/>
            </p:cNvSpPr>
            <p:nvPr/>
          </p:nvSpPr>
          <p:spPr bwMode="invGray">
            <a:xfrm>
              <a:off x="1628" y="2913"/>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7" name="Freeform 37"/>
            <p:cNvSpPr>
              <a:spLocks/>
            </p:cNvSpPr>
            <p:nvPr/>
          </p:nvSpPr>
          <p:spPr bwMode="invGray">
            <a:xfrm>
              <a:off x="1752" y="2429"/>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8" name="Freeform 38"/>
            <p:cNvSpPr>
              <a:spLocks/>
            </p:cNvSpPr>
            <p:nvPr/>
          </p:nvSpPr>
          <p:spPr bwMode="invGray">
            <a:xfrm>
              <a:off x="1652" y="2224"/>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29" name="Freeform 39"/>
            <p:cNvSpPr>
              <a:spLocks/>
            </p:cNvSpPr>
            <p:nvPr/>
          </p:nvSpPr>
          <p:spPr bwMode="invGray">
            <a:xfrm>
              <a:off x="1717" y="2045"/>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0" name="Freeform 40"/>
            <p:cNvSpPr>
              <a:spLocks/>
            </p:cNvSpPr>
            <p:nvPr/>
          </p:nvSpPr>
          <p:spPr bwMode="invGray">
            <a:xfrm>
              <a:off x="1780" y="215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1" name="Freeform 41"/>
            <p:cNvSpPr>
              <a:spLocks/>
            </p:cNvSpPr>
            <p:nvPr/>
          </p:nvSpPr>
          <p:spPr bwMode="invGray">
            <a:xfrm>
              <a:off x="1796" y="1951"/>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2" name="Freeform 42"/>
            <p:cNvSpPr>
              <a:spLocks/>
            </p:cNvSpPr>
            <p:nvPr/>
          </p:nvSpPr>
          <p:spPr bwMode="invGray">
            <a:xfrm>
              <a:off x="2009" y="2135"/>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3" name="Freeform 43"/>
            <p:cNvSpPr>
              <a:spLocks/>
            </p:cNvSpPr>
            <p:nvPr/>
          </p:nvSpPr>
          <p:spPr bwMode="invGray">
            <a:xfrm>
              <a:off x="2292" y="2201"/>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4" name="Freeform 44"/>
            <p:cNvSpPr>
              <a:spLocks/>
            </p:cNvSpPr>
            <p:nvPr/>
          </p:nvSpPr>
          <p:spPr bwMode="invGray">
            <a:xfrm>
              <a:off x="2393" y="2038"/>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5" name="Freeform 45"/>
            <p:cNvSpPr>
              <a:spLocks/>
            </p:cNvSpPr>
            <p:nvPr/>
          </p:nvSpPr>
          <p:spPr bwMode="invGray">
            <a:xfrm>
              <a:off x="2662" y="2006"/>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6" name="Freeform 46"/>
            <p:cNvSpPr>
              <a:spLocks/>
            </p:cNvSpPr>
            <p:nvPr/>
          </p:nvSpPr>
          <p:spPr bwMode="invGray">
            <a:xfrm>
              <a:off x="2759" y="2039"/>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7" name="Freeform 47"/>
            <p:cNvSpPr>
              <a:spLocks/>
            </p:cNvSpPr>
            <p:nvPr/>
          </p:nvSpPr>
          <p:spPr bwMode="invGray">
            <a:xfrm>
              <a:off x="2467" y="2311"/>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8" name="Freeform 48"/>
            <p:cNvSpPr>
              <a:spLocks/>
            </p:cNvSpPr>
            <p:nvPr/>
          </p:nvSpPr>
          <p:spPr bwMode="invGray">
            <a:xfrm>
              <a:off x="2413" y="2359"/>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39" name="Freeform 49"/>
            <p:cNvSpPr>
              <a:spLocks/>
            </p:cNvSpPr>
            <p:nvPr/>
          </p:nvSpPr>
          <p:spPr bwMode="invGray">
            <a:xfrm>
              <a:off x="4099" y="3502"/>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0" name="Freeform 50"/>
            <p:cNvSpPr>
              <a:spLocks/>
            </p:cNvSpPr>
            <p:nvPr/>
          </p:nvSpPr>
          <p:spPr bwMode="invGray">
            <a:xfrm>
              <a:off x="4246" y="3241"/>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1" name="Freeform 51"/>
            <p:cNvSpPr>
              <a:spLocks/>
            </p:cNvSpPr>
            <p:nvPr/>
          </p:nvSpPr>
          <p:spPr bwMode="invGray">
            <a:xfrm>
              <a:off x="4255" y="3243"/>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2" name="Freeform 52"/>
            <p:cNvSpPr>
              <a:spLocks/>
            </p:cNvSpPr>
            <p:nvPr/>
          </p:nvSpPr>
          <p:spPr bwMode="invGray">
            <a:xfrm>
              <a:off x="4485" y="4013"/>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3" name="Freeform 53"/>
            <p:cNvSpPr>
              <a:spLocks/>
            </p:cNvSpPr>
            <p:nvPr/>
          </p:nvSpPr>
          <p:spPr bwMode="invGray">
            <a:xfrm>
              <a:off x="4621" y="3923"/>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4" name="Freeform 54"/>
            <p:cNvSpPr>
              <a:spLocks/>
            </p:cNvSpPr>
            <p:nvPr/>
          </p:nvSpPr>
          <p:spPr bwMode="invGray">
            <a:xfrm>
              <a:off x="4791" y="3873"/>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5" name="Freeform 55"/>
            <p:cNvSpPr>
              <a:spLocks/>
            </p:cNvSpPr>
            <p:nvPr/>
          </p:nvSpPr>
          <p:spPr bwMode="invGray">
            <a:xfrm>
              <a:off x="4846" y="3832"/>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6" name="Freeform 56"/>
            <p:cNvSpPr>
              <a:spLocks/>
            </p:cNvSpPr>
            <p:nvPr/>
          </p:nvSpPr>
          <p:spPr bwMode="invGray">
            <a:xfrm>
              <a:off x="3123" y="3346"/>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7" name="Freeform 57"/>
            <p:cNvSpPr>
              <a:spLocks/>
            </p:cNvSpPr>
            <p:nvPr/>
          </p:nvSpPr>
          <p:spPr bwMode="invGray">
            <a:xfrm>
              <a:off x="3655" y="3034"/>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8" name="Freeform 58"/>
            <p:cNvSpPr>
              <a:spLocks/>
            </p:cNvSpPr>
            <p:nvPr/>
          </p:nvSpPr>
          <p:spPr bwMode="invGray">
            <a:xfrm>
              <a:off x="3988" y="3100"/>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49" name="Freeform 59"/>
            <p:cNvSpPr>
              <a:spLocks/>
            </p:cNvSpPr>
            <p:nvPr/>
          </p:nvSpPr>
          <p:spPr bwMode="invGray">
            <a:xfrm>
              <a:off x="3894" y="3043"/>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0" name="Freeform 60"/>
            <p:cNvSpPr>
              <a:spLocks/>
            </p:cNvSpPr>
            <p:nvPr/>
          </p:nvSpPr>
          <p:spPr bwMode="invGray">
            <a:xfrm>
              <a:off x="3943" y="3153"/>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1" name="Freeform 61"/>
            <p:cNvSpPr>
              <a:spLocks/>
            </p:cNvSpPr>
            <p:nvPr/>
          </p:nvSpPr>
          <p:spPr bwMode="invGray">
            <a:xfrm>
              <a:off x="3988" y="3290"/>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2" name="Freeform 62"/>
            <p:cNvSpPr>
              <a:spLocks/>
            </p:cNvSpPr>
            <p:nvPr/>
          </p:nvSpPr>
          <p:spPr bwMode="invGray">
            <a:xfrm>
              <a:off x="4092" y="3195"/>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3" name="Freeform 63"/>
            <p:cNvSpPr>
              <a:spLocks/>
            </p:cNvSpPr>
            <p:nvPr/>
          </p:nvSpPr>
          <p:spPr bwMode="invGray">
            <a:xfrm>
              <a:off x="4064" y="2777"/>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4" name="Freeform 64"/>
            <p:cNvSpPr>
              <a:spLocks/>
            </p:cNvSpPr>
            <p:nvPr/>
          </p:nvSpPr>
          <p:spPr bwMode="invGray">
            <a:xfrm>
              <a:off x="4078" y="2896"/>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5" name="Freeform 65"/>
            <p:cNvSpPr>
              <a:spLocks/>
            </p:cNvSpPr>
            <p:nvPr/>
          </p:nvSpPr>
          <p:spPr bwMode="invGray">
            <a:xfrm>
              <a:off x="4121" y="3052"/>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6" name="Freeform 66"/>
            <p:cNvSpPr>
              <a:spLocks/>
            </p:cNvSpPr>
            <p:nvPr/>
          </p:nvSpPr>
          <p:spPr bwMode="invGray">
            <a:xfrm>
              <a:off x="4197" y="3193"/>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7" name="Freeform 67"/>
            <p:cNvSpPr>
              <a:spLocks/>
            </p:cNvSpPr>
            <p:nvPr/>
          </p:nvSpPr>
          <p:spPr bwMode="invGray">
            <a:xfrm>
              <a:off x="4181" y="3275"/>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8" name="Freeform 68"/>
            <p:cNvSpPr>
              <a:spLocks/>
            </p:cNvSpPr>
            <p:nvPr/>
          </p:nvSpPr>
          <p:spPr bwMode="invGray">
            <a:xfrm>
              <a:off x="4208" y="3265"/>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59" name="Freeform 69"/>
            <p:cNvSpPr>
              <a:spLocks/>
            </p:cNvSpPr>
            <p:nvPr/>
          </p:nvSpPr>
          <p:spPr bwMode="invGray">
            <a:xfrm>
              <a:off x="4277" y="3335"/>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0" name="Freeform 70"/>
            <p:cNvSpPr>
              <a:spLocks/>
            </p:cNvSpPr>
            <p:nvPr/>
          </p:nvSpPr>
          <p:spPr bwMode="invGray">
            <a:xfrm>
              <a:off x="4544" y="3293"/>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1" name="Freeform 71"/>
            <p:cNvSpPr>
              <a:spLocks/>
            </p:cNvSpPr>
            <p:nvPr/>
          </p:nvSpPr>
          <p:spPr bwMode="invGray">
            <a:xfrm>
              <a:off x="4147" y="3352"/>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2" name="Freeform 72"/>
            <p:cNvSpPr>
              <a:spLocks/>
            </p:cNvSpPr>
            <p:nvPr/>
          </p:nvSpPr>
          <p:spPr bwMode="invGray">
            <a:xfrm>
              <a:off x="4098" y="3371"/>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3" name="Freeform 73"/>
            <p:cNvSpPr>
              <a:spLocks/>
            </p:cNvSpPr>
            <p:nvPr/>
          </p:nvSpPr>
          <p:spPr bwMode="invGray">
            <a:xfrm>
              <a:off x="4077" y="3342"/>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4" name="Freeform 74"/>
            <p:cNvSpPr>
              <a:spLocks/>
            </p:cNvSpPr>
            <p:nvPr/>
          </p:nvSpPr>
          <p:spPr bwMode="invGray">
            <a:xfrm>
              <a:off x="4111" y="3353"/>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5" name="Freeform 75"/>
            <p:cNvSpPr>
              <a:spLocks/>
            </p:cNvSpPr>
            <p:nvPr/>
          </p:nvSpPr>
          <p:spPr bwMode="invGray">
            <a:xfrm>
              <a:off x="4062" y="3021"/>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6" name="Freeform 76"/>
            <p:cNvSpPr>
              <a:spLocks/>
            </p:cNvSpPr>
            <p:nvPr/>
          </p:nvSpPr>
          <p:spPr bwMode="invGray">
            <a:xfrm>
              <a:off x="4113" y="3012"/>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7" name="Freeform 77"/>
            <p:cNvSpPr>
              <a:spLocks/>
            </p:cNvSpPr>
            <p:nvPr/>
          </p:nvSpPr>
          <p:spPr bwMode="invGray">
            <a:xfrm>
              <a:off x="4135" y="2995"/>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8" name="Freeform 78"/>
            <p:cNvSpPr>
              <a:spLocks/>
            </p:cNvSpPr>
            <p:nvPr/>
          </p:nvSpPr>
          <p:spPr bwMode="invGray">
            <a:xfrm>
              <a:off x="4145" y="3007"/>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69" name="Freeform 79"/>
            <p:cNvSpPr>
              <a:spLocks/>
            </p:cNvSpPr>
            <p:nvPr/>
          </p:nvSpPr>
          <p:spPr bwMode="invGray">
            <a:xfrm>
              <a:off x="3876" y="3076"/>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0" name="Freeform 80"/>
            <p:cNvSpPr>
              <a:spLocks/>
            </p:cNvSpPr>
            <p:nvPr/>
          </p:nvSpPr>
          <p:spPr bwMode="invGray">
            <a:xfrm>
              <a:off x="3866" y="305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1" name="Freeform 81"/>
            <p:cNvSpPr>
              <a:spLocks/>
            </p:cNvSpPr>
            <p:nvPr/>
          </p:nvSpPr>
          <p:spPr bwMode="invGray">
            <a:xfrm>
              <a:off x="3862" y="3035"/>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2" name="Freeform 82"/>
            <p:cNvSpPr>
              <a:spLocks/>
            </p:cNvSpPr>
            <p:nvPr/>
          </p:nvSpPr>
          <p:spPr bwMode="invGray">
            <a:xfrm>
              <a:off x="3850" y="2995"/>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3" name="Freeform 83"/>
            <p:cNvSpPr>
              <a:spLocks/>
            </p:cNvSpPr>
            <p:nvPr/>
          </p:nvSpPr>
          <p:spPr bwMode="invGray">
            <a:xfrm>
              <a:off x="3852" y="3020"/>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4" name="Freeform 84"/>
            <p:cNvSpPr>
              <a:spLocks/>
            </p:cNvSpPr>
            <p:nvPr/>
          </p:nvSpPr>
          <p:spPr bwMode="invGray">
            <a:xfrm>
              <a:off x="4688" y="3643"/>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5" name="Freeform 85"/>
            <p:cNvSpPr>
              <a:spLocks/>
            </p:cNvSpPr>
            <p:nvPr/>
          </p:nvSpPr>
          <p:spPr bwMode="invGray">
            <a:xfrm>
              <a:off x="4919" y="3594"/>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6" name="Freeform 86"/>
            <p:cNvSpPr>
              <a:spLocks/>
            </p:cNvSpPr>
            <p:nvPr/>
          </p:nvSpPr>
          <p:spPr bwMode="invGray">
            <a:xfrm>
              <a:off x="4759" y="3569"/>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7" name="Freeform 87"/>
            <p:cNvSpPr>
              <a:spLocks/>
            </p:cNvSpPr>
            <p:nvPr/>
          </p:nvSpPr>
          <p:spPr bwMode="invGray">
            <a:xfrm>
              <a:off x="4751" y="3547"/>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8" name="Freeform 88"/>
            <p:cNvSpPr>
              <a:spLocks/>
            </p:cNvSpPr>
            <p:nvPr/>
          </p:nvSpPr>
          <p:spPr bwMode="invGray">
            <a:xfrm>
              <a:off x="4598" y="335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79" name="Freeform 89"/>
            <p:cNvSpPr>
              <a:spLocks/>
            </p:cNvSpPr>
            <p:nvPr/>
          </p:nvSpPr>
          <p:spPr bwMode="invGray">
            <a:xfrm>
              <a:off x="4632" y="3396"/>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0" name="Freeform 90"/>
            <p:cNvSpPr>
              <a:spLocks/>
            </p:cNvSpPr>
            <p:nvPr/>
          </p:nvSpPr>
          <p:spPr bwMode="invGray">
            <a:xfrm>
              <a:off x="4659" y="3459"/>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1" name="Freeform 91"/>
            <p:cNvSpPr>
              <a:spLocks/>
            </p:cNvSpPr>
            <p:nvPr/>
          </p:nvSpPr>
          <p:spPr bwMode="invGray">
            <a:xfrm>
              <a:off x="4693" y="3449"/>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2" name="Freeform 92"/>
            <p:cNvSpPr>
              <a:spLocks/>
            </p:cNvSpPr>
            <p:nvPr/>
          </p:nvSpPr>
          <p:spPr bwMode="invGray">
            <a:xfrm>
              <a:off x="4683" y="3413"/>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3" name="Freeform 93"/>
            <p:cNvSpPr>
              <a:spLocks/>
            </p:cNvSpPr>
            <p:nvPr/>
          </p:nvSpPr>
          <p:spPr bwMode="invGray">
            <a:xfrm>
              <a:off x="4657" y="3388"/>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4" name="Freeform 94"/>
            <p:cNvSpPr>
              <a:spLocks/>
            </p:cNvSpPr>
            <p:nvPr/>
          </p:nvSpPr>
          <p:spPr bwMode="invGray">
            <a:xfrm>
              <a:off x="4625" y="3372"/>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5" name="Freeform 95"/>
            <p:cNvSpPr>
              <a:spLocks/>
            </p:cNvSpPr>
            <p:nvPr/>
          </p:nvSpPr>
          <p:spPr bwMode="invGray">
            <a:xfrm>
              <a:off x="4665" y="3425"/>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6" name="Freeform 96"/>
            <p:cNvSpPr>
              <a:spLocks/>
            </p:cNvSpPr>
            <p:nvPr/>
          </p:nvSpPr>
          <p:spPr bwMode="invGray">
            <a:xfrm>
              <a:off x="3055" y="2051"/>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7" name="Freeform 97"/>
            <p:cNvSpPr>
              <a:spLocks/>
            </p:cNvSpPr>
            <p:nvPr/>
          </p:nvSpPr>
          <p:spPr bwMode="invGray">
            <a:xfrm>
              <a:off x="3139" y="2155"/>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8" name="Freeform 98"/>
            <p:cNvSpPr>
              <a:spLocks/>
            </p:cNvSpPr>
            <p:nvPr/>
          </p:nvSpPr>
          <p:spPr bwMode="invGray">
            <a:xfrm>
              <a:off x="3344" y="1999"/>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89" name="Freeform 99"/>
            <p:cNvSpPr>
              <a:spLocks/>
            </p:cNvSpPr>
            <p:nvPr/>
          </p:nvSpPr>
          <p:spPr bwMode="invGray">
            <a:xfrm>
              <a:off x="3374" y="2012"/>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0" name="Freeform 100"/>
            <p:cNvSpPr>
              <a:spLocks/>
            </p:cNvSpPr>
            <p:nvPr/>
          </p:nvSpPr>
          <p:spPr bwMode="invGray">
            <a:xfrm>
              <a:off x="3428" y="2015"/>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1" name="Freeform 101"/>
            <p:cNvSpPr>
              <a:spLocks/>
            </p:cNvSpPr>
            <p:nvPr/>
          </p:nvSpPr>
          <p:spPr bwMode="invGray">
            <a:xfrm>
              <a:off x="3777" y="2042"/>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2" name="Freeform 102"/>
            <p:cNvSpPr>
              <a:spLocks/>
            </p:cNvSpPr>
            <p:nvPr/>
          </p:nvSpPr>
          <p:spPr bwMode="invGray">
            <a:xfrm>
              <a:off x="3867" y="2041"/>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3" name="Freeform 103"/>
            <p:cNvSpPr>
              <a:spLocks/>
            </p:cNvSpPr>
            <p:nvPr/>
          </p:nvSpPr>
          <p:spPr bwMode="invGray">
            <a:xfrm>
              <a:off x="3846" y="2070"/>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4" name="Freeform 104"/>
            <p:cNvSpPr>
              <a:spLocks/>
            </p:cNvSpPr>
            <p:nvPr/>
          </p:nvSpPr>
          <p:spPr bwMode="invGray">
            <a:xfrm>
              <a:off x="4098" y="2294"/>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5" name="Freeform 105"/>
            <p:cNvSpPr>
              <a:spLocks/>
            </p:cNvSpPr>
            <p:nvPr/>
          </p:nvSpPr>
          <p:spPr bwMode="invGray">
            <a:xfrm>
              <a:off x="4159" y="2412"/>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6" name="Freeform 106"/>
            <p:cNvSpPr>
              <a:spLocks/>
            </p:cNvSpPr>
            <p:nvPr/>
          </p:nvSpPr>
          <p:spPr bwMode="invGray">
            <a:xfrm>
              <a:off x="4123" y="2492"/>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7" name="Freeform 107"/>
            <p:cNvSpPr>
              <a:spLocks/>
            </p:cNvSpPr>
            <p:nvPr/>
          </p:nvSpPr>
          <p:spPr bwMode="invGray">
            <a:xfrm>
              <a:off x="3062" y="1988"/>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8" name="Freeform 108"/>
            <p:cNvSpPr>
              <a:spLocks/>
            </p:cNvSpPr>
            <p:nvPr/>
          </p:nvSpPr>
          <p:spPr bwMode="invGray">
            <a:xfrm>
              <a:off x="2955" y="1997"/>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99" name="Freeform 109"/>
            <p:cNvSpPr>
              <a:spLocks/>
            </p:cNvSpPr>
            <p:nvPr/>
          </p:nvSpPr>
          <p:spPr bwMode="invGray">
            <a:xfrm>
              <a:off x="2979" y="1996"/>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0" name="Freeform 110"/>
            <p:cNvSpPr>
              <a:spLocks/>
            </p:cNvSpPr>
            <p:nvPr/>
          </p:nvSpPr>
          <p:spPr bwMode="invGray">
            <a:xfrm>
              <a:off x="3040" y="1987"/>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1" name="Freeform 111"/>
            <p:cNvSpPr>
              <a:spLocks/>
            </p:cNvSpPr>
            <p:nvPr/>
          </p:nvSpPr>
          <p:spPr bwMode="invGray">
            <a:xfrm>
              <a:off x="3022" y="2005"/>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2" name="Freeform 112"/>
            <p:cNvSpPr>
              <a:spLocks/>
            </p:cNvSpPr>
            <p:nvPr/>
          </p:nvSpPr>
          <p:spPr bwMode="invGray">
            <a:xfrm>
              <a:off x="4162" y="2021"/>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3" name="Freeform 113"/>
            <p:cNvSpPr>
              <a:spLocks/>
            </p:cNvSpPr>
            <p:nvPr/>
          </p:nvSpPr>
          <p:spPr bwMode="invGray">
            <a:xfrm>
              <a:off x="3278" y="3473"/>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4" name="Freeform 114"/>
            <p:cNvSpPr>
              <a:spLocks/>
            </p:cNvSpPr>
            <p:nvPr/>
          </p:nvSpPr>
          <p:spPr bwMode="invGray">
            <a:xfrm>
              <a:off x="3318" y="3466"/>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5" name="Freeform 115"/>
            <p:cNvSpPr>
              <a:spLocks/>
            </p:cNvSpPr>
            <p:nvPr/>
          </p:nvSpPr>
          <p:spPr bwMode="invGray">
            <a:xfrm>
              <a:off x="3251" y="331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6" name="Freeform 116"/>
            <p:cNvSpPr>
              <a:spLocks/>
            </p:cNvSpPr>
            <p:nvPr/>
          </p:nvSpPr>
          <p:spPr bwMode="invGray">
            <a:xfrm>
              <a:off x="3311" y="3239"/>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7" name="Freeform 117"/>
            <p:cNvSpPr>
              <a:spLocks/>
            </p:cNvSpPr>
            <p:nvPr/>
          </p:nvSpPr>
          <p:spPr bwMode="invGray">
            <a:xfrm>
              <a:off x="3287" y="3238"/>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8" name="Freeform 118"/>
            <p:cNvSpPr>
              <a:spLocks/>
            </p:cNvSpPr>
            <p:nvPr/>
          </p:nvSpPr>
          <p:spPr bwMode="invGray">
            <a:xfrm>
              <a:off x="3276" y="3260"/>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09" name="Freeform 119"/>
            <p:cNvSpPr>
              <a:spLocks/>
            </p:cNvSpPr>
            <p:nvPr/>
          </p:nvSpPr>
          <p:spPr bwMode="invGray">
            <a:xfrm>
              <a:off x="3251" y="3294"/>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10" name="Freeform 120"/>
            <p:cNvSpPr>
              <a:spLocks/>
            </p:cNvSpPr>
            <p:nvPr/>
          </p:nvSpPr>
          <p:spPr bwMode="invGray">
            <a:xfrm>
              <a:off x="3270" y="328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11" name="Freeform 121"/>
            <p:cNvSpPr>
              <a:spLocks/>
            </p:cNvSpPr>
            <p:nvPr/>
          </p:nvSpPr>
          <p:spPr bwMode="invGray">
            <a:xfrm>
              <a:off x="2537" y="229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12" name="Freeform 122"/>
            <p:cNvSpPr>
              <a:spLocks/>
            </p:cNvSpPr>
            <p:nvPr/>
          </p:nvSpPr>
          <p:spPr bwMode="invGray">
            <a:xfrm>
              <a:off x="2476" y="225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sp>
          <p:nvSpPr>
            <p:cNvPr id="113" name="Freeform 123"/>
            <p:cNvSpPr>
              <a:spLocks/>
            </p:cNvSpPr>
            <p:nvPr/>
          </p:nvSpPr>
          <p:spPr bwMode="invGray">
            <a:xfrm>
              <a:off x="2238" y="2042"/>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a:defRPr/>
              </a:pPr>
              <a:endParaRPr lang="zh-CN" altLang="en-US"/>
            </a:p>
          </p:txBody>
        </p:sp>
      </p:grpSp>
      <p:pic>
        <p:nvPicPr>
          <p:cNvPr id="114" name="Picture 7" descr="artplus_nature_naturalcity42_a"/>
          <p:cNvPicPr>
            <a:picLocks noChangeAspect="1" noChangeArrowheads="1"/>
          </p:cNvPicPr>
          <p:nvPr/>
        </p:nvPicPr>
        <p:blipFill>
          <a:blip r:embed="rId3" cstate="print"/>
          <a:srcRect/>
          <a:stretch>
            <a:fillRect/>
          </a:stretch>
        </p:blipFill>
        <p:spPr bwMode="auto">
          <a:xfrm>
            <a:off x="4870450" y="3167063"/>
            <a:ext cx="4425950" cy="2989262"/>
          </a:xfrm>
          <a:prstGeom prst="rect">
            <a:avLst/>
          </a:prstGeom>
          <a:noFill/>
          <a:ln w="9525">
            <a:noFill/>
            <a:miter lim="800000"/>
            <a:headEnd/>
            <a:tailEnd/>
          </a:ln>
        </p:spPr>
      </p:pic>
      <p:pic>
        <p:nvPicPr>
          <p:cNvPr id="115" name="Picture 12" descr="artplus_nature_naturalcity42_i"/>
          <p:cNvPicPr>
            <a:picLocks noChangeAspect="1" noChangeArrowheads="1"/>
          </p:cNvPicPr>
          <p:nvPr/>
        </p:nvPicPr>
        <p:blipFill>
          <a:blip r:embed="rId4" cstate="print"/>
          <a:srcRect/>
          <a:stretch>
            <a:fillRect/>
          </a:stretch>
        </p:blipFill>
        <p:spPr bwMode="auto">
          <a:xfrm>
            <a:off x="6956425" y="3352800"/>
            <a:ext cx="1654175" cy="877888"/>
          </a:xfrm>
          <a:prstGeom prst="rect">
            <a:avLst/>
          </a:prstGeom>
          <a:noFill/>
          <a:ln w="9525">
            <a:noFill/>
            <a:miter lim="800000"/>
            <a:headEnd/>
            <a:tailEnd/>
          </a:ln>
        </p:spPr>
      </p:pic>
      <p:pic>
        <p:nvPicPr>
          <p:cNvPr id="116" name="Picture 10" descr="artplus_nature_naturalcity42_c"/>
          <p:cNvPicPr>
            <a:picLocks noChangeAspect="1" noChangeArrowheads="1"/>
          </p:cNvPicPr>
          <p:nvPr/>
        </p:nvPicPr>
        <p:blipFill>
          <a:blip r:embed="rId5" cstate="print"/>
          <a:srcRect/>
          <a:stretch>
            <a:fillRect/>
          </a:stretch>
        </p:blipFill>
        <p:spPr bwMode="auto">
          <a:xfrm>
            <a:off x="9296400" y="2895600"/>
            <a:ext cx="1112838" cy="866775"/>
          </a:xfrm>
          <a:prstGeom prst="rect">
            <a:avLst/>
          </a:prstGeom>
          <a:noFill/>
          <a:ln w="9525">
            <a:noFill/>
            <a:miter lim="800000"/>
            <a:headEnd/>
            <a:tailEnd/>
          </a:ln>
        </p:spPr>
      </p:pic>
      <p:pic>
        <p:nvPicPr>
          <p:cNvPr id="117" name="Picture 13" descr="artplus_nature_naturalcity42_f"/>
          <p:cNvPicPr>
            <a:picLocks noChangeAspect="1" noChangeArrowheads="1"/>
          </p:cNvPicPr>
          <p:nvPr/>
        </p:nvPicPr>
        <p:blipFill>
          <a:blip r:embed="rId6" cstate="print"/>
          <a:srcRect/>
          <a:stretch>
            <a:fillRect/>
          </a:stretch>
        </p:blipFill>
        <p:spPr bwMode="auto">
          <a:xfrm>
            <a:off x="4994275" y="4594225"/>
            <a:ext cx="4911725" cy="1882775"/>
          </a:xfrm>
          <a:prstGeom prst="rect">
            <a:avLst/>
          </a:prstGeom>
          <a:noFill/>
          <a:ln w="9525">
            <a:noFill/>
            <a:miter lim="800000"/>
            <a:headEnd/>
            <a:tailEnd/>
          </a:ln>
        </p:spPr>
      </p:pic>
      <p:pic>
        <p:nvPicPr>
          <p:cNvPr id="118" name="Picture 9" descr="artplus_nature_naturalcity42_b"/>
          <p:cNvPicPr>
            <a:picLocks noChangeAspect="1" noChangeArrowheads="1"/>
          </p:cNvPicPr>
          <p:nvPr/>
        </p:nvPicPr>
        <p:blipFill>
          <a:blip r:embed="rId7" cstate="print"/>
          <a:srcRect/>
          <a:stretch>
            <a:fillRect/>
          </a:stretch>
        </p:blipFill>
        <p:spPr bwMode="auto">
          <a:xfrm>
            <a:off x="5195888" y="3097213"/>
            <a:ext cx="2971800" cy="571500"/>
          </a:xfrm>
          <a:prstGeom prst="rect">
            <a:avLst/>
          </a:prstGeom>
          <a:noFill/>
          <a:ln w="9525">
            <a:noFill/>
            <a:miter lim="800000"/>
            <a:headEnd/>
            <a:tailEnd/>
          </a:ln>
        </p:spPr>
      </p:pic>
      <p:pic>
        <p:nvPicPr>
          <p:cNvPr id="119" name="Picture 8" descr="artplus_nature_naturalcity42_e"/>
          <p:cNvPicPr>
            <a:picLocks noChangeAspect="1" noChangeArrowheads="1"/>
          </p:cNvPicPr>
          <p:nvPr/>
        </p:nvPicPr>
        <p:blipFill>
          <a:blip r:embed="rId8" cstate="print"/>
          <a:srcRect/>
          <a:stretch>
            <a:fillRect/>
          </a:stretch>
        </p:blipFill>
        <p:spPr bwMode="auto">
          <a:xfrm>
            <a:off x="5943600" y="1993900"/>
            <a:ext cx="1546225" cy="1663700"/>
          </a:xfrm>
          <a:prstGeom prst="rect">
            <a:avLst/>
          </a:prstGeom>
          <a:noFill/>
          <a:ln w="9525">
            <a:noFill/>
            <a:miter lim="800000"/>
            <a:headEnd/>
            <a:tailEnd/>
          </a:ln>
        </p:spPr>
      </p:pic>
      <p:pic>
        <p:nvPicPr>
          <p:cNvPr id="120" name="Picture 11" descr="artplus_nature_naturalcity42_d"/>
          <p:cNvPicPr>
            <a:picLocks noChangeAspect="1" noChangeArrowheads="1"/>
          </p:cNvPicPr>
          <p:nvPr/>
        </p:nvPicPr>
        <p:blipFill>
          <a:blip r:embed="rId9" cstate="print"/>
          <a:srcRect/>
          <a:stretch>
            <a:fillRect/>
          </a:stretch>
        </p:blipFill>
        <p:spPr bwMode="auto">
          <a:xfrm>
            <a:off x="5626100" y="2862263"/>
            <a:ext cx="623888" cy="579437"/>
          </a:xfrm>
          <a:prstGeom prst="rect">
            <a:avLst/>
          </a:prstGeom>
          <a:noFill/>
          <a:ln w="9525">
            <a:noFill/>
            <a:miter lim="800000"/>
            <a:headEnd/>
            <a:tailEnd/>
          </a:ln>
        </p:spPr>
      </p:pic>
      <p:pic>
        <p:nvPicPr>
          <p:cNvPr id="121" name="Picture 128" descr="a1"/>
          <p:cNvPicPr>
            <a:picLocks noChangeAspect="1" noChangeArrowheads="1"/>
          </p:cNvPicPr>
          <p:nvPr/>
        </p:nvPicPr>
        <p:blipFill>
          <a:blip r:embed="rId10" cstate="print"/>
          <a:srcRect/>
          <a:stretch>
            <a:fillRect/>
          </a:stretch>
        </p:blipFill>
        <p:spPr bwMode="auto">
          <a:xfrm>
            <a:off x="9359900" y="95250"/>
            <a:ext cx="1803400" cy="2070100"/>
          </a:xfrm>
          <a:prstGeom prst="rect">
            <a:avLst/>
          </a:prstGeom>
          <a:noFill/>
          <a:ln w="9525">
            <a:noFill/>
            <a:miter lim="800000"/>
            <a:headEnd/>
            <a:tailEnd/>
          </a:ln>
        </p:spPr>
      </p:pic>
      <p:pic>
        <p:nvPicPr>
          <p:cNvPr id="122" name="Picture 129" descr="b_1"/>
          <p:cNvPicPr>
            <a:picLocks noChangeAspect="1" noChangeArrowheads="1"/>
          </p:cNvPicPr>
          <p:nvPr/>
        </p:nvPicPr>
        <p:blipFill>
          <a:blip r:embed="rId11" cstate="print"/>
          <a:srcRect/>
          <a:stretch>
            <a:fillRect/>
          </a:stretch>
        </p:blipFill>
        <p:spPr bwMode="auto">
          <a:xfrm>
            <a:off x="10204450" y="1968500"/>
            <a:ext cx="1079500" cy="469900"/>
          </a:xfrm>
          <a:prstGeom prst="rect">
            <a:avLst/>
          </a:prstGeom>
          <a:noFill/>
          <a:ln w="9525">
            <a:noFill/>
            <a:miter lim="800000"/>
            <a:headEnd/>
            <a:tailEnd/>
          </a:ln>
        </p:spPr>
      </p:pic>
      <p:sp>
        <p:nvSpPr>
          <p:cNvPr id="4099" name="Rectangle 3"/>
          <p:cNvSpPr>
            <a:spLocks noGrp="1" noChangeArrowheads="1"/>
          </p:cNvSpPr>
          <p:nvPr>
            <p:ph type="subTitle" idx="1"/>
          </p:nvPr>
        </p:nvSpPr>
        <p:spPr>
          <a:xfrm>
            <a:off x="304800" y="5715000"/>
            <a:ext cx="6400800" cy="381000"/>
          </a:xfrm>
        </p:spPr>
        <p:txBody>
          <a:bodyPr/>
          <a:lstStyle>
            <a:lvl1pPr marL="0" indent="0">
              <a:buFont typeface="Wingdings" pitchFamily="2" charset="2"/>
              <a:buNone/>
              <a:defRPr sz="1800" b="1" i="1">
                <a:solidFill>
                  <a:schemeClr val="bg1"/>
                </a:solidFill>
              </a:defRPr>
            </a:lvl1pPr>
          </a:lstStyle>
          <a:p>
            <a:r>
              <a:rPr lang="zh-CN" altLang="en-US" smtClean="0"/>
              <a:t>单击此处编辑母版副标题样式</a:t>
            </a:r>
            <a:endParaRPr lang="en-US" altLang="zh-CN"/>
          </a:p>
        </p:txBody>
      </p:sp>
      <p:sp>
        <p:nvSpPr>
          <p:cNvPr id="3" name="标题 2"/>
          <p:cNvSpPr>
            <a:spLocks noGrp="1"/>
          </p:cNvSpPr>
          <p:nvPr>
            <p:ph type="title"/>
          </p:nvPr>
        </p:nvSpPr>
        <p:spPr/>
        <p:txBody>
          <a:bodyPr/>
          <a:lstStyle/>
          <a:p>
            <a:r>
              <a:rPr lang="zh-CN" altLang="en-US" smtClean="0"/>
              <a:t>单击此处编辑母版标题样式</a:t>
            </a:r>
            <a:endParaRPr lang="zh-CN" altLang="en-US"/>
          </a:p>
        </p:txBody>
      </p:sp>
      <p:sp>
        <p:nvSpPr>
          <p:cNvPr id="4097" name="日期占位符 4096"/>
          <p:cNvSpPr>
            <a:spLocks noGrp="1"/>
          </p:cNvSpPr>
          <p:nvPr>
            <p:ph type="dt" sz="half" idx="10"/>
          </p:nvPr>
        </p:nvSpPr>
        <p:spPr/>
        <p:txBody>
          <a:bodyPr/>
          <a:lstStyle/>
          <a:p>
            <a:fld id="{530820CF-B880-4189-942D-D702A7CBA730}" type="datetimeFigureOut">
              <a:rPr lang="zh-CN" altLang="en-US" smtClean="0"/>
              <a:pPr/>
              <a:t>2011-09-05</a:t>
            </a:fld>
            <a:endParaRPr lang="zh-CN" altLang="en-US"/>
          </a:p>
        </p:txBody>
      </p:sp>
      <p:sp>
        <p:nvSpPr>
          <p:cNvPr id="4100" name="页脚占位符 4099"/>
          <p:cNvSpPr>
            <a:spLocks noGrp="1"/>
          </p:cNvSpPr>
          <p:nvPr>
            <p:ph type="ftr" sz="quarter" idx="11"/>
          </p:nvPr>
        </p:nvSpPr>
        <p:spPr/>
        <p:txBody>
          <a:bodyPr/>
          <a:lstStyle/>
          <a:p>
            <a:endParaRPr lang="zh-CN" altLang="en-US"/>
          </a:p>
        </p:txBody>
      </p:sp>
      <p:sp>
        <p:nvSpPr>
          <p:cNvPr id="4101" name="灯片编号占位符 410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2000"/>
                                        <p:tgtEl>
                                          <p:spTgt spid="11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18"/>
                                        </p:tgtEl>
                                        <p:attrNameLst>
                                          <p:attrName>style.visibility</p:attrName>
                                        </p:attrNameLst>
                                      </p:cBhvr>
                                      <p:to>
                                        <p:strVal val="visible"/>
                                      </p:to>
                                    </p:set>
                                    <p:animEffect transition="in" filter="fade">
                                      <p:cBhvr>
                                        <p:cTn id="14" dur="1000"/>
                                        <p:tgtEl>
                                          <p:spTgt spid="118"/>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120"/>
                                        </p:tgtEl>
                                        <p:attrNameLst>
                                          <p:attrName>style.visibility</p:attrName>
                                        </p:attrNameLst>
                                      </p:cBhvr>
                                      <p:to>
                                        <p:strVal val="visible"/>
                                      </p:to>
                                    </p:set>
                                    <p:animEffect transition="in" filter="wipe(down)">
                                      <p:cBhvr>
                                        <p:cTn id="18" dur="500"/>
                                        <p:tgtEl>
                                          <p:spTgt spid="120"/>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wipe(down)">
                                      <p:cBhvr>
                                        <p:cTn id="22" dur="500"/>
                                        <p:tgtEl>
                                          <p:spTgt spid="119"/>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116"/>
                                        </p:tgtEl>
                                        <p:attrNameLst>
                                          <p:attrName>ppt_x</p:attrName>
                                          <p:attrName>ppt_y</p:attrName>
                                        </p:attrNameLst>
                                      </p:cBhvr>
                                      <p:rCtr x="-10500" y="2400"/>
                                    </p:animMotion>
                                  </p:childTnLst>
                                </p:cTn>
                              </p:par>
                              <p:par>
                                <p:cTn id="26" presetID="10" presetClass="entr" presetSubtype="0" fill="hold" nodeType="withEffect">
                                  <p:stCondLst>
                                    <p:cond delay="0"/>
                                  </p:stCondLst>
                                  <p:childTnLst>
                                    <p:set>
                                      <p:cBhvr>
                                        <p:cTn id="27" dur="1" fill="hold">
                                          <p:stCondLst>
                                            <p:cond delay="0"/>
                                          </p:stCondLst>
                                        </p:cTn>
                                        <p:tgtEl>
                                          <p:spTgt spid="116"/>
                                        </p:tgtEl>
                                        <p:attrNameLst>
                                          <p:attrName>style.visibility</p:attrName>
                                        </p:attrNameLst>
                                      </p:cBhvr>
                                      <p:to>
                                        <p:strVal val="visible"/>
                                      </p:to>
                                    </p:set>
                                    <p:animEffect transition="in" filter="fade">
                                      <p:cBhvr>
                                        <p:cTn id="28" dur="1000"/>
                                        <p:tgtEl>
                                          <p:spTgt spid="116"/>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wipe(down)">
                                      <p:cBhvr>
                                        <p:cTn id="32" dur="500"/>
                                        <p:tgtEl>
                                          <p:spTgt spid="115"/>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wipe(down)">
                                      <p:cBhvr>
                                        <p:cTn id="36" dur="1000"/>
                                        <p:tgtEl>
                                          <p:spTgt spid="117"/>
                                        </p:tgtEl>
                                      </p:cBhvr>
                                    </p:animEffect>
                                  </p:childTnLst>
                                </p:cTn>
                              </p:par>
                              <p:par>
                                <p:cTn id="37" presetID="10" presetClass="entr" presetSubtype="0" fill="hold" nodeType="withEffect">
                                  <p:stCondLst>
                                    <p:cond delay="8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2000"/>
                                        <p:tgtEl>
                                          <p:spTgt spid="2"/>
                                        </p:tgtEl>
                                      </p:cBhvr>
                                    </p:animEffect>
                                  </p:childTnLst>
                                </p:cTn>
                              </p:par>
                            </p:childTnLst>
                          </p:cTn>
                        </p:par>
                        <p:par>
                          <p:cTn id="40" fill="hold">
                            <p:stCondLst>
                              <p:cond delay="93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121"/>
                                        </p:tgtEl>
                                        <p:attrNameLst>
                                          <p:attrName>ppt_x</p:attrName>
                                          <p:attrName>ppt_y</p:attrName>
                                        </p:attrNameLst>
                                      </p:cBhvr>
                                      <p:rCtr x="-47500" y="20200"/>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122"/>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229600" cy="5029200"/>
          </a:xfrm>
        </p:spPr>
        <p:txBody>
          <a:bodyPr/>
          <a:lstStyle/>
          <a:p>
            <a:pPr lvl="0"/>
            <a:r>
              <a:rPr lang="zh-CN" altLang="en-US" noProof="0" smtClean="0"/>
              <a:t>单击图标添加表格</a:t>
            </a:r>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8" name="Rectangle 5"/>
          <p:cNvSpPr>
            <a:spLocks noGrp="1" noChangeArrowheads="1"/>
          </p:cNvSpPr>
          <p:nvPr>
            <p:ph type="ftr" sz="quarter" idx="11"/>
          </p:nvPr>
        </p:nvSpPr>
        <p:spPr>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4" name="Rectangle 5"/>
          <p:cNvSpPr>
            <a:spLocks noGrp="1" noChangeArrowheads="1"/>
          </p:cNvSpPr>
          <p:nvPr>
            <p:ph type="ftr" sz="quarter" idx="11"/>
          </p:nvPr>
        </p:nvSpPr>
        <p:spPr>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3" name="Rectangle 5"/>
          <p:cNvSpPr>
            <a:spLocks noGrp="1" noChangeArrowheads="1"/>
          </p:cNvSpPr>
          <p:nvPr>
            <p:ph type="ftr" sz="quarter" idx="11"/>
          </p:nvPr>
        </p:nvSpPr>
        <p:spPr>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2011-09-05</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23" Type="http://schemas.openxmlformats.org/officeDocument/2006/relationships/image" Target="../media/image10.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 Id="rId22"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9" descr="1"/>
          <p:cNvPicPr>
            <a:picLocks noChangeAspect="1" noChangeArrowheads="1"/>
          </p:cNvPicPr>
          <p:nvPr/>
        </p:nvPicPr>
        <p:blipFill>
          <a:blip r:embed="rId14" cstate="print"/>
          <a:srcRect b="38461"/>
          <a:stretch>
            <a:fillRect/>
          </a:stretch>
        </p:blipFill>
        <p:spPr bwMode="auto">
          <a:xfrm>
            <a:off x="0" y="6324600"/>
            <a:ext cx="9144000" cy="542925"/>
          </a:xfrm>
          <a:prstGeom prst="rect">
            <a:avLst/>
          </a:prstGeom>
          <a:noFill/>
          <a:ln w="9525">
            <a:noFill/>
            <a:miter lim="800000"/>
            <a:headEnd/>
            <a:tailEnd/>
          </a:ln>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w="9525">
            <a:noFill/>
            <a:miter lim="800000"/>
            <a:headEnd/>
            <a:tailEnd/>
          </a:ln>
          <a:effectLst/>
        </p:spPr>
        <p:txBody>
          <a:bodyPr wrap="none" anchor="ctr"/>
          <a:lstStyle/>
          <a:p>
            <a:endParaRPr lang="zh-CN" altLang="en-US">
              <a:ea typeface="宋体" charset="-122"/>
            </a:endParaRPr>
          </a:p>
        </p:txBody>
      </p:sp>
      <p:sp>
        <p:nvSpPr>
          <p:cNvPr id="1028"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2" name="Rectangle 4"/>
          <p:cNvSpPr>
            <a:spLocks noGrp="1" noChangeArrowheads="1"/>
          </p:cNvSpPr>
          <p:nvPr>
            <p:ph type="dt" sz="half" idx="2"/>
          </p:nvPr>
        </p:nvSpPr>
        <p:spPr bwMode="auto">
          <a:xfrm>
            <a:off x="457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solidFill>
                  <a:schemeClr val="bg1"/>
                </a:solidFill>
                <a:ea typeface="宋体" charset="-122"/>
              </a:defRPr>
            </a:lvl1pPr>
          </a:lstStyle>
          <a:p>
            <a:fld id="{530820CF-B880-4189-942D-D702A7CBA730}" type="datetimeFigureOut">
              <a:rPr lang="zh-CN" altLang="en-US" smtClean="0"/>
              <a:pPr/>
              <a:t>2011-09-05</a:t>
            </a:fld>
            <a:endParaRPr lang="zh-CN" altLang="en-US"/>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smtClean="0">
                <a:solidFill>
                  <a:schemeClr val="bg1"/>
                </a:solidFill>
                <a:ea typeface="宋体" charset="-122"/>
              </a:defRPr>
            </a:lvl1pPr>
          </a:lstStyle>
          <a:p>
            <a:endParaRPr lang="zh-CN" altLang="en-US"/>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solidFill>
                  <a:schemeClr val="bg1"/>
                </a:solidFill>
                <a:ea typeface="宋体" charset="-122"/>
              </a:defRPr>
            </a:lvl1pPr>
          </a:lstStyle>
          <a:p>
            <a:fld id="{0C913308-F349-4B6D-A68A-DD1791B4A57B}" type="slidenum">
              <a:rPr lang="zh-CN" altLang="en-US" smtClean="0"/>
              <a:pPr/>
              <a:t>‹#›</a:t>
            </a:fld>
            <a:endParaRPr lang="zh-CN" altLang="en-US"/>
          </a:p>
        </p:txBody>
      </p:sp>
      <p:pic>
        <p:nvPicPr>
          <p:cNvPr id="1032" name="Picture 9" descr="artplus_nature_naturalcity42_a"/>
          <p:cNvPicPr>
            <a:picLocks noChangeAspect="1" noChangeArrowheads="1"/>
          </p:cNvPicPr>
          <p:nvPr/>
        </p:nvPicPr>
        <p:blipFill>
          <a:blip r:embed="rId15" cstate="print"/>
          <a:srcRect/>
          <a:stretch>
            <a:fillRect/>
          </a:stretch>
        </p:blipFill>
        <p:spPr bwMode="auto">
          <a:xfrm>
            <a:off x="7891463" y="5935663"/>
            <a:ext cx="1235075" cy="833437"/>
          </a:xfrm>
          <a:prstGeom prst="rect">
            <a:avLst/>
          </a:prstGeom>
          <a:noFill/>
          <a:ln w="9525">
            <a:noFill/>
            <a:miter lim="800000"/>
            <a:headEnd/>
            <a:tailEnd/>
          </a:ln>
        </p:spPr>
      </p:pic>
      <p:pic>
        <p:nvPicPr>
          <p:cNvPr id="1033" name="Picture 10" descr="artplus_nature_naturalcity42_b"/>
          <p:cNvPicPr>
            <a:picLocks noChangeAspect="1" noChangeArrowheads="1"/>
          </p:cNvPicPr>
          <p:nvPr/>
        </p:nvPicPr>
        <p:blipFill>
          <a:blip r:embed="rId16" cstate="print"/>
          <a:srcRect/>
          <a:stretch>
            <a:fillRect/>
          </a:stretch>
        </p:blipFill>
        <p:spPr bwMode="auto">
          <a:xfrm>
            <a:off x="7981950" y="5916613"/>
            <a:ext cx="828675" cy="158750"/>
          </a:xfrm>
          <a:prstGeom prst="rect">
            <a:avLst/>
          </a:prstGeom>
          <a:noFill/>
          <a:ln w="9525">
            <a:noFill/>
            <a:miter lim="800000"/>
            <a:headEnd/>
            <a:tailEnd/>
          </a:ln>
        </p:spPr>
      </p:pic>
      <p:pic>
        <p:nvPicPr>
          <p:cNvPr id="1034" name="Picture 11" descr="artplus_nature_naturalcity42_e"/>
          <p:cNvPicPr>
            <a:picLocks noChangeAspect="1" noChangeArrowheads="1"/>
          </p:cNvPicPr>
          <p:nvPr/>
        </p:nvPicPr>
        <p:blipFill>
          <a:blip r:embed="rId17" cstate="print"/>
          <a:srcRect/>
          <a:stretch>
            <a:fillRect/>
          </a:stretch>
        </p:blipFill>
        <p:spPr bwMode="auto">
          <a:xfrm>
            <a:off x="8161338" y="5608638"/>
            <a:ext cx="430212" cy="463550"/>
          </a:xfrm>
          <a:prstGeom prst="rect">
            <a:avLst/>
          </a:prstGeom>
          <a:noFill/>
          <a:ln w="9525">
            <a:noFill/>
            <a:miter lim="800000"/>
            <a:headEnd/>
            <a:tailEnd/>
          </a:ln>
        </p:spPr>
      </p:pic>
      <p:pic>
        <p:nvPicPr>
          <p:cNvPr id="1035" name="Picture 12" descr="artplus_nature_naturalcity42_d"/>
          <p:cNvPicPr>
            <a:picLocks noChangeAspect="1" noChangeArrowheads="1"/>
          </p:cNvPicPr>
          <p:nvPr/>
        </p:nvPicPr>
        <p:blipFill>
          <a:blip r:embed="rId18" cstate="print"/>
          <a:srcRect/>
          <a:stretch>
            <a:fillRect/>
          </a:stretch>
        </p:blipFill>
        <p:spPr bwMode="auto">
          <a:xfrm>
            <a:off x="8102600" y="5849938"/>
            <a:ext cx="173038" cy="161925"/>
          </a:xfrm>
          <a:prstGeom prst="rect">
            <a:avLst/>
          </a:prstGeom>
          <a:noFill/>
          <a:ln w="9525">
            <a:noFill/>
            <a:miter lim="800000"/>
            <a:headEnd/>
            <a:tailEnd/>
          </a:ln>
        </p:spPr>
      </p:pic>
      <p:pic>
        <p:nvPicPr>
          <p:cNvPr id="1036" name="Picture 13" descr="artplus_nature_naturalcity42_i"/>
          <p:cNvPicPr>
            <a:picLocks noChangeAspect="1" noChangeArrowheads="1"/>
          </p:cNvPicPr>
          <p:nvPr/>
        </p:nvPicPr>
        <p:blipFill>
          <a:blip r:embed="rId19" cstate="print"/>
          <a:srcRect/>
          <a:stretch>
            <a:fillRect/>
          </a:stretch>
        </p:blipFill>
        <p:spPr bwMode="auto">
          <a:xfrm>
            <a:off x="8469313" y="5969000"/>
            <a:ext cx="461962" cy="244475"/>
          </a:xfrm>
          <a:prstGeom prst="rect">
            <a:avLst/>
          </a:prstGeom>
          <a:noFill/>
          <a:ln w="9525">
            <a:noFill/>
            <a:miter lim="800000"/>
            <a:headEnd/>
            <a:tailEnd/>
          </a:ln>
        </p:spPr>
      </p:pic>
      <p:pic>
        <p:nvPicPr>
          <p:cNvPr id="1037" name="Picture 14" descr="artplus_nature_naturalcity42_c"/>
          <p:cNvPicPr>
            <a:picLocks noChangeAspect="1" noChangeArrowheads="1"/>
          </p:cNvPicPr>
          <p:nvPr/>
        </p:nvPicPr>
        <p:blipFill>
          <a:blip r:embed="rId20" cstate="print"/>
          <a:srcRect/>
          <a:stretch>
            <a:fillRect/>
          </a:stretch>
        </p:blipFill>
        <p:spPr bwMode="auto">
          <a:xfrm>
            <a:off x="8562975" y="5943600"/>
            <a:ext cx="309563" cy="241300"/>
          </a:xfrm>
          <a:prstGeom prst="rect">
            <a:avLst/>
          </a:prstGeom>
          <a:noFill/>
          <a:ln w="9525">
            <a:noFill/>
            <a:miter lim="800000"/>
            <a:headEnd/>
            <a:tailEnd/>
          </a:ln>
        </p:spPr>
      </p:pic>
      <p:pic>
        <p:nvPicPr>
          <p:cNvPr id="1039" name="Picture 15" descr="artplus_nature_naturalcity42_f"/>
          <p:cNvPicPr>
            <a:picLocks noChangeAspect="1" noChangeArrowheads="1"/>
          </p:cNvPicPr>
          <p:nvPr/>
        </p:nvPicPr>
        <p:blipFill>
          <a:blip r:embed="rId21" cstate="print"/>
          <a:srcRect/>
          <a:stretch>
            <a:fillRect/>
          </a:stretch>
        </p:blipFill>
        <p:spPr bwMode="auto">
          <a:xfrm>
            <a:off x="7926388" y="6334125"/>
            <a:ext cx="1370012" cy="523875"/>
          </a:xfrm>
          <a:prstGeom prst="rect">
            <a:avLst/>
          </a:prstGeom>
          <a:noFill/>
          <a:ln w="9525">
            <a:noFill/>
            <a:miter lim="800000"/>
            <a:headEnd/>
            <a:tailEnd/>
          </a:ln>
        </p:spPr>
      </p:pic>
      <p:sp>
        <p:nvSpPr>
          <p:cNvPr id="3" name="Rectangle 2"/>
          <p:cNvSpPr>
            <a:spLocks noGrp="1" noChangeArrowheads="1"/>
          </p:cNvSpPr>
          <p:nvPr>
            <p:ph type="title"/>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44" name="Picture 20" descr="a1"/>
          <p:cNvPicPr>
            <a:picLocks noChangeAspect="1" noChangeArrowheads="1"/>
          </p:cNvPicPr>
          <p:nvPr/>
        </p:nvPicPr>
        <p:blipFill>
          <a:blip r:embed="rId22" cstate="print"/>
          <a:srcRect/>
          <a:stretch>
            <a:fillRect/>
          </a:stretch>
        </p:blipFill>
        <p:spPr bwMode="auto">
          <a:xfrm>
            <a:off x="7858148" y="142852"/>
            <a:ext cx="942975" cy="1082675"/>
          </a:xfrm>
          <a:prstGeom prst="rect">
            <a:avLst/>
          </a:prstGeom>
          <a:noFill/>
          <a:ln w="9525">
            <a:noFill/>
            <a:miter lim="800000"/>
            <a:headEnd/>
            <a:tailEnd/>
          </a:ln>
        </p:spPr>
      </p:pic>
      <p:pic>
        <p:nvPicPr>
          <p:cNvPr id="1045" name="Picture 21" descr="b_1"/>
          <p:cNvPicPr>
            <a:picLocks noChangeAspect="1" noChangeArrowheads="1"/>
          </p:cNvPicPr>
          <p:nvPr/>
        </p:nvPicPr>
        <p:blipFill>
          <a:blip r:embed="rId23" cstate="print"/>
          <a:srcRect/>
          <a:stretch>
            <a:fillRect/>
          </a:stretch>
        </p:blipFill>
        <p:spPr bwMode="auto">
          <a:xfrm>
            <a:off x="103162" y="1371600"/>
            <a:ext cx="825500" cy="3587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rtl="0" eaLnBrk="1" fontAlgn="base" hangingPunct="1">
        <a:spcBef>
          <a:spcPct val="0"/>
        </a:spcBef>
        <a:spcAft>
          <a:spcPct val="0"/>
        </a:spcAft>
        <a:defRPr sz="4200" b="1" i="1">
          <a:solidFill>
            <a:schemeClr val="tx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charset="0"/>
        </a:defRPr>
      </a:lvl2pPr>
      <a:lvl3pPr algn="ctr" rtl="0" eaLnBrk="1" fontAlgn="base" hangingPunct="1">
        <a:spcBef>
          <a:spcPct val="0"/>
        </a:spcBef>
        <a:spcAft>
          <a:spcPct val="0"/>
        </a:spcAft>
        <a:defRPr sz="4200" b="1" i="1">
          <a:solidFill>
            <a:schemeClr val="tx1"/>
          </a:solidFill>
          <a:latin typeface="Arial" charset="0"/>
        </a:defRPr>
      </a:lvl3pPr>
      <a:lvl4pPr algn="ctr" rtl="0" eaLnBrk="1" fontAlgn="base" hangingPunct="1">
        <a:spcBef>
          <a:spcPct val="0"/>
        </a:spcBef>
        <a:spcAft>
          <a:spcPct val="0"/>
        </a:spcAft>
        <a:defRPr sz="4200" b="1" i="1">
          <a:solidFill>
            <a:schemeClr val="tx1"/>
          </a:solidFill>
          <a:latin typeface="Arial" charset="0"/>
        </a:defRPr>
      </a:lvl4pPr>
      <a:lvl5pPr algn="ctr" rtl="0" eaLnBrk="1" fontAlgn="base" hangingPunct="1">
        <a:spcBef>
          <a:spcPct val="0"/>
        </a:spcBef>
        <a:spcAft>
          <a:spcPct val="0"/>
        </a:spcAft>
        <a:defRPr sz="4200" b="1" i="1">
          <a:solidFill>
            <a:schemeClr val="tx1"/>
          </a:solidFill>
          <a:latin typeface="Arial" charset="0"/>
        </a:defRPr>
      </a:lvl5pPr>
      <a:lvl6pPr marL="457200" algn="ctr" rtl="0" eaLnBrk="1" fontAlgn="base" hangingPunct="1">
        <a:spcBef>
          <a:spcPct val="0"/>
        </a:spcBef>
        <a:spcAft>
          <a:spcPct val="0"/>
        </a:spcAft>
        <a:defRPr sz="4200" b="1" i="1">
          <a:solidFill>
            <a:schemeClr val="tx1"/>
          </a:solidFill>
          <a:latin typeface="Arial" charset="0"/>
        </a:defRPr>
      </a:lvl6pPr>
      <a:lvl7pPr marL="914400" algn="ctr" rtl="0" eaLnBrk="1" fontAlgn="base" hangingPunct="1">
        <a:spcBef>
          <a:spcPct val="0"/>
        </a:spcBef>
        <a:spcAft>
          <a:spcPct val="0"/>
        </a:spcAft>
        <a:defRPr sz="4200" b="1" i="1">
          <a:solidFill>
            <a:schemeClr val="tx1"/>
          </a:solidFill>
          <a:latin typeface="Arial" charset="0"/>
        </a:defRPr>
      </a:lvl7pPr>
      <a:lvl8pPr marL="1371600" algn="ctr" rtl="0" eaLnBrk="1" fontAlgn="base" hangingPunct="1">
        <a:spcBef>
          <a:spcPct val="0"/>
        </a:spcBef>
        <a:spcAft>
          <a:spcPct val="0"/>
        </a:spcAft>
        <a:defRPr sz="4200" b="1" i="1">
          <a:solidFill>
            <a:schemeClr val="tx1"/>
          </a:solidFill>
          <a:latin typeface="Arial" charset="0"/>
        </a:defRPr>
      </a:lvl8pPr>
      <a:lvl9pPr marL="1828800" algn="ctr" rtl="0" eaLnBrk="1" fontAlgn="base" hangingPunct="1">
        <a:spcBef>
          <a:spcPct val="0"/>
        </a:spcBef>
        <a:spcAft>
          <a:spcPct val="0"/>
        </a:spcAft>
        <a:defRPr sz="4200" b="1" i="1">
          <a:solidFill>
            <a:schemeClr val="tx1"/>
          </a:solidFill>
          <a:latin typeface="Arial" charset="0"/>
        </a:defRPr>
      </a:lvl9pPr>
    </p:titleStyle>
    <p:bodyStyle>
      <a:lvl1pPr marL="342900" indent="-342900" algn="l" rtl="0" eaLnBrk="1" fontAlgn="base" hangingPunct="1">
        <a:spcBef>
          <a:spcPct val="20000"/>
        </a:spcBef>
        <a:spcAft>
          <a:spcPct val="0"/>
        </a:spcAft>
        <a:buClr>
          <a:schemeClr val="fo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6.xml"/><Relationship Id="rId13" Type="http://schemas.openxmlformats.org/officeDocument/2006/relationships/diagramColors" Target="../diagrams/colors7.xml"/><Relationship Id="rId3" Type="http://schemas.openxmlformats.org/officeDocument/2006/relationships/diagramLayout" Target="../diagrams/layout5.xml"/><Relationship Id="rId7" Type="http://schemas.openxmlformats.org/officeDocument/2006/relationships/diagramLayout" Target="../diagrams/layout6.xml"/><Relationship Id="rId12" Type="http://schemas.openxmlformats.org/officeDocument/2006/relationships/diagramQuickStyle" Target="../diagrams/quickStyle7.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openxmlformats.org/officeDocument/2006/relationships/diagramData" Target="../diagrams/data6.xml"/><Relationship Id="rId11" Type="http://schemas.openxmlformats.org/officeDocument/2006/relationships/diagramLayout" Target="../diagrams/layout7.xml"/><Relationship Id="rId5" Type="http://schemas.openxmlformats.org/officeDocument/2006/relationships/diagramColors" Target="../diagrams/colors5.xml"/><Relationship Id="rId10" Type="http://schemas.openxmlformats.org/officeDocument/2006/relationships/diagramData" Target="../diagrams/data7.xml"/><Relationship Id="rId4" Type="http://schemas.openxmlformats.org/officeDocument/2006/relationships/diagramQuickStyle" Target="../diagrams/quickStyle5.xml"/><Relationship Id="rId9" Type="http://schemas.openxmlformats.org/officeDocument/2006/relationships/diagramColors" Target="../diagrams/colors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12.xml"/><Relationship Id="rId3" Type="http://schemas.openxmlformats.org/officeDocument/2006/relationships/diagramLayout" Target="../diagrams/layout11.xml"/><Relationship Id="rId7" Type="http://schemas.openxmlformats.org/officeDocument/2006/relationships/diagramLayout" Target="../diagrams/layout12.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openxmlformats.org/officeDocument/2006/relationships/diagramData" Target="../diagrams/data12.xml"/><Relationship Id="rId5" Type="http://schemas.openxmlformats.org/officeDocument/2006/relationships/diagramColors" Target="../diagrams/colors11.xml"/><Relationship Id="rId4" Type="http://schemas.openxmlformats.org/officeDocument/2006/relationships/diagramQuickStyle" Target="../diagrams/quickStyle11.xml"/><Relationship Id="rId9" Type="http://schemas.openxmlformats.org/officeDocument/2006/relationships/diagramColors" Target="../diagrams/colors12.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14.xml"/><Relationship Id="rId3" Type="http://schemas.openxmlformats.org/officeDocument/2006/relationships/diagramLayout" Target="../diagrams/layout13.xml"/><Relationship Id="rId7" Type="http://schemas.openxmlformats.org/officeDocument/2006/relationships/diagramLayout" Target="../diagrams/layout14.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openxmlformats.org/officeDocument/2006/relationships/diagramData" Target="../diagrams/data14.xml"/><Relationship Id="rId5" Type="http://schemas.openxmlformats.org/officeDocument/2006/relationships/diagramColors" Target="../diagrams/colors13.xml"/><Relationship Id="rId4" Type="http://schemas.openxmlformats.org/officeDocument/2006/relationships/diagramQuickStyle" Target="../diagrams/quickStyle13.xml"/><Relationship Id="rId9" Type="http://schemas.openxmlformats.org/officeDocument/2006/relationships/diagramColors" Target="../diagrams/colors14.xml"/></Relationships>
</file>

<file path=ppt/slides/_rels/slide16.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17.xml"/><Relationship Id="rId13" Type="http://schemas.openxmlformats.org/officeDocument/2006/relationships/diagramColors" Target="../diagrams/colors18.xml"/><Relationship Id="rId3" Type="http://schemas.openxmlformats.org/officeDocument/2006/relationships/diagramLayout" Target="../diagrams/layout16.xml"/><Relationship Id="rId7" Type="http://schemas.openxmlformats.org/officeDocument/2006/relationships/diagramLayout" Target="../diagrams/layout17.xml"/><Relationship Id="rId12" Type="http://schemas.openxmlformats.org/officeDocument/2006/relationships/diagramQuickStyle" Target="../diagrams/quickStyle18.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openxmlformats.org/officeDocument/2006/relationships/diagramData" Target="../diagrams/data17.xml"/><Relationship Id="rId11" Type="http://schemas.openxmlformats.org/officeDocument/2006/relationships/diagramLayout" Target="../diagrams/layout18.xml"/><Relationship Id="rId5" Type="http://schemas.openxmlformats.org/officeDocument/2006/relationships/diagramColors" Target="../diagrams/colors16.xml"/><Relationship Id="rId10" Type="http://schemas.openxmlformats.org/officeDocument/2006/relationships/diagramData" Target="../diagrams/data18.xml"/><Relationship Id="rId4" Type="http://schemas.openxmlformats.org/officeDocument/2006/relationships/diagramQuickStyle" Target="../diagrams/quickStyle16.xml"/><Relationship Id="rId9" Type="http://schemas.openxmlformats.org/officeDocument/2006/relationships/diagramColors" Target="../diagrams/colors1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diagramLayout" Target="../diagrams/layout3.xml"/><Relationship Id="rId7" Type="http://schemas.openxmlformats.org/officeDocument/2006/relationships/diagramLayout" Target="../diagrams/layout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diagramColors" Target="../diagrams/colors4.xml"/></Relationships>
</file>

<file path=ppt/slides/_rels/slide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zh-CN" altLang="en-US" dirty="0" smtClean="0"/>
              <a:t>杨开城</a:t>
            </a:r>
            <a:endParaRPr lang="en-US" altLang="zh-CN" dirty="0" smtClean="0"/>
          </a:p>
          <a:p>
            <a:r>
              <a:rPr lang="zh-CN" altLang="en-US" dirty="0" smtClean="0"/>
              <a:t>北京师范大学教育技术学院</a:t>
            </a:r>
            <a:endParaRPr lang="zh-CN" altLang="en-US" dirty="0"/>
          </a:p>
        </p:txBody>
      </p:sp>
      <p:sp>
        <p:nvSpPr>
          <p:cNvPr id="2" name="标题 1"/>
          <p:cNvSpPr>
            <a:spLocks noGrp="1"/>
          </p:cNvSpPr>
          <p:nvPr>
            <p:ph type="title"/>
          </p:nvPr>
        </p:nvSpPr>
        <p:spPr/>
        <p:txBody>
          <a:bodyPr/>
          <a:lstStyle/>
          <a:p>
            <a:r>
              <a:rPr lang="zh-CN" altLang="en-US" sz="6000" dirty="0" smtClean="0"/>
              <a:t>别样的教育</a:t>
            </a:r>
            <a:r>
              <a:rPr lang="en-US" altLang="zh-CN" sz="6000" dirty="0" smtClean="0"/>
              <a:t>(</a:t>
            </a:r>
            <a:r>
              <a:rPr lang="zh-CN" altLang="en-US" sz="6000" dirty="0" smtClean="0"/>
              <a:t>技术</a:t>
            </a:r>
            <a:r>
              <a:rPr lang="en-US" altLang="zh-CN" sz="6000" smtClean="0"/>
              <a:t>)</a:t>
            </a:r>
            <a:r>
              <a:rPr lang="zh-CN" altLang="en-US" sz="6000" smtClean="0"/>
              <a:t>学</a:t>
            </a:r>
            <a:endParaRPr lang="zh-CN" altLang="en-US" sz="6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357158" y="1928802"/>
          <a:ext cx="7739074" cy="3000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nvGraphicFramePr>
        <p:xfrm>
          <a:off x="571472" y="1865330"/>
          <a:ext cx="8286808" cy="37068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图示 5"/>
          <p:cNvGraphicFramePr/>
          <p:nvPr/>
        </p:nvGraphicFramePr>
        <p:xfrm>
          <a:off x="785786" y="2143116"/>
          <a:ext cx="8286808" cy="428625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3" name="标题 2"/>
          <p:cNvSpPr>
            <a:spLocks noGrp="1"/>
          </p:cNvSpPr>
          <p:nvPr>
            <p:ph type="title"/>
          </p:nvPr>
        </p:nvSpPr>
        <p:spPr>
          <a:xfrm>
            <a:off x="500034" y="1000108"/>
            <a:ext cx="8229600" cy="868363"/>
          </a:xfrm>
        </p:spPr>
        <p:txBody>
          <a:bodyPr>
            <a:normAutofit/>
          </a:bodyPr>
          <a:lstStyle/>
          <a:p>
            <a:r>
              <a:rPr lang="en-US" altLang="zh-CN" sz="2800" dirty="0" smtClean="0"/>
              <a:t>1.</a:t>
            </a:r>
            <a:r>
              <a:rPr lang="zh-CN" altLang="en-US" sz="2800" dirty="0" smtClean="0"/>
              <a:t> 教育</a:t>
            </a:r>
            <a:r>
              <a:rPr lang="zh-CN" altLang="en-US" sz="2800" dirty="0" smtClean="0"/>
              <a:t>研究的科学化与科学性</a:t>
            </a:r>
            <a:endParaRPr lang="zh-CN" altLang="en-US" sz="2800" dirty="0"/>
          </a:p>
        </p:txBody>
      </p:sp>
      <p:sp>
        <p:nvSpPr>
          <p:cNvPr id="7" name="标题 1"/>
          <p:cNvSpPr txBox="1">
            <a:spLocks/>
          </p:cNvSpPr>
          <p:nvPr/>
        </p:nvSpPr>
        <p:spPr bwMode="auto">
          <a:xfrm>
            <a:off x="500034" y="21429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dirty="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000108"/>
            <a:ext cx="8229600" cy="868363"/>
          </a:xfrm>
        </p:spPr>
        <p:txBody>
          <a:bodyPr/>
          <a:lstStyle/>
          <a:p>
            <a:r>
              <a:rPr lang="en-US" altLang="zh-CN" sz="2800" dirty="0" smtClean="0"/>
              <a:t>2.</a:t>
            </a:r>
            <a:r>
              <a:rPr lang="zh-CN" altLang="en-US" sz="2800" dirty="0" smtClean="0"/>
              <a:t>科学性</a:t>
            </a:r>
            <a:r>
              <a:rPr lang="zh-CN" altLang="en-US" sz="2800" dirty="0" smtClean="0"/>
              <a:t>与研究结构体</a:t>
            </a:r>
            <a:endParaRPr lang="zh-CN" altLang="en-US" sz="2800" dirty="0"/>
          </a:p>
        </p:txBody>
      </p:sp>
      <p:graphicFrame>
        <p:nvGraphicFramePr>
          <p:cNvPr id="5" name="内容占位符 4"/>
          <p:cNvGraphicFramePr>
            <a:graphicFrameLocks noGrp="1"/>
          </p:cNvGraphicFramePr>
          <p:nvPr>
            <p:ph idx="1"/>
          </p:nvPr>
        </p:nvGraphicFramePr>
        <p:xfrm>
          <a:off x="457200" y="1935480"/>
          <a:ext cx="8229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组合 7"/>
          <p:cNvGrpSpPr/>
          <p:nvPr/>
        </p:nvGrpSpPr>
        <p:grpSpPr>
          <a:xfrm>
            <a:off x="4214810" y="3857628"/>
            <a:ext cx="785818" cy="500066"/>
            <a:chOff x="7500958" y="785794"/>
            <a:chExt cx="785818" cy="500066"/>
          </a:xfrm>
        </p:grpSpPr>
        <p:sp>
          <p:nvSpPr>
            <p:cNvPr id="6" name="椭圆 5"/>
            <p:cNvSpPr/>
            <p:nvPr/>
          </p:nvSpPr>
          <p:spPr>
            <a:xfrm>
              <a:off x="7572396" y="785794"/>
              <a:ext cx="571504" cy="500066"/>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7500958" y="845090"/>
              <a:ext cx="785818" cy="369332"/>
            </a:xfrm>
            <a:prstGeom prst="rect">
              <a:avLst/>
            </a:prstGeom>
            <a:noFill/>
          </p:spPr>
          <p:txBody>
            <a:bodyPr wrap="square" rtlCol="0">
              <a:spAutoFit/>
            </a:bodyPr>
            <a:lstStyle/>
            <a:p>
              <a:r>
                <a:rPr lang="zh-CN" altLang="en-US" b="1" dirty="0" smtClean="0">
                  <a:solidFill>
                    <a:schemeClr val="bg1"/>
                  </a:solidFill>
                </a:rPr>
                <a:t>研究</a:t>
              </a:r>
              <a:endParaRPr lang="zh-CN" altLang="en-US" b="1" dirty="0">
                <a:solidFill>
                  <a:schemeClr val="bg1"/>
                </a:solidFill>
              </a:endParaRPr>
            </a:p>
          </p:txBody>
        </p:sp>
      </p:grpSp>
      <p:sp>
        <p:nvSpPr>
          <p:cNvPr id="8"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000108"/>
            <a:ext cx="8229600" cy="868363"/>
          </a:xfrm>
        </p:spPr>
        <p:txBody>
          <a:bodyPr/>
          <a:lstStyle/>
          <a:p>
            <a:r>
              <a:rPr lang="en-US" altLang="zh-CN" sz="2800" dirty="0" smtClean="0"/>
              <a:t>3</a:t>
            </a:r>
            <a:r>
              <a:rPr lang="en-US" altLang="zh-CN" sz="2800" dirty="0" smtClean="0"/>
              <a:t>.</a:t>
            </a:r>
            <a:r>
              <a:rPr lang="zh-CN" altLang="en-US" sz="2800" dirty="0" smtClean="0"/>
              <a:t>教育</a:t>
            </a:r>
            <a:r>
              <a:rPr lang="zh-CN" altLang="en-US" sz="2800" dirty="0" smtClean="0"/>
              <a:t>研究与科学性</a:t>
            </a:r>
            <a:endParaRPr lang="zh-CN" altLang="en-US" sz="2800" dirty="0"/>
          </a:p>
        </p:txBody>
      </p:sp>
      <p:graphicFrame>
        <p:nvGraphicFramePr>
          <p:cNvPr id="4" name="内容占位符 3"/>
          <p:cNvGraphicFramePr>
            <a:graphicFrameLocks noGrp="1"/>
          </p:cNvGraphicFramePr>
          <p:nvPr>
            <p:ph idx="1"/>
          </p:nvPr>
        </p:nvGraphicFramePr>
        <p:xfrm>
          <a:off x="2500298" y="1428736"/>
          <a:ext cx="4643470" cy="40319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标注 6"/>
          <p:cNvSpPr/>
          <p:nvPr/>
        </p:nvSpPr>
        <p:spPr>
          <a:xfrm>
            <a:off x="285720" y="2071678"/>
            <a:ext cx="1857388" cy="1143008"/>
          </a:xfrm>
          <a:prstGeom prst="wedgeRoundRectCallout">
            <a:avLst>
              <a:gd name="adj1" fmla="val 67132"/>
              <a:gd name="adj2" fmla="val 90760"/>
              <a:gd name="adj3" fmla="val 1666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还原事实</a:t>
            </a:r>
            <a:endParaRPr lang="en-US" altLang="zh-CN" b="1" dirty="0" smtClean="0"/>
          </a:p>
          <a:p>
            <a:pPr algn="ctr"/>
            <a:r>
              <a:rPr lang="zh-CN" altLang="en-US" b="1" dirty="0" smtClean="0"/>
              <a:t>批判现实</a:t>
            </a:r>
            <a:endParaRPr lang="en-US" altLang="zh-CN" b="1" dirty="0" smtClean="0"/>
          </a:p>
          <a:p>
            <a:pPr algn="ctr"/>
            <a:r>
              <a:rPr lang="zh-CN" altLang="en-US" b="1" dirty="0" smtClean="0"/>
              <a:t>解决问题</a:t>
            </a:r>
            <a:endParaRPr lang="en-US" altLang="zh-CN" b="1" dirty="0" smtClean="0"/>
          </a:p>
          <a:p>
            <a:pPr algn="ctr"/>
            <a:r>
              <a:rPr lang="zh-CN" altLang="en-US" b="1" dirty="0" smtClean="0"/>
              <a:t>没有准入门槛</a:t>
            </a:r>
            <a:endParaRPr lang="zh-CN" altLang="en-US" b="1" dirty="0"/>
          </a:p>
        </p:txBody>
      </p:sp>
      <p:sp>
        <p:nvSpPr>
          <p:cNvPr id="8" name="圆角矩形标注 7"/>
          <p:cNvSpPr/>
          <p:nvPr/>
        </p:nvSpPr>
        <p:spPr>
          <a:xfrm>
            <a:off x="142844" y="5143512"/>
            <a:ext cx="2643206" cy="1143008"/>
          </a:xfrm>
          <a:prstGeom prst="wedgeRoundRectCallout">
            <a:avLst>
              <a:gd name="adj1" fmla="val 78640"/>
              <a:gd name="adj2" fmla="val -72356"/>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整体思考</a:t>
            </a:r>
            <a:endParaRPr lang="en-US" altLang="zh-CN" b="1" dirty="0" smtClean="0"/>
          </a:p>
          <a:p>
            <a:pPr algn="ctr"/>
            <a:r>
              <a:rPr lang="zh-CN" altLang="en-US" b="1" dirty="0" smtClean="0"/>
              <a:t>没有学科界限</a:t>
            </a:r>
            <a:endParaRPr lang="en-US" altLang="zh-CN" b="1" dirty="0" smtClean="0"/>
          </a:p>
          <a:p>
            <a:pPr algn="ctr"/>
            <a:r>
              <a:rPr lang="zh-CN" altLang="en-US" b="1" dirty="0" smtClean="0"/>
              <a:t>不是可检验命题的形式</a:t>
            </a:r>
            <a:endParaRPr lang="en-US" altLang="zh-CN" b="1" dirty="0" smtClean="0"/>
          </a:p>
          <a:p>
            <a:pPr algn="ctr"/>
            <a:r>
              <a:rPr lang="zh-CN" altLang="en-US" b="1" dirty="0" smtClean="0"/>
              <a:t>形而上基础、理论源泉</a:t>
            </a:r>
            <a:endParaRPr lang="zh-CN" altLang="en-US" b="1" dirty="0"/>
          </a:p>
        </p:txBody>
      </p:sp>
      <p:sp>
        <p:nvSpPr>
          <p:cNvPr id="9" name="圆角矩形标注 8"/>
          <p:cNvSpPr/>
          <p:nvPr/>
        </p:nvSpPr>
        <p:spPr>
          <a:xfrm>
            <a:off x="4429124" y="5429264"/>
            <a:ext cx="3929090" cy="1143008"/>
          </a:xfrm>
          <a:prstGeom prst="wedgeRoundRectCallout">
            <a:avLst>
              <a:gd name="adj1" fmla="val -35076"/>
              <a:gd name="adj2" fmla="val -97291"/>
              <a:gd name="adj3" fmla="val 16667"/>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教育心理学、教育管理学、教育人类学</a:t>
            </a:r>
            <a:r>
              <a:rPr lang="en-US" altLang="zh-CN" b="1" dirty="0" smtClean="0"/>
              <a:t>….</a:t>
            </a:r>
            <a:r>
              <a:rPr lang="zh-CN" altLang="en-US" b="1" dirty="0" smtClean="0"/>
              <a:t>的集合</a:t>
            </a:r>
            <a:endParaRPr lang="en-US" altLang="zh-CN" b="1" dirty="0" smtClean="0"/>
          </a:p>
          <a:p>
            <a:pPr algn="ctr"/>
            <a:r>
              <a:rPr lang="zh-CN" altLang="en-US" b="1" dirty="0" smtClean="0"/>
              <a:t>没有统一的理论框架和内在一致性</a:t>
            </a:r>
            <a:endParaRPr lang="en-US" altLang="zh-CN" b="1" dirty="0" smtClean="0"/>
          </a:p>
          <a:p>
            <a:pPr algn="ctr"/>
            <a:r>
              <a:rPr lang="zh-CN" altLang="en-US" b="1" dirty="0" smtClean="0"/>
              <a:t>是教育学的基础</a:t>
            </a:r>
            <a:endParaRPr lang="zh-CN" altLang="en-US" b="1" dirty="0"/>
          </a:p>
        </p:txBody>
      </p:sp>
      <p:sp>
        <p:nvSpPr>
          <p:cNvPr id="10" name="圆角矩形标注 9"/>
          <p:cNvSpPr/>
          <p:nvPr/>
        </p:nvSpPr>
        <p:spPr>
          <a:xfrm>
            <a:off x="5929322" y="2143116"/>
            <a:ext cx="3071834" cy="1143008"/>
          </a:xfrm>
          <a:prstGeom prst="wedgeRoundRectCallout">
            <a:avLst>
              <a:gd name="adj1" fmla="val -28355"/>
              <a:gd name="adj2" fmla="val 140630"/>
              <a:gd name="adj3" fmla="val 1666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提供“目的－手段－结果”框架下的整体理解</a:t>
            </a:r>
            <a:endParaRPr lang="en-US" altLang="zh-CN" b="1" dirty="0" smtClean="0"/>
          </a:p>
          <a:p>
            <a:pPr algn="ctr"/>
            <a:r>
              <a:rPr lang="zh-CN" altLang="en-US" b="1" dirty="0" smtClean="0"/>
              <a:t>描述、解释、预测和干预统一体</a:t>
            </a:r>
            <a:endParaRPr lang="zh-CN" altLang="en-US" b="1" dirty="0"/>
          </a:p>
        </p:txBody>
      </p:sp>
      <p:sp>
        <p:nvSpPr>
          <p:cNvPr id="11"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857232"/>
            <a:ext cx="8229600" cy="868363"/>
          </a:xfrm>
        </p:spPr>
        <p:txBody>
          <a:bodyPr/>
          <a:lstStyle/>
          <a:p>
            <a:r>
              <a:rPr lang="en-US" altLang="zh-CN" sz="2800" dirty="0" smtClean="0"/>
              <a:t>3.</a:t>
            </a:r>
            <a:r>
              <a:rPr lang="zh-CN" altLang="en-US" sz="2800" dirty="0" smtClean="0"/>
              <a:t>教育</a:t>
            </a:r>
            <a:r>
              <a:rPr lang="zh-CN" altLang="en-US" sz="2800" dirty="0" smtClean="0"/>
              <a:t>研究与科学性</a:t>
            </a:r>
            <a:endParaRPr lang="zh-CN" altLang="en-US" sz="2800" dirty="0"/>
          </a:p>
        </p:txBody>
      </p:sp>
      <p:graphicFrame>
        <p:nvGraphicFramePr>
          <p:cNvPr id="4" name="内容占位符 3"/>
          <p:cNvGraphicFramePr>
            <a:graphicFrameLocks noGrp="1"/>
          </p:cNvGraphicFramePr>
          <p:nvPr>
            <p:ph idx="1"/>
          </p:nvPr>
        </p:nvGraphicFramePr>
        <p:xfrm>
          <a:off x="2500298" y="1428736"/>
          <a:ext cx="4643470" cy="40319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标注 6"/>
          <p:cNvSpPr/>
          <p:nvPr/>
        </p:nvSpPr>
        <p:spPr>
          <a:xfrm>
            <a:off x="285720" y="1857364"/>
            <a:ext cx="2000264" cy="1357322"/>
          </a:xfrm>
          <a:prstGeom prst="wedgeRoundRectCallout">
            <a:avLst>
              <a:gd name="adj1" fmla="val 67132"/>
              <a:gd name="adj2" fmla="val 90760"/>
              <a:gd name="adj3" fmla="val 1666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情境性很强</a:t>
            </a:r>
            <a:endParaRPr lang="en-US" altLang="zh-CN" b="1" dirty="0" smtClean="0"/>
          </a:p>
          <a:p>
            <a:pPr algn="ctr"/>
            <a:r>
              <a:rPr lang="zh-CN" altLang="en-US" b="1" dirty="0" smtClean="0"/>
              <a:t>无法重复</a:t>
            </a:r>
            <a:endParaRPr lang="en-US" altLang="zh-CN" b="1" dirty="0" smtClean="0"/>
          </a:p>
          <a:p>
            <a:pPr algn="ctr"/>
            <a:r>
              <a:rPr lang="zh-CN" altLang="en-US" b="1" dirty="0" smtClean="0"/>
              <a:t>解决问题就好</a:t>
            </a:r>
            <a:endParaRPr lang="en-US" altLang="zh-CN" b="1" dirty="0" smtClean="0"/>
          </a:p>
          <a:p>
            <a:pPr algn="ctr"/>
            <a:r>
              <a:rPr lang="zh-CN" altLang="en-US" b="1" dirty="0" smtClean="0"/>
              <a:t>不要求其科学性</a:t>
            </a:r>
            <a:endParaRPr lang="en-US" altLang="zh-CN" b="1" dirty="0" smtClean="0"/>
          </a:p>
          <a:p>
            <a:pPr algn="ctr"/>
            <a:r>
              <a:rPr lang="zh-CN" altLang="en-US" b="1" dirty="0" smtClean="0"/>
              <a:t>只要求完整性</a:t>
            </a:r>
            <a:endParaRPr lang="zh-CN" altLang="en-US" b="1" dirty="0"/>
          </a:p>
        </p:txBody>
      </p:sp>
      <p:sp>
        <p:nvSpPr>
          <p:cNvPr id="8" name="圆角矩形标注 7"/>
          <p:cNvSpPr/>
          <p:nvPr/>
        </p:nvSpPr>
        <p:spPr>
          <a:xfrm>
            <a:off x="142844" y="5143512"/>
            <a:ext cx="3714776" cy="1500198"/>
          </a:xfrm>
          <a:prstGeom prst="wedgeRoundRectCallout">
            <a:avLst>
              <a:gd name="adj1" fmla="val 35803"/>
              <a:gd name="adj2" fmla="val -73148"/>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思辨的结果</a:t>
            </a:r>
            <a:endParaRPr lang="en-US" altLang="zh-CN" b="1" dirty="0" smtClean="0"/>
          </a:p>
          <a:p>
            <a:pPr algn="ctr"/>
            <a:r>
              <a:rPr lang="zh-CN" altLang="en-US" b="1" dirty="0" smtClean="0"/>
              <a:t>独创性、无矛盾性、深刻性比科学性更重要</a:t>
            </a:r>
            <a:endParaRPr lang="en-US" altLang="zh-CN" b="1" dirty="0" smtClean="0"/>
          </a:p>
          <a:p>
            <a:pPr algn="ctr"/>
            <a:r>
              <a:rPr lang="zh-CN" altLang="en-US" b="1" dirty="0" smtClean="0"/>
              <a:t>思想领域争论比检验更重要</a:t>
            </a:r>
            <a:endParaRPr lang="en-US" altLang="zh-CN" b="1" dirty="0" smtClean="0"/>
          </a:p>
          <a:p>
            <a:pPr algn="ctr"/>
            <a:r>
              <a:rPr lang="zh-CN" altLang="en-US" b="1" dirty="0" smtClean="0"/>
              <a:t>科学领域检验比争论更让人信服</a:t>
            </a:r>
            <a:endParaRPr lang="zh-CN" altLang="en-US" b="1" dirty="0"/>
          </a:p>
        </p:txBody>
      </p:sp>
      <p:sp>
        <p:nvSpPr>
          <p:cNvPr id="9" name="圆角矩形标注 8"/>
          <p:cNvSpPr/>
          <p:nvPr/>
        </p:nvSpPr>
        <p:spPr>
          <a:xfrm>
            <a:off x="5286380" y="5286388"/>
            <a:ext cx="2286016" cy="1143008"/>
          </a:xfrm>
          <a:prstGeom prst="wedgeRoundRectCallout">
            <a:avLst>
              <a:gd name="adj1" fmla="val -64195"/>
              <a:gd name="adj2" fmla="val -83784"/>
              <a:gd name="adj3" fmla="val 16667"/>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科学性建立在母学科的研究中</a:t>
            </a:r>
            <a:endParaRPr lang="zh-CN" altLang="en-US" b="1" dirty="0"/>
          </a:p>
        </p:txBody>
      </p:sp>
      <p:sp>
        <p:nvSpPr>
          <p:cNvPr id="10" name="圆角矩形标注 9"/>
          <p:cNvSpPr/>
          <p:nvPr/>
        </p:nvSpPr>
        <p:spPr>
          <a:xfrm>
            <a:off x="5929322" y="2143116"/>
            <a:ext cx="3071834" cy="1143008"/>
          </a:xfrm>
          <a:prstGeom prst="wedgeRoundRectCallout">
            <a:avLst>
              <a:gd name="adj1" fmla="val -28355"/>
              <a:gd name="adj2" fmla="val 140630"/>
              <a:gd name="adj3" fmla="val 1666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教育研究的科学性将集中体现在教育学研究的科学性上</a:t>
            </a:r>
            <a:endParaRPr lang="en-US" altLang="zh-CN" b="1" dirty="0" smtClean="0"/>
          </a:p>
          <a:p>
            <a:pPr algn="ctr"/>
            <a:r>
              <a:rPr lang="zh-CN" altLang="en-US" b="1" dirty="0" smtClean="0"/>
              <a:t>它可能吗？</a:t>
            </a:r>
            <a:endParaRPr lang="zh-CN" altLang="en-US" b="1" dirty="0"/>
          </a:p>
        </p:txBody>
      </p:sp>
      <p:sp>
        <p:nvSpPr>
          <p:cNvPr id="11"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480" y="704088"/>
            <a:ext cx="8686800" cy="1143000"/>
          </a:xfrm>
        </p:spPr>
        <p:txBody>
          <a:bodyPr>
            <a:normAutofit/>
          </a:bodyPr>
          <a:lstStyle/>
          <a:p>
            <a:r>
              <a:rPr lang="en-US" altLang="zh-CN" sz="2800" dirty="0" smtClean="0"/>
              <a:t>4.</a:t>
            </a:r>
            <a:r>
              <a:rPr lang="zh-CN" altLang="en-US" sz="2800" dirty="0" smtClean="0"/>
              <a:t>教育学</a:t>
            </a:r>
            <a:r>
              <a:rPr lang="zh-CN" altLang="en-US" sz="2800" dirty="0" smtClean="0"/>
              <a:t>研究的科学性何以可能</a:t>
            </a:r>
            <a:endParaRPr lang="zh-CN" altLang="en-US" sz="2800" dirty="0"/>
          </a:p>
        </p:txBody>
      </p:sp>
      <p:graphicFrame>
        <p:nvGraphicFramePr>
          <p:cNvPr id="5" name="内容占位符 4"/>
          <p:cNvGraphicFramePr>
            <a:graphicFrameLocks noGrp="1"/>
          </p:cNvGraphicFramePr>
          <p:nvPr>
            <p:ph idx="1"/>
          </p:nvPr>
        </p:nvGraphicFramePr>
        <p:xfrm>
          <a:off x="457200" y="1935480"/>
          <a:ext cx="8229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图示 3"/>
          <p:cNvGraphicFramePr/>
          <p:nvPr/>
        </p:nvGraphicFramePr>
        <p:xfrm>
          <a:off x="71406" y="4071942"/>
          <a:ext cx="9072594" cy="7143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480" y="704088"/>
            <a:ext cx="8686800" cy="1143000"/>
          </a:xfrm>
        </p:spPr>
        <p:txBody>
          <a:bodyPr>
            <a:normAutofit/>
          </a:bodyPr>
          <a:lstStyle/>
          <a:p>
            <a:r>
              <a:rPr lang="en-US" altLang="zh-CN" sz="2800" dirty="0" smtClean="0"/>
              <a:t>4.</a:t>
            </a:r>
            <a:r>
              <a:rPr lang="zh-CN" altLang="en-US" sz="2800" dirty="0" smtClean="0"/>
              <a:t>教育学</a:t>
            </a:r>
            <a:r>
              <a:rPr lang="zh-CN" altLang="en-US" sz="2800" dirty="0" smtClean="0"/>
              <a:t>研究的科学性何以可能</a:t>
            </a:r>
            <a:endParaRPr lang="zh-CN" altLang="en-US" sz="2800" dirty="0"/>
          </a:p>
        </p:txBody>
      </p:sp>
      <p:graphicFrame>
        <p:nvGraphicFramePr>
          <p:cNvPr id="4" name="内容占位符 3"/>
          <p:cNvGraphicFramePr>
            <a:graphicFrameLocks noGrp="1"/>
          </p:cNvGraphicFramePr>
          <p:nvPr>
            <p:ph idx="1"/>
          </p:nvPr>
        </p:nvGraphicFramePr>
        <p:xfrm>
          <a:off x="214282" y="1714488"/>
          <a:ext cx="8686800" cy="2779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nvGraphicFramePr>
        <p:xfrm>
          <a:off x="428596" y="4572008"/>
          <a:ext cx="8120098" cy="196056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480" y="704088"/>
            <a:ext cx="8686800" cy="1143000"/>
          </a:xfrm>
        </p:spPr>
        <p:txBody>
          <a:bodyPr>
            <a:normAutofit/>
          </a:bodyPr>
          <a:lstStyle/>
          <a:p>
            <a:r>
              <a:rPr lang="en-US" altLang="zh-CN" sz="2800" dirty="0" smtClean="0"/>
              <a:t>4.</a:t>
            </a:r>
            <a:r>
              <a:rPr lang="zh-CN" altLang="en-US" sz="2800" dirty="0" smtClean="0"/>
              <a:t>教育学</a:t>
            </a:r>
            <a:r>
              <a:rPr lang="zh-CN" altLang="en-US" sz="2800" dirty="0" smtClean="0"/>
              <a:t>研究的科学性何以可能</a:t>
            </a:r>
            <a:endParaRPr lang="zh-CN" altLang="en-US" sz="2800" dirty="0"/>
          </a:p>
        </p:txBody>
      </p:sp>
      <p:pic>
        <p:nvPicPr>
          <p:cNvPr id="1026" name="Picture 2" descr="E:\yangkaicheng\讲座与培训\200911知识工程中心学术报告\寻找研究对象.wmf"/>
          <p:cNvPicPr>
            <a:picLocks noChangeAspect="1" noChangeArrowheads="1"/>
          </p:cNvPicPr>
          <p:nvPr/>
        </p:nvPicPr>
        <p:blipFill>
          <a:blip r:embed="rId2"/>
          <a:srcRect/>
          <a:stretch>
            <a:fillRect/>
          </a:stretch>
        </p:blipFill>
        <p:spPr bwMode="auto">
          <a:xfrm>
            <a:off x="285720" y="2714620"/>
            <a:ext cx="8635760" cy="2214578"/>
          </a:xfrm>
          <a:prstGeom prst="rect">
            <a:avLst/>
          </a:prstGeom>
          <a:noFill/>
        </p:spPr>
      </p:pic>
      <p:sp>
        <p:nvSpPr>
          <p:cNvPr id="4"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480" y="704088"/>
            <a:ext cx="8686800" cy="1143000"/>
          </a:xfrm>
        </p:spPr>
        <p:txBody>
          <a:bodyPr>
            <a:normAutofit/>
          </a:bodyPr>
          <a:lstStyle/>
          <a:p>
            <a:r>
              <a:rPr lang="en-US" altLang="zh-CN" sz="2800" dirty="0" smtClean="0"/>
              <a:t>4.</a:t>
            </a:r>
            <a:r>
              <a:rPr lang="zh-CN" altLang="en-US" sz="2800" dirty="0" smtClean="0"/>
              <a:t>教育学</a:t>
            </a:r>
            <a:r>
              <a:rPr lang="zh-CN" altLang="en-US" sz="2800" dirty="0" smtClean="0"/>
              <a:t>研究的科学性何以可能</a:t>
            </a:r>
            <a:endParaRPr lang="zh-CN" altLang="en-US" sz="2800" dirty="0"/>
          </a:p>
        </p:txBody>
      </p:sp>
      <p:graphicFrame>
        <p:nvGraphicFramePr>
          <p:cNvPr id="4" name="图示 3"/>
          <p:cNvGraphicFramePr/>
          <p:nvPr/>
        </p:nvGraphicFramePr>
        <p:xfrm>
          <a:off x="428596" y="1785926"/>
          <a:ext cx="8286808"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p:nvPr/>
        </p:nvGrpSpPr>
        <p:grpSpPr>
          <a:xfrm>
            <a:off x="1357290" y="2722586"/>
            <a:ext cx="6096000" cy="4064000"/>
            <a:chOff x="1357290" y="2500306"/>
            <a:chExt cx="6096000" cy="4064000"/>
          </a:xfrm>
        </p:grpSpPr>
        <p:graphicFrame>
          <p:nvGraphicFramePr>
            <p:cNvPr id="6" name="图示 5"/>
            <p:cNvGraphicFramePr/>
            <p:nvPr/>
          </p:nvGraphicFramePr>
          <p:xfrm>
            <a:off x="1357290" y="250030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组合 9"/>
            <p:cNvGrpSpPr/>
            <p:nvPr/>
          </p:nvGrpSpPr>
          <p:grpSpPr>
            <a:xfrm>
              <a:off x="3857620" y="4214818"/>
              <a:ext cx="857256" cy="785818"/>
              <a:chOff x="1928794" y="428604"/>
              <a:chExt cx="857256" cy="785818"/>
            </a:xfrm>
          </p:grpSpPr>
          <p:sp>
            <p:nvSpPr>
              <p:cNvPr id="8" name="椭圆 7"/>
              <p:cNvSpPr/>
              <p:nvPr/>
            </p:nvSpPr>
            <p:spPr>
              <a:xfrm>
                <a:off x="2000232" y="428604"/>
                <a:ext cx="785818" cy="785818"/>
              </a:xfrm>
              <a:prstGeom prst="ellipse">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extBox 8"/>
              <p:cNvSpPr txBox="1"/>
              <p:nvPr/>
            </p:nvSpPr>
            <p:spPr>
              <a:xfrm>
                <a:off x="1928794" y="500042"/>
                <a:ext cx="857256" cy="646331"/>
              </a:xfrm>
              <a:prstGeom prst="rect">
                <a:avLst/>
              </a:prstGeom>
              <a:noFill/>
            </p:spPr>
            <p:txBody>
              <a:bodyPr wrap="square" rtlCol="0">
                <a:spAutoFit/>
              </a:bodyPr>
              <a:lstStyle/>
              <a:p>
                <a:pPr algn="ctr"/>
                <a:r>
                  <a:rPr lang="zh-CN" altLang="en-US" b="1" dirty="0" smtClean="0">
                    <a:solidFill>
                      <a:schemeClr val="bg1"/>
                    </a:solidFill>
                  </a:rPr>
                  <a:t>教育系统</a:t>
                </a:r>
                <a:endParaRPr lang="zh-CN" altLang="en-US" b="1" dirty="0">
                  <a:solidFill>
                    <a:schemeClr val="bg1"/>
                  </a:solidFill>
                </a:endParaRPr>
              </a:p>
            </p:txBody>
          </p:sp>
        </p:grpSp>
      </p:grpSp>
      <p:graphicFrame>
        <p:nvGraphicFramePr>
          <p:cNvPr id="7" name="图示 6"/>
          <p:cNvGraphicFramePr/>
          <p:nvPr/>
        </p:nvGraphicFramePr>
        <p:xfrm>
          <a:off x="1262082" y="2722586"/>
          <a:ext cx="6096000"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 name="标题 1"/>
          <p:cNvSpPr>
            <a:spLocks noGrp="1"/>
          </p:cNvSpPr>
          <p:nvPr>
            <p:ph type="title"/>
          </p:nvPr>
        </p:nvSpPr>
        <p:spPr>
          <a:xfrm>
            <a:off x="171480" y="704088"/>
            <a:ext cx="8686800" cy="1143000"/>
          </a:xfrm>
        </p:spPr>
        <p:txBody>
          <a:bodyPr>
            <a:normAutofit/>
          </a:bodyPr>
          <a:lstStyle/>
          <a:p>
            <a:r>
              <a:rPr lang="en-US" altLang="zh-CN" sz="2800" dirty="0" smtClean="0"/>
              <a:t>4.</a:t>
            </a:r>
            <a:r>
              <a:rPr lang="zh-CN" altLang="en-US" sz="2800" dirty="0" smtClean="0"/>
              <a:t>教育学</a:t>
            </a:r>
            <a:r>
              <a:rPr lang="zh-CN" altLang="en-US" sz="2800" dirty="0" smtClean="0"/>
              <a:t>研究的科学性何以可能</a:t>
            </a:r>
            <a:endParaRPr lang="zh-CN" altLang="en-US" sz="2800" dirty="0"/>
          </a:p>
        </p:txBody>
      </p:sp>
      <p:graphicFrame>
        <p:nvGraphicFramePr>
          <p:cNvPr id="5" name="图示 4"/>
          <p:cNvGraphicFramePr/>
          <p:nvPr/>
        </p:nvGraphicFramePr>
        <p:xfrm>
          <a:off x="428596" y="1643050"/>
          <a:ext cx="8429684" cy="107157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0"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480" y="704088"/>
            <a:ext cx="8686800" cy="1143000"/>
          </a:xfrm>
        </p:spPr>
        <p:txBody>
          <a:bodyPr>
            <a:normAutofit/>
          </a:bodyPr>
          <a:lstStyle/>
          <a:p>
            <a:r>
              <a:rPr lang="en-US" altLang="zh-CN" sz="2800" dirty="0" smtClean="0"/>
              <a:t>4.</a:t>
            </a:r>
            <a:r>
              <a:rPr lang="zh-CN" altLang="en-US" sz="2800" dirty="0" smtClean="0"/>
              <a:t>教育学</a:t>
            </a:r>
            <a:r>
              <a:rPr lang="zh-CN" altLang="en-US" sz="2800" dirty="0" smtClean="0"/>
              <a:t>研究的科学性何以可能</a:t>
            </a:r>
            <a:endParaRPr lang="zh-CN" altLang="en-US" sz="2800" dirty="0"/>
          </a:p>
        </p:txBody>
      </p:sp>
      <p:graphicFrame>
        <p:nvGraphicFramePr>
          <p:cNvPr id="10" name="图示 9"/>
          <p:cNvGraphicFramePr/>
          <p:nvPr/>
        </p:nvGraphicFramePr>
        <p:xfrm>
          <a:off x="500034" y="1928802"/>
          <a:ext cx="8072494"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标题 1"/>
          <p:cNvSpPr txBox="1">
            <a:spLocks/>
          </p:cNvSpPr>
          <p:nvPr/>
        </p:nvSpPr>
        <p:spPr bwMode="auto">
          <a:xfrm>
            <a:off x="457200" y="228600"/>
            <a:ext cx="822960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1" u="none" strike="noStrike" kern="0" cap="none" spc="0" normalizeH="0" baseline="0" noProof="0" smtClean="0">
                <a:ln>
                  <a:noFill/>
                </a:ln>
                <a:solidFill>
                  <a:schemeClr val="tx1"/>
                </a:solidFill>
                <a:effectLst/>
                <a:uLnTx/>
                <a:uFillTx/>
                <a:latin typeface="+mj-lt"/>
                <a:ea typeface="+mj-ea"/>
                <a:cs typeface="+mj-cs"/>
              </a:rPr>
              <a:t>五、教育研究的科学性何以可能</a:t>
            </a:r>
            <a:endParaRPr kumimoji="0" lang="zh-CN" altLang="en-US" sz="36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一、</a:t>
            </a:r>
            <a:r>
              <a:rPr lang="en-US" altLang="zh-CN" sz="3600" dirty="0" err="1" smtClean="0"/>
              <a:t>yangkc</a:t>
            </a:r>
            <a:r>
              <a:rPr lang="zh-CN" altLang="en-US" sz="3600" dirty="0" smtClean="0"/>
              <a:t>对教育技术学的独特理解</a:t>
            </a:r>
            <a:endParaRPr lang="zh-CN" altLang="en-US" sz="3600" dirty="0"/>
          </a:p>
        </p:txBody>
      </p:sp>
      <p:sp>
        <p:nvSpPr>
          <p:cNvPr id="3" name="内容占位符 2"/>
          <p:cNvSpPr>
            <a:spLocks noGrp="1"/>
          </p:cNvSpPr>
          <p:nvPr>
            <p:ph idx="1"/>
          </p:nvPr>
        </p:nvSpPr>
        <p:spPr>
          <a:xfrm>
            <a:off x="457200" y="3571876"/>
            <a:ext cx="8229600" cy="2752724"/>
          </a:xfrm>
        </p:spPr>
        <p:txBody>
          <a:bodyPr/>
          <a:lstStyle/>
          <a:p>
            <a:r>
              <a:rPr lang="zh-CN" altLang="en-US" sz="2800" dirty="0" smtClean="0"/>
              <a:t>自大的期望：教育</a:t>
            </a:r>
            <a:r>
              <a:rPr lang="zh-CN" altLang="en-US" sz="2800" dirty="0" smtClean="0"/>
              <a:t>技术本身就是一种独特的技术体系，而不是其他技术在教育领域中的别名。</a:t>
            </a:r>
          </a:p>
          <a:p>
            <a:r>
              <a:rPr lang="zh-CN" altLang="en-US" sz="2800" dirty="0" smtClean="0"/>
              <a:t>内涵的定位：教育</a:t>
            </a:r>
            <a:r>
              <a:rPr lang="en-US" altLang="zh-CN" sz="2800" dirty="0" smtClean="0"/>
              <a:t>(</a:t>
            </a:r>
            <a:r>
              <a:rPr lang="zh-CN" altLang="en-US" sz="2800" dirty="0" smtClean="0"/>
              <a:t>教学</a:t>
            </a:r>
            <a:r>
              <a:rPr lang="en-US" altLang="zh-CN" sz="2800" dirty="0" smtClean="0"/>
              <a:t>)</a:t>
            </a:r>
            <a:r>
              <a:rPr lang="zh-CN" altLang="en-US" sz="2800" dirty="0" smtClean="0"/>
              <a:t>系统</a:t>
            </a:r>
            <a:r>
              <a:rPr lang="zh-CN" altLang="en-US" sz="2800" dirty="0" smtClean="0"/>
              <a:t>的构造</a:t>
            </a:r>
            <a:r>
              <a:rPr lang="zh-CN" altLang="en-US" sz="2800" dirty="0" smtClean="0"/>
              <a:t>技术</a:t>
            </a:r>
            <a:r>
              <a:rPr lang="en-US" altLang="zh-CN" sz="2800" dirty="0" smtClean="0"/>
              <a:t>——</a:t>
            </a:r>
            <a:r>
              <a:rPr lang="zh-CN" altLang="en-US" sz="2800" dirty="0" smtClean="0"/>
              <a:t>教学设计技术、课程开发技术、</a:t>
            </a:r>
            <a:r>
              <a:rPr lang="en-US" altLang="zh-CN" sz="2800" dirty="0" smtClean="0"/>
              <a:t>etc.</a:t>
            </a:r>
            <a:endParaRPr lang="zh-CN" altLang="en-US" sz="2800" dirty="0" smtClean="0"/>
          </a:p>
        </p:txBody>
      </p:sp>
      <p:graphicFrame>
        <p:nvGraphicFramePr>
          <p:cNvPr id="4" name="图示 3"/>
          <p:cNvGraphicFramePr/>
          <p:nvPr/>
        </p:nvGraphicFramePr>
        <p:xfrm>
          <a:off x="2500298" y="928670"/>
          <a:ext cx="4405322" cy="2603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7" name="组合 16"/>
          <p:cNvGrpSpPr/>
          <p:nvPr/>
        </p:nvGrpSpPr>
        <p:grpSpPr>
          <a:xfrm>
            <a:off x="1214414" y="857232"/>
            <a:ext cx="7000924" cy="2714644"/>
            <a:chOff x="1214414" y="928670"/>
            <a:chExt cx="7000924" cy="2571768"/>
          </a:xfrm>
        </p:grpSpPr>
        <p:sp>
          <p:nvSpPr>
            <p:cNvPr id="5" name="圆角矩形 4"/>
            <p:cNvSpPr/>
            <p:nvPr/>
          </p:nvSpPr>
          <p:spPr>
            <a:xfrm>
              <a:off x="2571736" y="928670"/>
              <a:ext cx="4143404" cy="25717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技术是人类规定的物质能量信息的变换方式及其对象化的结果</a:t>
              </a:r>
              <a:r>
                <a:rPr lang="en-US" altLang="zh-CN" sz="2400" dirty="0" smtClean="0"/>
                <a:t>——</a:t>
              </a:r>
              <a:r>
                <a:rPr lang="zh-CN" altLang="en-US" sz="2400" dirty="0" smtClean="0"/>
                <a:t>内涵定义</a:t>
              </a:r>
              <a:endParaRPr lang="zh-CN" altLang="en-US" sz="2400" dirty="0"/>
            </a:p>
          </p:txBody>
        </p:sp>
        <p:sp>
          <p:nvSpPr>
            <p:cNvPr id="6" name="椭圆 5"/>
            <p:cNvSpPr/>
            <p:nvPr/>
          </p:nvSpPr>
          <p:spPr>
            <a:xfrm>
              <a:off x="1214414" y="2500306"/>
              <a:ext cx="1000132" cy="916787"/>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物质技术</a:t>
              </a:r>
              <a:endParaRPr lang="zh-CN" altLang="en-US" dirty="0"/>
            </a:p>
          </p:txBody>
        </p:sp>
        <p:sp>
          <p:nvSpPr>
            <p:cNvPr id="7" name="椭圆 6"/>
            <p:cNvSpPr/>
            <p:nvPr/>
          </p:nvSpPr>
          <p:spPr>
            <a:xfrm>
              <a:off x="7215206" y="2500306"/>
              <a:ext cx="1000132" cy="916787"/>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知识技术</a:t>
              </a:r>
              <a:endParaRPr lang="zh-CN" altLang="en-US" dirty="0"/>
            </a:p>
          </p:txBody>
        </p:sp>
        <p:cxnSp>
          <p:nvCxnSpPr>
            <p:cNvPr id="10" name="直接箭头连接符 9"/>
            <p:cNvCxnSpPr>
              <a:stCxn id="5" idx="1"/>
              <a:endCxn id="6" idx="7"/>
            </p:cNvCxnSpPr>
            <p:nvPr/>
          </p:nvCxnSpPr>
          <p:spPr>
            <a:xfrm rot="10800000" flipV="1">
              <a:off x="2068080" y="2214554"/>
              <a:ext cx="503656" cy="420012"/>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5" idx="3"/>
              <a:endCxn id="7" idx="1"/>
            </p:cNvCxnSpPr>
            <p:nvPr/>
          </p:nvCxnSpPr>
          <p:spPr>
            <a:xfrm>
              <a:off x="6715140" y="2214554"/>
              <a:ext cx="646532" cy="420012"/>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六、一些新进展简述</a:t>
            </a:r>
            <a:endParaRPr lang="zh-CN" altLang="en-US" sz="3600" dirty="0"/>
          </a:p>
        </p:txBody>
      </p:sp>
      <p:sp>
        <p:nvSpPr>
          <p:cNvPr id="3" name="内容占位符 2"/>
          <p:cNvSpPr>
            <a:spLocks noGrp="1"/>
          </p:cNvSpPr>
          <p:nvPr>
            <p:ph idx="1"/>
          </p:nvPr>
        </p:nvSpPr>
        <p:spPr>
          <a:xfrm>
            <a:off x="457200" y="1295400"/>
            <a:ext cx="8229600" cy="3919550"/>
          </a:xfrm>
        </p:spPr>
        <p:txBody>
          <a:bodyPr/>
          <a:lstStyle/>
          <a:p>
            <a:r>
              <a:rPr lang="zh-CN" altLang="en-US" dirty="0" smtClean="0"/>
              <a:t>教育技术</a:t>
            </a:r>
            <a:r>
              <a:rPr lang="zh-CN" altLang="en-US" dirty="0" smtClean="0"/>
              <a:t>学</a:t>
            </a:r>
            <a:endParaRPr lang="en-US" altLang="zh-CN" dirty="0" smtClean="0"/>
          </a:p>
          <a:p>
            <a:pPr lvl="1"/>
            <a:r>
              <a:rPr lang="zh-CN" altLang="en-US" dirty="0" smtClean="0"/>
              <a:t>从</a:t>
            </a:r>
            <a:r>
              <a:rPr lang="zh-CN" altLang="en-US" dirty="0" smtClean="0"/>
              <a:t>经验总结到</a:t>
            </a:r>
            <a:r>
              <a:rPr lang="zh-CN" altLang="en-US" dirty="0" smtClean="0"/>
              <a:t>技术化</a:t>
            </a:r>
            <a:r>
              <a:rPr lang="en-US" altLang="zh-CN" dirty="0" smtClean="0"/>
              <a:t>——</a:t>
            </a:r>
            <a:r>
              <a:rPr lang="zh-CN" altLang="en-US" dirty="0" smtClean="0"/>
              <a:t>知识建模系列</a:t>
            </a:r>
            <a:endParaRPr lang="en-US" altLang="zh-CN" dirty="0" smtClean="0"/>
          </a:p>
          <a:p>
            <a:pPr lvl="1"/>
            <a:r>
              <a:rPr lang="zh-CN" altLang="en-US" dirty="0" smtClean="0"/>
              <a:t>从关注形式设计到关注内容</a:t>
            </a:r>
            <a:r>
              <a:rPr lang="zh-CN" altLang="en-US" dirty="0" smtClean="0"/>
              <a:t>设计</a:t>
            </a:r>
            <a:r>
              <a:rPr lang="en-US" altLang="zh-CN" dirty="0" smtClean="0"/>
              <a:t>——</a:t>
            </a:r>
            <a:r>
              <a:rPr lang="zh-CN" altLang="en-US" dirty="0" smtClean="0"/>
              <a:t>问题设计</a:t>
            </a:r>
            <a:endParaRPr lang="en-US" altLang="zh-CN" dirty="0" smtClean="0"/>
          </a:p>
          <a:p>
            <a:pPr lvl="1"/>
            <a:r>
              <a:rPr lang="zh-CN" altLang="en-US" dirty="0" smtClean="0"/>
              <a:t>从基于心理学到</a:t>
            </a:r>
            <a:r>
              <a:rPr lang="zh-CN" altLang="en-US" dirty="0" smtClean="0"/>
              <a:t>基于完整人</a:t>
            </a:r>
            <a:r>
              <a:rPr lang="zh-CN" altLang="en-US" dirty="0" smtClean="0"/>
              <a:t>学</a:t>
            </a:r>
            <a:endParaRPr lang="en-US" altLang="zh-CN" dirty="0" smtClean="0"/>
          </a:p>
          <a:p>
            <a:r>
              <a:rPr lang="zh-CN" altLang="en-US" dirty="0" smtClean="0"/>
              <a:t>教育现象学</a:t>
            </a:r>
            <a:endParaRPr lang="en-US" altLang="zh-CN" dirty="0" smtClean="0"/>
          </a:p>
          <a:p>
            <a:pPr lvl="1"/>
            <a:r>
              <a:rPr lang="zh-CN" altLang="en-US" dirty="0" smtClean="0"/>
              <a:t>从</a:t>
            </a:r>
            <a:r>
              <a:rPr lang="zh-CN" altLang="en-US" dirty="0" smtClean="0"/>
              <a:t>直观观察到抽象建模</a:t>
            </a:r>
            <a:r>
              <a:rPr lang="zh-CN" altLang="en-US" dirty="0" smtClean="0"/>
              <a:t>分析</a:t>
            </a:r>
            <a:r>
              <a:rPr lang="en-US" altLang="zh-CN" dirty="0" smtClean="0"/>
              <a:t>——</a:t>
            </a:r>
            <a:r>
              <a:rPr lang="zh-CN" altLang="en-US" dirty="0" smtClean="0"/>
              <a:t>教学系统的</a:t>
            </a:r>
            <a:r>
              <a:rPr lang="en-US" altLang="zh-CN" dirty="0" smtClean="0"/>
              <a:t>IIS</a:t>
            </a:r>
            <a:r>
              <a:rPr lang="zh-CN" altLang="en-US" dirty="0" smtClean="0"/>
              <a:t>图分析法</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3042" y="2000240"/>
            <a:ext cx="5929354" cy="36317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altLang="zh-CN" sz="11500" dirty="0" smtClean="0">
                <a:ln>
                  <a:solidFill>
                    <a:srgbClr val="7030A0"/>
                  </a:solidFill>
                </a:ln>
                <a:solidFill>
                  <a:schemeClr val="accent1">
                    <a:lumMod val="75000"/>
                  </a:schemeClr>
                </a:solidFill>
              </a:rPr>
              <a:t>Over</a:t>
            </a:r>
          </a:p>
          <a:p>
            <a:pPr algn="ctr"/>
            <a:r>
              <a:rPr lang="en-US" altLang="zh-CN" sz="11500" dirty="0" smtClean="0">
                <a:ln>
                  <a:solidFill>
                    <a:srgbClr val="7030A0"/>
                  </a:solidFill>
                </a:ln>
                <a:solidFill>
                  <a:schemeClr val="accent1">
                    <a:lumMod val="75000"/>
                  </a:schemeClr>
                </a:solidFill>
              </a:rPr>
              <a:t>Thanks</a:t>
            </a:r>
            <a:endParaRPr lang="zh-CN" altLang="en-US" sz="11500" dirty="0">
              <a:ln>
                <a:solidFill>
                  <a:srgbClr val="7030A0"/>
                </a:solidFill>
              </a:ln>
              <a:solidFill>
                <a:schemeClr val="accent1">
                  <a:lumMod val="7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一、</a:t>
            </a:r>
            <a:r>
              <a:rPr lang="en-US" altLang="zh-CN" sz="3600" dirty="0" err="1" smtClean="0"/>
              <a:t>yangkc</a:t>
            </a:r>
            <a:r>
              <a:rPr lang="zh-CN" altLang="en-US" sz="3600" dirty="0" smtClean="0"/>
              <a:t>对教育技术学的独特理解</a:t>
            </a:r>
            <a:endParaRPr lang="zh-CN" altLang="en-US" sz="3600" dirty="0"/>
          </a:p>
        </p:txBody>
      </p:sp>
      <p:sp>
        <p:nvSpPr>
          <p:cNvPr id="3" name="内容占位符 2"/>
          <p:cNvSpPr>
            <a:spLocks noGrp="1"/>
          </p:cNvSpPr>
          <p:nvPr>
            <p:ph idx="1"/>
          </p:nvPr>
        </p:nvSpPr>
        <p:spPr>
          <a:xfrm>
            <a:off x="457200" y="1295400"/>
            <a:ext cx="8229600" cy="3062294"/>
          </a:xfrm>
        </p:spPr>
        <p:txBody>
          <a:bodyPr/>
          <a:lstStyle/>
          <a:p>
            <a:r>
              <a:rPr lang="zh-CN" altLang="en-US" sz="1800" dirty="0" smtClean="0"/>
              <a:t>教育</a:t>
            </a:r>
            <a:r>
              <a:rPr lang="en-US" altLang="zh-CN" sz="1800" dirty="0" smtClean="0"/>
              <a:t>(</a:t>
            </a:r>
            <a:r>
              <a:rPr lang="zh-CN" altLang="en-US" sz="1800" dirty="0" smtClean="0"/>
              <a:t>教学</a:t>
            </a:r>
            <a:r>
              <a:rPr lang="en-US" altLang="zh-CN" sz="1800" dirty="0" smtClean="0"/>
              <a:t>)</a:t>
            </a:r>
            <a:r>
              <a:rPr lang="zh-CN" altLang="en-US" sz="1800" dirty="0" smtClean="0"/>
              <a:t>系统</a:t>
            </a:r>
            <a:r>
              <a:rPr lang="zh-CN" altLang="en-US" sz="1800" dirty="0" smtClean="0"/>
              <a:t>：</a:t>
            </a:r>
            <a:r>
              <a:rPr lang="zh-CN" altLang="en-US" sz="1800" dirty="0" smtClean="0"/>
              <a:t>不是</a:t>
            </a:r>
            <a:r>
              <a:rPr lang="zh-CN" altLang="en-US" sz="1800" dirty="0" smtClean="0"/>
              <a:t>外延无所不包的教育实践系统</a:t>
            </a:r>
            <a:r>
              <a:rPr lang="zh-CN" altLang="en-US" sz="1800" dirty="0" smtClean="0"/>
              <a:t>，而是</a:t>
            </a:r>
            <a:r>
              <a:rPr lang="zh-CN" altLang="en-US" sz="1800" dirty="0" smtClean="0"/>
              <a:t>指教育者、受教育者之间的信息流动的</a:t>
            </a:r>
            <a:r>
              <a:rPr lang="zh-CN" altLang="en-US" sz="1800" smtClean="0"/>
              <a:t>闭合</a:t>
            </a:r>
            <a:r>
              <a:rPr lang="zh-CN" altLang="en-US" sz="1800" smtClean="0"/>
              <a:t>网络。</a:t>
            </a:r>
            <a:r>
              <a:rPr lang="zh-CN" altLang="en-US" sz="1800" dirty="0" smtClean="0"/>
              <a:t>政策、学生的情绪情感、学生的知识储备等等都属于这个系统的环境要素</a:t>
            </a:r>
            <a:r>
              <a:rPr lang="zh-CN" altLang="en-US" sz="1800" dirty="0" smtClean="0"/>
              <a:t>。</a:t>
            </a:r>
            <a:endParaRPr lang="en-US" altLang="zh-CN" sz="1800" dirty="0" smtClean="0"/>
          </a:p>
          <a:p>
            <a:r>
              <a:rPr lang="zh-CN" altLang="en-US" sz="1800" dirty="0" smtClean="0"/>
              <a:t>教育</a:t>
            </a:r>
            <a:r>
              <a:rPr lang="en-US" altLang="zh-CN" sz="1800" dirty="0" smtClean="0"/>
              <a:t>(</a:t>
            </a:r>
            <a:r>
              <a:rPr lang="zh-CN" altLang="en-US" sz="1800" dirty="0" smtClean="0"/>
              <a:t>教学</a:t>
            </a:r>
            <a:r>
              <a:rPr lang="en-US" altLang="zh-CN" sz="1800" dirty="0" smtClean="0"/>
              <a:t>)</a:t>
            </a:r>
            <a:r>
              <a:rPr lang="zh-CN" altLang="en-US" sz="1800" dirty="0" smtClean="0"/>
              <a:t>系统，一种技术人造物，一种技术性系统。教育实践是以这个教育系统为核心的多层次复杂系统。</a:t>
            </a:r>
            <a:endParaRPr lang="zh-CN" altLang="en-US" sz="1800" dirty="0" smtClean="0"/>
          </a:p>
          <a:p>
            <a:r>
              <a:rPr lang="zh-CN" altLang="en-US" sz="1800" dirty="0" smtClean="0"/>
              <a:t>教育</a:t>
            </a:r>
            <a:r>
              <a:rPr lang="zh-CN" altLang="en-US" sz="1800" dirty="0" smtClean="0"/>
              <a:t>技术学将教育系统看作是复杂适应系统，虽然这种适应是人为的结果，不是自然发生的。</a:t>
            </a:r>
          </a:p>
          <a:p>
            <a:r>
              <a:rPr lang="zh-CN" altLang="en-US" sz="1800" dirty="0" smtClean="0"/>
              <a:t>由此，教育</a:t>
            </a:r>
            <a:r>
              <a:rPr lang="zh-CN" altLang="en-US" sz="1800" dirty="0" smtClean="0"/>
              <a:t>技术</a:t>
            </a:r>
            <a:r>
              <a:rPr lang="zh-CN" altLang="en-US" sz="1800" dirty="0" smtClean="0"/>
              <a:t>学所引发的思考方式：需要</a:t>
            </a:r>
            <a:r>
              <a:rPr lang="en-US" altLang="zh-CN" sz="1800" dirty="0" smtClean="0"/>
              <a:t>/</a:t>
            </a:r>
            <a:r>
              <a:rPr lang="zh-CN" altLang="en-US" sz="1800" dirty="0" smtClean="0"/>
              <a:t>目标</a:t>
            </a:r>
            <a:r>
              <a:rPr lang="en-US" altLang="zh-CN" sz="1800" dirty="0" smtClean="0"/>
              <a:t>——</a:t>
            </a:r>
            <a:r>
              <a:rPr lang="zh-CN" altLang="en-US" sz="1800" dirty="0" smtClean="0"/>
              <a:t>手段</a:t>
            </a:r>
            <a:r>
              <a:rPr lang="en-US" altLang="zh-CN" sz="1800" dirty="0" smtClean="0"/>
              <a:t>——</a:t>
            </a:r>
            <a:r>
              <a:rPr lang="zh-CN" altLang="en-US" sz="1800" dirty="0" smtClean="0"/>
              <a:t>结果。关注它们之间的</a:t>
            </a:r>
            <a:r>
              <a:rPr lang="zh-CN" altLang="en-US" sz="1800" dirty="0" smtClean="0"/>
              <a:t>一致性和不一致性；并特别生产技术性知识，确保它们的一致性，并为解释它们的不一致性提供支持。</a:t>
            </a:r>
          </a:p>
          <a:p>
            <a:endParaRPr lang="zh-CN" altLang="en-US" sz="1800" dirty="0"/>
          </a:p>
        </p:txBody>
      </p:sp>
      <p:grpSp>
        <p:nvGrpSpPr>
          <p:cNvPr id="9" name="组合 8"/>
          <p:cNvGrpSpPr/>
          <p:nvPr/>
        </p:nvGrpSpPr>
        <p:grpSpPr>
          <a:xfrm>
            <a:off x="857224" y="4572008"/>
            <a:ext cx="7104112" cy="1500198"/>
            <a:chOff x="642910" y="4714884"/>
            <a:chExt cx="7104112" cy="1500198"/>
          </a:xfrm>
        </p:grpSpPr>
        <p:sp>
          <p:nvSpPr>
            <p:cNvPr id="4" name="椭圆 3"/>
            <p:cNvSpPr/>
            <p:nvPr/>
          </p:nvSpPr>
          <p:spPr>
            <a:xfrm>
              <a:off x="642910" y="5072074"/>
              <a:ext cx="1031882" cy="92869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需要或目标</a:t>
              </a:r>
              <a:endParaRPr lang="zh-CN" altLang="en-US" dirty="0"/>
            </a:p>
          </p:txBody>
        </p:sp>
        <p:sp>
          <p:nvSpPr>
            <p:cNvPr id="5" name="椭圆 4"/>
            <p:cNvSpPr/>
            <p:nvPr/>
          </p:nvSpPr>
          <p:spPr>
            <a:xfrm>
              <a:off x="6715140" y="5072074"/>
              <a:ext cx="1031882" cy="928694"/>
            </a:xfrm>
            <a:prstGeom prst="ellips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结果</a:t>
              </a:r>
              <a:endParaRPr lang="zh-CN" altLang="en-US" dirty="0"/>
            </a:p>
          </p:txBody>
        </p:sp>
        <p:sp>
          <p:nvSpPr>
            <p:cNvPr id="6" name="椭圆 5"/>
            <p:cNvSpPr/>
            <p:nvPr/>
          </p:nvSpPr>
          <p:spPr>
            <a:xfrm>
              <a:off x="3357554" y="4714884"/>
              <a:ext cx="1682762" cy="1500198"/>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教育系统</a:t>
              </a:r>
              <a:endParaRPr lang="en-US" altLang="zh-CN" dirty="0" smtClean="0"/>
            </a:p>
            <a:p>
              <a:pPr algn="ctr"/>
              <a:r>
                <a:rPr lang="zh-CN" altLang="en-US" dirty="0" smtClean="0"/>
                <a:t>（手段）</a:t>
              </a:r>
              <a:endParaRPr lang="zh-CN" altLang="en-US" dirty="0"/>
            </a:p>
          </p:txBody>
        </p:sp>
        <p:sp>
          <p:nvSpPr>
            <p:cNvPr id="7" name="右箭头 6"/>
            <p:cNvSpPr/>
            <p:nvPr/>
          </p:nvSpPr>
          <p:spPr>
            <a:xfrm>
              <a:off x="1714480" y="5214950"/>
              <a:ext cx="1643074"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技术性操作</a:t>
              </a:r>
              <a:endParaRPr lang="zh-CN" altLang="en-US" dirty="0"/>
            </a:p>
          </p:txBody>
        </p:sp>
        <p:sp>
          <p:nvSpPr>
            <p:cNvPr id="8" name="右箭头 7"/>
            <p:cNvSpPr/>
            <p:nvPr/>
          </p:nvSpPr>
          <p:spPr>
            <a:xfrm>
              <a:off x="5072066" y="5214950"/>
              <a:ext cx="1643074"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自然产生</a:t>
              </a:r>
              <a:endParaRPr lang="zh-CN" altLang="en-US" dirty="0"/>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一、</a:t>
            </a:r>
            <a:r>
              <a:rPr lang="en-US" altLang="zh-CN" sz="3600" dirty="0" err="1" smtClean="0"/>
              <a:t>yangkc</a:t>
            </a:r>
            <a:r>
              <a:rPr lang="zh-CN" altLang="en-US" sz="3600" dirty="0" smtClean="0"/>
              <a:t>对教育技术学的独特理解</a:t>
            </a:r>
            <a:endParaRPr lang="zh-CN" altLang="en-US" sz="3600" dirty="0"/>
          </a:p>
        </p:txBody>
      </p:sp>
      <p:sp>
        <p:nvSpPr>
          <p:cNvPr id="3" name="内容占位符 2"/>
          <p:cNvSpPr>
            <a:spLocks noGrp="1"/>
          </p:cNvSpPr>
          <p:nvPr>
            <p:ph idx="1"/>
          </p:nvPr>
        </p:nvSpPr>
        <p:spPr>
          <a:xfrm>
            <a:off x="457200" y="1295400"/>
            <a:ext cx="8229600" cy="4562492"/>
          </a:xfrm>
        </p:spPr>
        <p:txBody>
          <a:bodyPr/>
          <a:lstStyle/>
          <a:p>
            <a:r>
              <a:rPr lang="zh-CN" altLang="en-US" sz="2400" dirty="0" smtClean="0"/>
              <a:t>教育</a:t>
            </a:r>
            <a:r>
              <a:rPr lang="zh-CN" altLang="en-US" sz="2400" dirty="0" smtClean="0"/>
              <a:t>技术由于是教育系统的构造技术，因此它会与教育实践协同进化，永远不可能封闭。</a:t>
            </a:r>
          </a:p>
          <a:p>
            <a:r>
              <a:rPr lang="zh-CN" altLang="en-US" sz="2400" dirty="0" smtClean="0"/>
              <a:t>这种教育技术学所关注的技术并不是指教育系统的技术要素，而是教育系统的构造技术，这样它便不可能陷入技术应用主义的陷阱，这样就彻底地站在了系统论立场上思考问题。这个系统论立场告诉我们，教育系统中的技术要素只是一个要素而已，它有自己的功能和贡献，但是它无法单方面决定什么。</a:t>
            </a:r>
          </a:p>
          <a:p>
            <a:r>
              <a:rPr lang="zh-CN" altLang="en-US" sz="2400" dirty="0" smtClean="0"/>
              <a:t>以上理解的一个基本立场：学科要生产知识，生产那种其真理性</a:t>
            </a:r>
            <a:r>
              <a:rPr lang="en-US" altLang="zh-CN" sz="2400" dirty="0" smtClean="0"/>
              <a:t>(</a:t>
            </a:r>
            <a:r>
              <a:rPr lang="zh-CN" altLang="en-US" sz="2400" dirty="0" smtClean="0"/>
              <a:t>真伪</a:t>
            </a:r>
            <a:r>
              <a:rPr lang="en-US" altLang="zh-CN" sz="2400" dirty="0" smtClean="0"/>
              <a:t>)</a:t>
            </a:r>
            <a:r>
              <a:rPr lang="zh-CN" altLang="en-US" sz="2400" dirty="0" smtClean="0"/>
              <a:t>或技术性</a:t>
            </a:r>
            <a:r>
              <a:rPr lang="en-US" altLang="zh-CN" sz="2400" dirty="0" smtClean="0"/>
              <a:t>(</a:t>
            </a:r>
            <a:r>
              <a:rPr lang="zh-CN" altLang="en-US" sz="2400" dirty="0" smtClean="0"/>
              <a:t>功能</a:t>
            </a:r>
            <a:r>
              <a:rPr lang="en-US" altLang="zh-CN" sz="2400" dirty="0" smtClean="0"/>
              <a:t>)</a:t>
            </a:r>
            <a:r>
              <a:rPr lang="zh-CN" altLang="en-US" sz="2400" dirty="0" smtClean="0"/>
              <a:t>能够被普遍确证的知识！否则就不配称为学科</a:t>
            </a:r>
            <a:r>
              <a:rPr lang="zh-CN" altLang="en-US" sz="2400" dirty="0" smtClean="0"/>
              <a:t>！</a:t>
            </a:r>
            <a:endParaRPr lang="en-US" altLang="zh-CN" sz="2400" dirty="0" smtClean="0"/>
          </a:p>
          <a:p>
            <a:r>
              <a:rPr lang="zh-CN" altLang="en-US" sz="2400" dirty="0" smtClean="0"/>
              <a:t>教育学要生产独立学科的知识，从教育技术学开始！</a:t>
            </a:r>
            <a:r>
              <a:rPr lang="zh-CN" altLang="en-US" sz="2400" dirty="0" smtClean="0"/>
              <a:t> </a:t>
            </a:r>
            <a:r>
              <a:rPr lang="zh-CN" altLang="en-US" sz="2400" dirty="0" smtClean="0"/>
              <a:t> </a:t>
            </a:r>
          </a:p>
          <a:p>
            <a:endParaRPr lang="zh-CN" alt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二、教育技术学何以作为一门学科</a:t>
            </a:r>
            <a:endParaRPr lang="zh-CN" altLang="en-US" sz="3600" dirty="0"/>
          </a:p>
        </p:txBody>
      </p:sp>
      <p:graphicFrame>
        <p:nvGraphicFramePr>
          <p:cNvPr id="4" name="内容占位符 3"/>
          <p:cNvGraphicFramePr>
            <a:graphicFrameLocks noGrp="1"/>
          </p:cNvGraphicFramePr>
          <p:nvPr>
            <p:ph idx="1"/>
          </p:nvPr>
        </p:nvGraphicFramePr>
        <p:xfrm>
          <a:off x="3357554" y="3214686"/>
          <a:ext cx="3143272" cy="1609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圆角矩形标注 4"/>
          <p:cNvSpPr/>
          <p:nvPr/>
        </p:nvSpPr>
        <p:spPr>
          <a:xfrm>
            <a:off x="285720" y="2928934"/>
            <a:ext cx="3357586" cy="857256"/>
          </a:xfrm>
          <a:prstGeom prst="wedgeRoundRectCallout">
            <a:avLst>
              <a:gd name="adj1" fmla="val 47357"/>
              <a:gd name="adj2" fmla="val 65637"/>
              <a:gd name="adj3" fmla="val 16667"/>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将零散的认识根据其内在特征组合成知识结构以构成对世界的整体理解</a:t>
            </a:r>
            <a:endParaRPr lang="zh-CN" altLang="en-US" dirty="0"/>
          </a:p>
        </p:txBody>
      </p:sp>
      <p:sp>
        <p:nvSpPr>
          <p:cNvPr id="6" name="圆角矩形标注 5"/>
          <p:cNvSpPr/>
          <p:nvPr/>
        </p:nvSpPr>
        <p:spPr>
          <a:xfrm>
            <a:off x="2285984" y="1785926"/>
            <a:ext cx="2571768" cy="857256"/>
          </a:xfrm>
          <a:prstGeom prst="wedgeRoundRectCallout">
            <a:avLst>
              <a:gd name="adj1" fmla="val 47585"/>
              <a:gd name="adj2" fmla="val 110081"/>
              <a:gd name="adj3" fmla="val 16667"/>
            </a:avLst>
          </a:prstGeom>
          <a:solidFill>
            <a:srgbClr val="66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具有内在一致性的知识体系</a:t>
            </a:r>
            <a:endParaRPr lang="zh-CN" altLang="en-US" dirty="0"/>
          </a:p>
        </p:txBody>
      </p:sp>
      <p:sp>
        <p:nvSpPr>
          <p:cNvPr id="7" name="圆角矩形标注 6"/>
          <p:cNvSpPr/>
          <p:nvPr/>
        </p:nvSpPr>
        <p:spPr>
          <a:xfrm>
            <a:off x="5429256" y="2214554"/>
            <a:ext cx="3357586" cy="857256"/>
          </a:xfrm>
          <a:prstGeom prst="wedgeRoundRectCallout">
            <a:avLst>
              <a:gd name="adj1" fmla="val -37182"/>
              <a:gd name="adj2" fmla="val 107859"/>
              <a:gd name="adj3" fmla="val 16667"/>
            </a:avLst>
          </a:prstGeom>
          <a:solidFill>
            <a:srgbClr val="8000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是否是学科：研究对象</a:t>
            </a:r>
            <a:r>
              <a:rPr lang="en-US" altLang="zh-CN" dirty="0" smtClean="0"/>
              <a:t>(</a:t>
            </a:r>
            <a:r>
              <a:rPr lang="zh-CN" altLang="en-US" dirty="0" smtClean="0"/>
              <a:t>内隐特征</a:t>
            </a:r>
            <a:r>
              <a:rPr lang="en-US" altLang="zh-CN" dirty="0" smtClean="0"/>
              <a:t>)</a:t>
            </a:r>
            <a:r>
              <a:rPr lang="zh-CN" altLang="en-US" dirty="0" smtClean="0"/>
              <a:t>或知识生产</a:t>
            </a:r>
            <a:r>
              <a:rPr lang="en-US" altLang="zh-CN" dirty="0" smtClean="0"/>
              <a:t>(</a:t>
            </a:r>
            <a:r>
              <a:rPr lang="zh-CN" altLang="en-US" dirty="0" smtClean="0"/>
              <a:t>外显特征</a:t>
            </a:r>
            <a:r>
              <a:rPr lang="en-US" altLang="zh-CN" dirty="0" smtClean="0"/>
              <a:t>)</a:t>
            </a:r>
          </a:p>
          <a:p>
            <a:r>
              <a:rPr lang="zh-CN" altLang="en-US" dirty="0" smtClean="0"/>
              <a:t>是否独立：知识体系的差异性</a:t>
            </a:r>
            <a:endParaRPr lang="zh-CN" altLang="en-US" dirty="0"/>
          </a:p>
        </p:txBody>
      </p:sp>
      <p:sp>
        <p:nvSpPr>
          <p:cNvPr id="8" name="TextBox 7"/>
          <p:cNvSpPr txBox="1"/>
          <p:nvPr/>
        </p:nvSpPr>
        <p:spPr>
          <a:xfrm>
            <a:off x="1142976" y="5000636"/>
            <a:ext cx="7143800" cy="830997"/>
          </a:xfrm>
          <a:prstGeom prst="rect">
            <a:avLst/>
          </a:prstGeom>
          <a:noFill/>
        </p:spPr>
        <p:txBody>
          <a:bodyPr wrap="square" rtlCol="0">
            <a:spAutoFit/>
          </a:bodyPr>
          <a:lstStyle/>
          <a:p>
            <a:r>
              <a:rPr lang="zh-CN" altLang="en-US" sz="2400" dirty="0" smtClean="0"/>
              <a:t>教育技术学的研究对象：教育技术</a:t>
            </a:r>
            <a:r>
              <a:rPr lang="en-US" altLang="zh-CN" sz="2400" dirty="0" smtClean="0"/>
              <a:t>(</a:t>
            </a:r>
            <a:r>
              <a:rPr lang="zh-CN" altLang="en-US" sz="2400" dirty="0" smtClean="0"/>
              <a:t>体系</a:t>
            </a:r>
            <a:r>
              <a:rPr lang="en-US" altLang="zh-CN" sz="2400" dirty="0" smtClean="0"/>
              <a:t>)</a:t>
            </a:r>
            <a:r>
              <a:rPr lang="zh-CN" altLang="en-US" sz="2400" dirty="0" smtClean="0"/>
              <a:t>，它可重现！</a:t>
            </a:r>
            <a:endParaRPr lang="en-US" altLang="zh-CN" sz="2400" dirty="0" smtClean="0"/>
          </a:p>
          <a:p>
            <a:r>
              <a:rPr lang="zh-CN" altLang="en-US" sz="2400" dirty="0" smtClean="0"/>
              <a:t>技术</a:t>
            </a:r>
            <a:r>
              <a:rPr lang="zh-CN" altLang="en-US" sz="2400" dirty="0" smtClean="0"/>
              <a:t>应用主义的教育技术学无法成为学科！</a:t>
            </a:r>
            <a:endParaRPr lang="zh-CN" alt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三、我们需要何种教育学</a:t>
            </a:r>
            <a:endParaRPr lang="zh-CN" altLang="en-US" sz="3600" dirty="0"/>
          </a:p>
        </p:txBody>
      </p:sp>
      <p:sp>
        <p:nvSpPr>
          <p:cNvPr id="3" name="内容占位符 2"/>
          <p:cNvSpPr>
            <a:spLocks noGrp="1"/>
          </p:cNvSpPr>
          <p:nvPr>
            <p:ph idx="1"/>
          </p:nvPr>
        </p:nvSpPr>
        <p:spPr/>
        <p:txBody>
          <a:bodyPr/>
          <a:lstStyle/>
          <a:p>
            <a:r>
              <a:rPr lang="zh-CN" altLang="en-US" dirty="0" smtClean="0"/>
              <a:t>教育学的核心困难：</a:t>
            </a:r>
            <a:endParaRPr lang="en-US" altLang="zh-CN" dirty="0" smtClean="0"/>
          </a:p>
          <a:p>
            <a:pPr lvl="1"/>
            <a:r>
              <a:rPr lang="zh-CN" altLang="en-US" dirty="0" smtClean="0"/>
              <a:t>不能完整地理解、解释与指导教育</a:t>
            </a:r>
            <a:r>
              <a:rPr lang="zh-CN" altLang="en-US" dirty="0" smtClean="0"/>
              <a:t>生活</a:t>
            </a:r>
            <a:endParaRPr lang="en-US" altLang="zh-CN" dirty="0" smtClean="0"/>
          </a:p>
          <a:p>
            <a:r>
              <a:rPr lang="zh-CN" altLang="en-US" dirty="0" smtClean="0"/>
              <a:t>错误的理论期望</a:t>
            </a:r>
            <a:endParaRPr lang="en-US" altLang="zh-CN" dirty="0" smtClean="0"/>
          </a:p>
          <a:p>
            <a:pPr lvl="1"/>
            <a:r>
              <a:rPr lang="zh-CN" altLang="en-US" dirty="0" smtClean="0"/>
              <a:t>教育学理论似乎是一本有关教育的使用说明书，只要按照说明书去做，便能够</a:t>
            </a:r>
            <a:r>
              <a:rPr lang="zh-CN" altLang="en-US" dirty="0" smtClean="0"/>
              <a:t>成功</a:t>
            </a:r>
            <a:endParaRPr lang="en-US" altLang="zh-CN" dirty="0" smtClean="0"/>
          </a:p>
          <a:p>
            <a:r>
              <a:rPr lang="zh-CN" altLang="en-US" dirty="0" smtClean="0"/>
              <a:t>真实的教育实践特征</a:t>
            </a:r>
            <a:endParaRPr lang="en-US" altLang="zh-CN" dirty="0" smtClean="0"/>
          </a:p>
          <a:p>
            <a:pPr lvl="1"/>
            <a:r>
              <a:rPr lang="zh-CN" altLang="en-US" dirty="0" smtClean="0"/>
              <a:t>运用多种理论、智慧的博弈过程</a:t>
            </a:r>
            <a:endParaRPr lang="en-US" altLang="zh-CN" dirty="0" smtClean="0"/>
          </a:p>
          <a:p>
            <a:pPr lvl="1"/>
            <a:r>
              <a:rPr lang="zh-CN" altLang="en-US" dirty="0" smtClean="0"/>
              <a:t>没有</a:t>
            </a:r>
            <a:r>
              <a:rPr lang="zh-CN" altLang="en-US" dirty="0" smtClean="0"/>
              <a:t>现成的手段直接有效</a:t>
            </a:r>
            <a:endParaRPr lang="en-US" altLang="zh-CN"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三、我们需要何种教育学</a:t>
            </a:r>
            <a:endParaRPr lang="zh-CN" altLang="en-US" sz="3600" dirty="0"/>
          </a:p>
        </p:txBody>
      </p:sp>
      <p:graphicFrame>
        <p:nvGraphicFramePr>
          <p:cNvPr id="4" name="图示 3"/>
          <p:cNvGraphicFramePr/>
          <p:nvPr/>
        </p:nvGraphicFramePr>
        <p:xfrm>
          <a:off x="714348" y="1071546"/>
          <a:ext cx="7072362" cy="39290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图示 7"/>
          <p:cNvGraphicFramePr/>
          <p:nvPr/>
        </p:nvGraphicFramePr>
        <p:xfrm>
          <a:off x="142844" y="5143512"/>
          <a:ext cx="8858280" cy="142876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三、我们需要何种教育学</a:t>
            </a:r>
            <a:endParaRPr lang="zh-CN" altLang="en-US" sz="3600" dirty="0"/>
          </a:p>
        </p:txBody>
      </p:sp>
      <p:sp>
        <p:nvSpPr>
          <p:cNvPr id="5" name="矩形 4"/>
          <p:cNvSpPr/>
          <p:nvPr/>
        </p:nvSpPr>
        <p:spPr>
          <a:xfrm>
            <a:off x="1643042" y="1428736"/>
            <a:ext cx="5715040" cy="369332"/>
          </a:xfrm>
          <a:prstGeom prst="rect">
            <a:avLst/>
          </a:prstGeom>
        </p:spPr>
        <p:txBody>
          <a:bodyPr wrap="square">
            <a:spAutoFit/>
          </a:bodyPr>
          <a:lstStyle/>
          <a:p>
            <a:pPr algn="ctr"/>
            <a:r>
              <a:rPr lang="zh-CN" altLang="en-US" dirty="0" smtClean="0"/>
              <a:t>“目标</a:t>
            </a:r>
            <a:r>
              <a:rPr lang="en-US" altLang="zh-CN" dirty="0" smtClean="0"/>
              <a:t>—</a:t>
            </a:r>
            <a:r>
              <a:rPr lang="zh-CN" altLang="en-US" dirty="0" smtClean="0"/>
              <a:t>手段</a:t>
            </a:r>
            <a:r>
              <a:rPr lang="en-US" altLang="zh-CN" dirty="0" smtClean="0"/>
              <a:t>—</a:t>
            </a:r>
            <a:r>
              <a:rPr lang="zh-CN" altLang="en-US" dirty="0" smtClean="0"/>
              <a:t>结果”是理解教育生活的整体框架。</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2643174" y="2285992"/>
            <a:ext cx="3571900" cy="35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t>四、教育技术学与教育学的关系</a:t>
            </a:r>
            <a:endParaRPr lang="zh-CN" altLang="en-US" sz="3600" dirty="0"/>
          </a:p>
        </p:txBody>
      </p:sp>
      <p:sp>
        <p:nvSpPr>
          <p:cNvPr id="3" name="内容占位符 2"/>
          <p:cNvSpPr>
            <a:spLocks noGrp="1"/>
          </p:cNvSpPr>
          <p:nvPr>
            <p:ph idx="1"/>
          </p:nvPr>
        </p:nvSpPr>
        <p:spPr>
          <a:xfrm>
            <a:off x="457200" y="1295400"/>
            <a:ext cx="8543956" cy="2133600"/>
          </a:xfrm>
        </p:spPr>
        <p:txBody>
          <a:bodyPr/>
          <a:lstStyle/>
          <a:p>
            <a:r>
              <a:rPr lang="zh-CN" altLang="en-US" sz="2400" dirty="0" smtClean="0"/>
              <a:t>教育技术</a:t>
            </a:r>
            <a:r>
              <a:rPr lang="zh-CN" altLang="en-US" sz="2400" dirty="0" smtClean="0"/>
              <a:t>学是首个生产教育学知识的学科</a:t>
            </a:r>
            <a:endParaRPr lang="en-US" altLang="zh-CN" sz="2400" dirty="0" smtClean="0"/>
          </a:p>
          <a:p>
            <a:r>
              <a:rPr lang="zh-CN" altLang="en-US" sz="2400" dirty="0" smtClean="0"/>
              <a:t>教育技术</a:t>
            </a:r>
            <a:r>
              <a:rPr lang="zh-CN" altLang="en-US" sz="2400" dirty="0" smtClean="0"/>
              <a:t>学的生成才标志着教育学的生成</a:t>
            </a:r>
            <a:endParaRPr lang="en-US" altLang="zh-CN" sz="2400" dirty="0" smtClean="0"/>
          </a:p>
          <a:p>
            <a:r>
              <a:rPr lang="zh-CN" altLang="en-US" sz="2400" dirty="0" smtClean="0"/>
              <a:t>教育技术</a:t>
            </a:r>
            <a:r>
              <a:rPr lang="zh-CN" altLang="en-US" sz="2400" dirty="0" smtClean="0"/>
              <a:t>学让人们触摸到了教育学的研究对象：教育</a:t>
            </a:r>
            <a:r>
              <a:rPr lang="en-US" altLang="zh-CN" sz="2400" dirty="0" smtClean="0"/>
              <a:t>(</a:t>
            </a:r>
            <a:r>
              <a:rPr lang="zh-CN" altLang="en-US" sz="2400" dirty="0" smtClean="0"/>
              <a:t>教学</a:t>
            </a:r>
            <a:r>
              <a:rPr lang="en-US" altLang="zh-CN" sz="2400" dirty="0" smtClean="0"/>
              <a:t>)</a:t>
            </a:r>
            <a:r>
              <a:rPr lang="zh-CN" altLang="en-US" sz="2400" dirty="0" smtClean="0"/>
              <a:t>系统</a:t>
            </a:r>
            <a:endParaRPr lang="en-US" altLang="zh-CN" sz="2400" dirty="0" smtClean="0"/>
          </a:p>
          <a:p>
            <a:r>
              <a:rPr lang="zh-CN" altLang="en-US" sz="2400" dirty="0" smtClean="0"/>
              <a:t>找到了教育学的研究对象，教育学研究的科学性才是可能的</a:t>
            </a:r>
            <a:endParaRPr lang="zh-CN" altLang="en-US" sz="2400" dirty="0"/>
          </a:p>
        </p:txBody>
      </p:sp>
      <p:pic>
        <p:nvPicPr>
          <p:cNvPr id="4" name="Picture 2"/>
          <p:cNvPicPr>
            <a:picLocks noChangeAspect="1" noChangeArrowheads="1"/>
          </p:cNvPicPr>
          <p:nvPr/>
        </p:nvPicPr>
        <p:blipFill>
          <a:blip r:embed="rId2"/>
          <a:srcRect/>
          <a:stretch>
            <a:fillRect/>
          </a:stretch>
        </p:blipFill>
        <p:spPr bwMode="auto">
          <a:xfrm>
            <a:off x="3071802" y="3643314"/>
            <a:ext cx="2643206" cy="26432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400TGp_globalcity_light_ani">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杨轶名 计算机软件与理论</Template>
  <TotalTime>202</TotalTime>
  <Words>1790</Words>
  <PresentationFormat>全屏显示(4:3)</PresentationFormat>
  <Paragraphs>207</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400TGp_globalcity_light_ani</vt:lpstr>
      <vt:lpstr>别样的教育(技术)学</vt:lpstr>
      <vt:lpstr>一、yangkc对教育技术学的独特理解</vt:lpstr>
      <vt:lpstr>一、yangkc对教育技术学的独特理解</vt:lpstr>
      <vt:lpstr>一、yangkc对教育技术学的独特理解</vt:lpstr>
      <vt:lpstr>二、教育技术学何以作为一门学科</vt:lpstr>
      <vt:lpstr>三、我们需要何种教育学</vt:lpstr>
      <vt:lpstr>三、我们需要何种教育学</vt:lpstr>
      <vt:lpstr>三、我们需要何种教育学</vt:lpstr>
      <vt:lpstr>四、教育技术学与教育学的关系</vt:lpstr>
      <vt:lpstr>1. 教育研究的科学化与科学性</vt:lpstr>
      <vt:lpstr>2.科学性与研究结构体</vt:lpstr>
      <vt:lpstr>3.教育研究与科学性</vt:lpstr>
      <vt:lpstr>3.教育研究与科学性</vt:lpstr>
      <vt:lpstr>4.教育学研究的科学性何以可能</vt:lpstr>
      <vt:lpstr>4.教育学研究的科学性何以可能</vt:lpstr>
      <vt:lpstr>4.教育学研究的科学性何以可能</vt:lpstr>
      <vt:lpstr>4.教育学研究的科学性何以可能</vt:lpstr>
      <vt:lpstr>4.教育学研究的科学性何以可能</vt:lpstr>
      <vt:lpstr>4.教育学研究的科学性何以可能</vt:lpstr>
      <vt:lpstr>六、一些新进展简述</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别样的教育技术学</dc:title>
  <cp:lastModifiedBy>User</cp:lastModifiedBy>
  <cp:revision>21</cp:revision>
  <dcterms:modified xsi:type="dcterms:W3CDTF">2011-09-05T04:06:02Z</dcterms:modified>
</cp:coreProperties>
</file>