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57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24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93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16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66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10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2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79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698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34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53150-459E-43BB-A01E-814773AC106A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363A2-6F7E-4BC1-BBAC-E9070FE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52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_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675014"/>
              </p:ext>
            </p:extLst>
          </p:nvPr>
        </p:nvGraphicFramePr>
        <p:xfrm>
          <a:off x="1475656" y="980728"/>
          <a:ext cx="4762457" cy="357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演示文稿" r:id="rId3" imgW="4570501" imgH="3427618" progId="PowerPoint.Show.12">
                  <p:embed/>
                </p:oleObj>
              </mc:Choice>
              <mc:Fallback>
                <p:oleObj name="演示文稿" r:id="rId3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980728"/>
                        <a:ext cx="4762457" cy="357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697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主题​​</vt:lpstr>
      <vt:lpstr>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</cp:revision>
  <dcterms:created xsi:type="dcterms:W3CDTF">2016-04-19T07:51:55Z</dcterms:created>
  <dcterms:modified xsi:type="dcterms:W3CDTF">2016-04-19T07:58:04Z</dcterms:modified>
</cp:coreProperties>
</file>