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3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205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0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271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113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50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92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9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5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620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65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6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BFDCB-1047-4436-817D-D28FCD439F8C}" type="datetimeFigureOut">
              <a:rPr lang="zh-CN" altLang="en-US" smtClean="0"/>
              <a:t>2013/5/18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1E95-297A-413F-9FFA-11FD38707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组合 126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1153867" lon="1748844" rev="16983849"/>
            </a:camera>
            <a:lightRig rig="threePt" dir="t"/>
          </a:scene3d>
        </p:grpSpPr>
        <p:sp>
          <p:nvSpPr>
            <p:cNvPr id="128" name="矩形 127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z="-279400"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z="-279400"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026801" y="-171000"/>
            <a:ext cx="5090399" cy="7200000"/>
            <a:chOff x="2339752" y="-720000"/>
            <a:chExt cx="5090399" cy="7200000"/>
          </a:xfrm>
          <a:solidFill>
            <a:srgbClr val="00B0F0"/>
          </a:solidFill>
          <a:scene3d>
            <a:camera prst="perspectiveFront">
              <a:rot lat="21153867" lon="1748844" rev="16983849"/>
            </a:camera>
            <a:lightRig rig="threePt" dir="t"/>
          </a:scene3d>
        </p:grpSpPr>
        <p:sp>
          <p:nvSpPr>
            <p:cNvPr id="131" name="矩形 130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  <a:sp3d z="-25400"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  <a:sp3d z="-25400"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026801" y="-171000"/>
            <a:ext cx="5090399" cy="7200000"/>
            <a:chOff x="2339752" y="-720000"/>
            <a:chExt cx="5090399" cy="7200000"/>
          </a:xfrm>
          <a:gradFill>
            <a:gsLst>
              <a:gs pos="0">
                <a:schemeClr val="tx2">
                  <a:lumMod val="75000"/>
                </a:schemeClr>
              </a:gs>
              <a:gs pos="100000">
                <a:srgbClr val="7030A0"/>
              </a:gs>
            </a:gsLst>
            <a:lin ang="4800000" scaled="0"/>
          </a:gradFill>
          <a:scene3d>
            <a:camera prst="perspectiveFront">
              <a:rot lat="21153867" lon="1748844" rev="16983849"/>
            </a:camera>
            <a:lightRig rig="contrasting" dir="t"/>
          </a:scene3d>
        </p:grpSpPr>
        <p:sp>
          <p:nvSpPr>
            <p:cNvPr id="134" name="矩形 133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z="-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z="-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1153867" lon="1748844" rev="16983849"/>
            </a:camera>
            <a:lightRig rig="threePt" dir="t"/>
          </a:scene3d>
        </p:grpSpPr>
        <p:sp>
          <p:nvSpPr>
            <p:cNvPr id="137" name="矩形 136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1416205" lon="1735457" rev="17130036"/>
            </a:camera>
            <a:lightRig rig="threePt" dir="t"/>
          </a:scene3d>
        </p:grpSpPr>
        <p:sp>
          <p:nvSpPr>
            <p:cNvPr id="140" name="矩形 139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78872" lon="1733242" rev="17275030"/>
            </a:camera>
            <a:lightRig rig="threePt" dir="t"/>
          </a:scene3d>
        </p:grpSpPr>
        <p:sp>
          <p:nvSpPr>
            <p:cNvPr id="143" name="矩形 142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41396" lon="1742140" rev="17420530"/>
            </a:camera>
            <a:lightRig rig="threePt" dir="t"/>
          </a:scene3d>
        </p:grpSpPr>
        <p:sp>
          <p:nvSpPr>
            <p:cNvPr id="146" name="矩形 145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603300" lon="1762392" rev="17568268"/>
            </a:camera>
            <a:lightRig rig="threePt" dir="t"/>
          </a:scene3d>
        </p:grpSpPr>
        <p:sp>
          <p:nvSpPr>
            <p:cNvPr id="149" name="矩形 148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864085" lon="1794568" rev="17720043"/>
            </a:camera>
            <a:lightRig rig="threePt" dir="t"/>
          </a:scene3d>
        </p:grpSpPr>
        <p:sp>
          <p:nvSpPr>
            <p:cNvPr id="152" name="矩形 151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4" name="组合 153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123191" lon="1839586" rev="17877848"/>
            </a:camera>
            <a:lightRig rig="threePt" dir="t"/>
          </a:scene3d>
        </p:grpSpPr>
        <p:sp>
          <p:nvSpPr>
            <p:cNvPr id="155" name="矩形 154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379982" lon="1898763" rev="18043892"/>
            </a:camera>
            <a:lightRig rig="threePt" dir="t"/>
          </a:scene3d>
        </p:grpSpPr>
        <p:sp>
          <p:nvSpPr>
            <p:cNvPr id="158" name="矩形 157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633700" lon="1973895" rev="18220765"/>
            </a:camera>
            <a:lightRig rig="threePt" dir="t"/>
          </a:scene3d>
        </p:grpSpPr>
        <p:sp>
          <p:nvSpPr>
            <p:cNvPr id="161" name="矩形 160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883425" lon="2067346" rev="18411499"/>
            </a:camera>
            <a:lightRig rig="threePt" dir="t"/>
          </a:scene3d>
        </p:grpSpPr>
        <p:sp>
          <p:nvSpPr>
            <p:cNvPr id="164" name="矩形 163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" name="组合 165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128011" lon="2182175" rev="18619764"/>
            </a:camera>
            <a:lightRig rig="threePt" dir="t"/>
          </a:scene3d>
        </p:grpSpPr>
        <p:sp>
          <p:nvSpPr>
            <p:cNvPr id="167" name="矩形 166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366003" lon="2322273" rev="18849975"/>
            </a:camera>
            <a:lightRig rig="threePt" dir="t"/>
          </a:scene3d>
        </p:grpSpPr>
        <p:sp>
          <p:nvSpPr>
            <p:cNvPr id="170" name="矩形 169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595533" lon="2492521" rev="19107476"/>
            </a:camera>
            <a:lightRig rig="threePt" dir="t"/>
          </a:scene3d>
        </p:grpSpPr>
        <p:sp>
          <p:nvSpPr>
            <p:cNvPr id="173" name="矩形 172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814167" lon="2698861" rev="19398637"/>
            </a:camera>
            <a:lightRig rig="threePt" dir="t"/>
          </a:scene3d>
        </p:grpSpPr>
        <p:sp>
          <p:nvSpPr>
            <p:cNvPr id="176" name="矩形 175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018743" lon="2948247" rev="19730807"/>
            </a:camera>
            <a:lightRig rig="threePt" dir="t"/>
          </a:scene3d>
        </p:grpSpPr>
        <p:sp>
          <p:nvSpPr>
            <p:cNvPr id="179" name="矩形 178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205186" lon="3248165" rev="20111813"/>
            </a:camera>
            <a:lightRig rig="threePt" dir="t"/>
          </a:scene3d>
        </p:grpSpPr>
        <p:sp>
          <p:nvSpPr>
            <p:cNvPr id="182" name="矩形 181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368376" lon="3605409" rev="20548784"/>
            </a:camera>
            <a:lightRig rig="threePt" dir="t"/>
          </a:scene3d>
        </p:grpSpPr>
        <p:sp>
          <p:nvSpPr>
            <p:cNvPr id="185" name="矩形 184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502192" lon="4023679" rev="21045741"/>
            </a:camera>
            <a:lightRig rig="threePt" dir="t"/>
          </a:scene3d>
        </p:grpSpPr>
        <p:sp>
          <p:nvSpPr>
            <p:cNvPr id="188" name="矩形 187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189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600002" lon="4499997" rev="0"/>
            </a:camera>
            <a:lightRig rig="threePt" dir="t"/>
          </a:scene3d>
        </p:grpSpPr>
        <p:sp>
          <p:nvSpPr>
            <p:cNvPr id="191" name="矩形 190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3" name="组合 192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655673" lon="5021169" rev="598623"/>
            </a:camera>
            <a:lightRig rig="threePt" dir="t"/>
          </a:scene3d>
        </p:grpSpPr>
        <p:sp>
          <p:nvSpPr>
            <p:cNvPr id="194" name="矩形 193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83789" lon="9064542" rev="6330044"/>
            </a:camera>
            <a:lightRig rig="threePt" dir="t"/>
          </a:scene3d>
        </p:grpSpPr>
        <p:sp>
          <p:nvSpPr>
            <p:cNvPr id="197" name="矩形 196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9" name="组合 198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446128" lon="9051154" rev="6183856"/>
            </a:camera>
            <a:lightRig rig="threePt" dir="t"/>
          </a:scene3d>
        </p:grpSpPr>
        <p:sp>
          <p:nvSpPr>
            <p:cNvPr id="200" name="矩形 199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 200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707647" lon="9026227" rev="6034732"/>
            </a:camera>
            <a:lightRig rig="threePt" dir="t"/>
          </a:scene3d>
        </p:grpSpPr>
        <p:sp>
          <p:nvSpPr>
            <p:cNvPr id="203" name="矩形 202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矩形 203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204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967832" lon="8989053" rev="5880796"/>
            </a:camera>
            <a:lightRig rig="threePt" dir="t"/>
          </a:scene3d>
        </p:grpSpPr>
        <p:sp>
          <p:nvSpPr>
            <p:cNvPr id="206" name="矩形 205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矩形 206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226097" lon="8938560" rev="5719987"/>
            </a:camera>
            <a:lightRig rig="threePt" dir="t"/>
          </a:scene3d>
        </p:grpSpPr>
        <p:sp>
          <p:nvSpPr>
            <p:cNvPr id="209" name="矩形 208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 209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1" name="组合 210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481757" lon="8873255" rev="5549948"/>
            </a:camera>
            <a:lightRig rig="threePt" dir="t"/>
          </a:scene3d>
        </p:grpSpPr>
        <p:sp>
          <p:nvSpPr>
            <p:cNvPr id="212" name="矩形 211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734002" lon="8791122" rev="5367934"/>
            </a:camera>
            <a:lightRig rig="threePt" dir="t"/>
          </a:scene3d>
        </p:grpSpPr>
        <p:sp>
          <p:nvSpPr>
            <p:cNvPr id="215" name="矩形 214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矩形 215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7" name="组合 216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1981826" lon="8689542" rev="5170672"/>
            </a:camera>
            <a:lightRig rig="threePt" dir="t"/>
          </a:scene3d>
        </p:grpSpPr>
        <p:sp>
          <p:nvSpPr>
            <p:cNvPr id="218" name="矩形 217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 218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219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223974" lon="8565136" rev="4954220"/>
            </a:camera>
            <a:lightRig rig="threePt" dir="t"/>
          </a:scene3d>
        </p:grpSpPr>
        <p:sp>
          <p:nvSpPr>
            <p:cNvPr id="221" name="矩形 220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矩形 221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458838" lon="8413637" rev="4713807"/>
            </a:camera>
            <a:lightRig rig="threePt" dir="t"/>
          </a:scene3d>
        </p:grpSpPr>
        <p:sp>
          <p:nvSpPr>
            <p:cNvPr id="224" name="矩形 223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矩形 224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684341" lon="8229745" rev="4443680"/>
            </a:camera>
            <a:lightRig rig="threePt" dir="t"/>
          </a:scene3d>
        </p:grpSpPr>
        <p:sp>
          <p:nvSpPr>
            <p:cNvPr id="227" name="矩形 226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矩形 227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2897785" lon="8007087" rev="4137060"/>
            </a:camera>
            <a:lightRig rig="threePt" dir="t"/>
          </a:scene3d>
        </p:grpSpPr>
        <p:sp>
          <p:nvSpPr>
            <p:cNvPr id="230" name="矩形 229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矩形 230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095664" lon="7738410" rev="3786316"/>
            </a:camera>
            <a:lightRig rig="threePt" dir="t"/>
          </a:scene3d>
        </p:grpSpPr>
        <p:sp>
          <p:nvSpPr>
            <p:cNvPr id="233" name="矩形 232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矩形 233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273492" lon="7416302" rev="3383698"/>
            </a:camera>
            <a:lightRig rig="threePt" dir="t"/>
          </a:scene3d>
        </p:grpSpPr>
        <p:sp>
          <p:nvSpPr>
            <p:cNvPr id="236" name="矩形 235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425725" lon="7034841" rev="2922959"/>
            </a:camera>
            <a:lightRig rig="threePt" dir="t"/>
          </a:scene3d>
        </p:grpSpPr>
        <p:sp>
          <p:nvSpPr>
            <p:cNvPr id="239" name="矩形 238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矩形 239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545957" lon="6592510" rev="2402285"/>
            </a:camera>
            <a:lightRig rig="threePt" dir="t"/>
          </a:scene3d>
        </p:grpSpPr>
        <p:sp>
          <p:nvSpPr>
            <p:cNvPr id="242" name="矩形 241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矩形 242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627590" lon="6096039" rev="1828107"/>
            </a:camera>
            <a:lightRig rig="threePt" dir="t"/>
          </a:scene3d>
        </p:grpSpPr>
        <p:sp>
          <p:nvSpPr>
            <p:cNvPr id="245" name="矩形 244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矩形 245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>
            <a:grpSpLocks noChangeAspect="1"/>
          </p:cNvGrpSpPr>
          <p:nvPr/>
        </p:nvGrpSpPr>
        <p:grpSpPr>
          <a:xfrm>
            <a:off x="1899541" y="-351000"/>
            <a:ext cx="5344919" cy="7560000"/>
            <a:chOff x="2339752" y="-720000"/>
            <a:chExt cx="5090399" cy="7200000"/>
          </a:xfrm>
          <a:blipFill>
            <a:blip r:embed="rId2"/>
            <a:tile tx="0" ty="0" sx="100000" sy="100000" flip="none" algn="tl"/>
          </a:blipFill>
          <a:scene3d>
            <a:camera prst="perspectiveFront">
              <a:rot lat="3665117" lon="5563169" rev="1217889"/>
            </a:camera>
            <a:lightRig rig="threePt" dir="t"/>
          </a:scene3d>
        </p:grpSpPr>
        <p:sp>
          <p:nvSpPr>
            <p:cNvPr id="248" name="矩形 247"/>
            <p:cNvSpPr/>
            <p:nvPr/>
          </p:nvSpPr>
          <p:spPr>
            <a:xfrm>
              <a:off x="2339752" y="-72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 hidden="1"/>
            <p:cNvSpPr/>
            <p:nvPr/>
          </p:nvSpPr>
          <p:spPr>
            <a:xfrm>
              <a:off x="2339752" y="2880000"/>
              <a:ext cx="5090399" cy="3600000"/>
            </a:xfrm>
            <a:prstGeom prst="rect">
              <a:avLst/>
            </a:prstGeom>
            <a:grpFill/>
            <a:ln>
              <a:noFill/>
            </a:ln>
            <a:sp3d extrusionH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796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1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1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1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1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6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1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6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1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70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1" presetClass="entr" presetSubtype="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78" dur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>且行资源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孙方</dc:creator>
  <cp:lastModifiedBy>孙方</cp:lastModifiedBy>
  <cp:revision>1</cp:revision>
  <dcterms:created xsi:type="dcterms:W3CDTF">2013-05-18T00:07:26Z</dcterms:created>
  <dcterms:modified xsi:type="dcterms:W3CDTF">2013-05-18T00:08:49Z</dcterms:modified>
</cp:coreProperties>
</file>