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31" autoAdjust="0"/>
  </p:normalViewPr>
  <p:slideViewPr>
    <p:cSldViewPr snapToGrid="0">
      <p:cViewPr>
        <p:scale>
          <a:sx n="50" d="100"/>
          <a:sy n="50" d="100"/>
        </p:scale>
        <p:origin x="1373" y="5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B1AA1-D6BB-435A-9DE1-27DB1507AB66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DC76D-A3C2-4ED1-BF48-649796B1B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12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DC76D-A3C2-4ED1-BF48-649796B1B5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75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0B4AFF-141F-498F-BAEF-514F3CB39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9DB7147-EC26-47A2-AE42-731896CD6A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633C9B-E603-46DC-8EAA-765F3B250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2109D8-1952-4E60-A772-C0FC1F16B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B83778-191D-46D0-B93A-74C96A283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58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96BF6-7837-4559-B178-119967CE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4EF4615-4E00-439F-8878-2CD88468B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C4EB60-E661-4B1A-B8C8-FBCD871A6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9C77FA-8D7F-40C6-8F4E-CBAC77819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0B9849-22A8-4ADB-BA50-623D48717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67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01788FB-0B14-40CE-B8D1-8BE955E844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DFA6E3-BEFB-4B43-9C1E-5B0B33C47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26E416-D6BB-448B-8C68-D656509DA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8AECD6-89C1-49F1-A502-B3D0B519F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7349F-B9A3-4EC6-AE8A-47D7CFE89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5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47AB38-CAD4-48E7-9785-451D40FE5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7DD346-DAA3-401D-B4F6-B6980BD05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0341D6-D03C-46C7-9966-D5B36857F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D1CC23-5ABF-4D19-89EE-066525628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1FCC0D-DAD4-416C-9752-6872DD2F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868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386EF2-28D2-400F-A171-E6D5DBC75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E75045-F57C-4BC2-85A1-518A40B0C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F641C3-2A46-4436-8012-0F735596E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3FD73F-2E50-4F33-BFDA-DD8F4816B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700774-9226-4DB3-A2FB-2F6CAA6B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10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A5E1D-CC5B-4832-8480-3D7A74454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4D0A44-D35A-4CFA-993D-84DC99D5FF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5881AD-CE09-4EF6-918B-C8033BD78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71DAA1-5890-4BC1-BA74-56603EA32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2636A9-1B42-49BB-9645-2966F0ED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0F8B88-D72F-4997-8257-11E867345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096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40AC25-A388-497E-B0A9-61BD357AE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D77C12-1635-4C0B-ADDB-4213B21DC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3F48C5-F026-4BC7-894E-9D1E9C0117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57AE6A-6817-40A0-A83D-71D5D3FFC8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44A3AE-7E35-4D99-94E5-A459562FD3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D61F464-C480-46D5-B9FD-9AFC167F7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4C367E0-9ED6-4057-99B0-585705166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3A1B506-3C95-4DB4-9BFD-9A79EBC6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70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7D829-161B-4B2A-9BA5-7C1094003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4A8B49-2490-4A60-95B9-FE65C3661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CC729E9-010B-426F-B104-B221C533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9AA8C05-F613-4B30-A530-FF94906A6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037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4D69A7-168D-4524-9BFB-54333FBE4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47BF8D-43C2-4A89-A265-9DBC3B8AE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F4D8C9-5C59-459F-9279-8C824B7B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980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FC6A43-BD5B-4929-A198-818F7F6C8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A15CB2-6857-463A-A420-466D7CB4A5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57F048-4BC2-4502-851B-772088AAC8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8A9666-7C53-4B9B-9F79-AE9C25305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2582BD-9DF1-49F3-B536-37EA41BC3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B8AC12-3D29-4346-BC4C-DD3AB3FE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39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DA80D4-0E23-4E93-9BBC-D7B8DA6FD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88FC587-E6D9-484C-AB3C-5672064A2B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D16BC4-9CAF-42A6-9947-D31CF4D2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FFB627-74A1-4E83-9864-7E24AD645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9EFDA6-07FF-46B7-8F08-D27CB0E1B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89AB864-050C-443E-814F-8125FCDE1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D72C64A-A666-4F27-9086-73E3922D3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4585C5-871C-4AC8-9446-FAF42AC93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49B2AB-953F-4560-9C17-E9418F8BB6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BB5B3-C4B2-4E70-813A-52EFEF442CFE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7F4B10-A18D-416E-8486-20B1EBF21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FE0A11-083D-4A7C-B246-E447FDC352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F9BD-BB41-4D32-A2A1-F6F36702A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84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24413665-DB5E-4AD7-9A1D-C45C58C6AD0A}"/>
              </a:ext>
            </a:extLst>
          </p:cNvPr>
          <p:cNvSpPr txBox="1"/>
          <p:nvPr/>
        </p:nvSpPr>
        <p:spPr>
          <a:xfrm>
            <a:off x="4967008" y="77618"/>
            <a:ext cx="6603798" cy="678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 wouldn't wanna be anybody else' hey.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You made my insecure.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To me I wasn't good enough.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But who are you to judge.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When you're diamond in the rough.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Am sure you got some things.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You like to change about yourself'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but when it comes to me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 wouldn't want to be anybody else.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Nananana' nananana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I'm no beauty queen' I'm just beautiful me.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Nananana' nananana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You got every right to a beautiful life.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Come on!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says!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perfect'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worth it.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the only one that's hurting.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Trust me that's the price of beauty.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pretty'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beautiful.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 says!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3502F5F-6529-4419-9A60-508621E931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76200"/>
            <a:ext cx="4470400" cy="6705600"/>
          </a:xfrm>
          <a:prstGeom prst="roundRect">
            <a:avLst>
              <a:gd name="adj" fmla="val 4948"/>
            </a:avLst>
          </a:prstGeom>
          <a:ln w="38100">
            <a:gradFill>
              <a:gsLst>
                <a:gs pos="0">
                  <a:schemeClr val="bg1">
                    <a:lumMod val="85000"/>
                  </a:schemeClr>
                </a:gs>
                <a:gs pos="74000">
                  <a:schemeClr val="tx1">
                    <a:lumMod val="75000"/>
                    <a:lumOff val="25000"/>
                  </a:schemeClr>
                </a:gs>
                <a:gs pos="83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771B15-FA06-426B-AF68-28C2DEE65E61}"/>
              </a:ext>
            </a:extLst>
          </p:cNvPr>
          <p:cNvSpPr txBox="1"/>
          <p:nvPr/>
        </p:nvSpPr>
        <p:spPr>
          <a:xfrm>
            <a:off x="1859280" y="5760720"/>
            <a:ext cx="283972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chemeClr val="bg1"/>
                </a:solidFill>
              </a:rPr>
              <a:t> who says </a:t>
            </a:r>
            <a:r>
              <a:rPr lang="en-US" altLang="zh-CN" b="1" dirty="0">
                <a:solidFill>
                  <a:schemeClr val="bg1"/>
                </a:solidFill>
              </a:rPr>
              <a:t>Selena Gomez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9" name="who says">
            <a:hlinkClick r:id="" action="ppaction://media"/>
            <a:extLst>
              <a:ext uri="{FF2B5EF4-FFF2-40B4-BE49-F238E27FC236}">
                <a16:creationId xmlns:a16="http://schemas.microsoft.com/office/drawing/2014/main" id="{CDFACC2E-1EE4-4C7A-89AD-E71A9B9D05B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41685" y="487045"/>
            <a:ext cx="487363" cy="48736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902E453-49C7-4890-B4B5-73BD44008120}"/>
              </a:ext>
            </a:extLst>
          </p:cNvPr>
          <p:cNvSpPr txBox="1"/>
          <p:nvPr/>
        </p:nvSpPr>
        <p:spPr>
          <a:xfrm>
            <a:off x="4967008" y="77618"/>
            <a:ext cx="6603798" cy="678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 wouldn't wanna be anybody else' hey.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You made my insecure.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To me I wasn't good enough.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But who are you to judge.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When you're diamond in the rough.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Am sure you got some things.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You like to change about yourself'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but when it comes to me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 wouldn't want to be anybody else.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Nananana' nananana</a:t>
            </a:r>
            <a:endParaRPr lang="zh-CN" altLang="zh-CN" kern="100" dirty="0">
              <a:effectLst/>
              <a:latin typeface="Comic Sans MS" panose="030F0702030302020204" pitchFamily="66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effectLst/>
                <a:latin typeface="Comic Sans MS" panose="030F0702030302020204" pitchFamily="66" charset="0"/>
                <a:ea typeface="等线" panose="02010600030101010101" pitchFamily="2" charset="-122"/>
                <a:cs typeface="Times New Roman" panose="02020603050405020304" pitchFamily="18" charset="0"/>
              </a:rPr>
              <a:t>I'm no beauty queen' I'm just beautiful me.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Nananana' nananana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You got every right to a beautiful life.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Come on!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says!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perfect'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worth it.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the only one that's hurting.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Trust me that's the price of beauty.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pretty'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 you're not beautiful.</a:t>
            </a:r>
          </a:p>
          <a:p>
            <a:pPr algn="just">
              <a:lnSpc>
                <a:spcPct val="110000"/>
              </a:lnSpc>
            </a:pPr>
            <a:r>
              <a:rPr lang="en-US" altLang="zh-CN" kern="100" dirty="0">
                <a:latin typeface="Comic Sans MS" panose="030F0702030302020204" pitchFamily="66" charset="0"/>
                <a:cs typeface="Times New Roman" panose="02020603050405020304" pitchFamily="18" charset="0"/>
              </a:rPr>
              <a:t>Who says!</a:t>
            </a:r>
            <a:endParaRPr lang="zh-CN" alt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04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1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750"/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9|4.5|6.4|2|2.7|1.7|2.4|2.8|2.6|1.4|2.8|1.6|8|4|4.3|0.7|1|1.2|3.4|3|3.9|2.3|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284</Words>
  <Application>Microsoft Office PowerPoint</Application>
  <PresentationFormat>宽屏</PresentationFormat>
  <Paragraphs>46</Paragraphs>
  <Slides>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Comic Sans MS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董 懿涵;学教育技术，上教育技术！http://www.etthink.com</dc:creator>
  <cp:keywords>学教育技术，上教育技术！http:/www.etthink.com</cp:keywords>
  <cp:lastModifiedBy>孙 方</cp:lastModifiedBy>
  <cp:revision>5</cp:revision>
  <dcterms:created xsi:type="dcterms:W3CDTF">2021-11-14T09:55:57Z</dcterms:created>
  <dcterms:modified xsi:type="dcterms:W3CDTF">2021-11-23T08:50:42Z</dcterms:modified>
</cp:coreProperties>
</file>