
<file path=[Content_Types].xml><?xml version="1.0" encoding="utf-8"?>
<Types xmlns="http://schemas.openxmlformats.org/package/2006/content-types">
  <Default Extension="gif" ContentType="image/gi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64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D557796-E3F9-460A-B627-3A376BB46D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DAE645C-5715-4A1A-A612-7493C75979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981AC8-FC33-4049-8E7A-AB9E1FFFEB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3D3A6-B514-4D3A-9D7A-738943A038E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89222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699283-1AA2-48B0-931E-849D3D9549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F73048-2AFF-4CC9-B46F-EFAE17D379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649ADAC-52EA-4C1F-A802-FB7BF150E3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421E9-5EF2-42EF-8F28-3F804229146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48940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832D954-7896-4007-B3AB-2DDFF6BE69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293EDE8-5177-4C10-9A7C-37B4FD7E4F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83B7004-20B7-4F36-B444-2915C385CB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72764-DF1C-4EE8-B628-355E882BC2F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4685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8C2F5E-20BD-4FE4-84D3-175A223FEEC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67B794-CFF2-454B-8A9A-D8546984F0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842654-B42B-475B-B0C1-196ED79EAD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5931F-5A16-41D4-BAD4-E6222363CE7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128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0AA924B-E33B-4E75-A3A6-B4241588A7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EC785D5-B588-466A-82E7-A3FB4CB214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89E4CC4-4EC1-41A1-B4E1-2E29EF2A76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F3B43-5285-4F74-B51F-C0AE071656E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34040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D0797C9-EA70-4BD8-BA94-0421CF5A49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2F96D86-C281-4D47-AB61-0C332256EF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20C7513-0A27-40F6-A21A-8CF2478E13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72C64-75D2-498B-B745-245CB2B539C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00400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86BF937-7A89-42EE-9131-3E631E16AB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10F0E98-ADED-4C0D-B56F-35CE06EA73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B631DE4-42FE-42BE-B328-B88E907747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435D9-CE99-43AA-8E7A-79AEEEA8E1B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5719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89C54A-B606-4C4C-B9BF-339801F52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5754CF-3354-4456-9378-DE2FAF832F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1D5D29-1FA6-43B3-83D9-FC38E7AC34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0CFA6-9FF4-4A04-A169-C4CE747AF8C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7020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8E2B6E-760A-4070-AC5C-F17FD41B08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78172D-5244-45CD-AA85-A6013E1A5D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E3AF30-12CD-491C-86AD-EF3B98F514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D7AA7-CEF3-4F41-B870-7AD8D477F1E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6686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9A5ACBF-4393-4511-8528-701E6BC2F7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533A1D-11D9-42B4-86E6-5BD5E7DBB0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3EE2D4-8395-4802-9CD7-4EC2BE6FFF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4B1F6-FC0E-4F03-8458-D4D8C21A802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6215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D545C99-6B58-4EBC-93D0-77938019BA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00F6669-6966-4562-AA70-E206DA73E5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0F9407A-513B-420C-9D2A-E717684C9F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86EEF-81BE-4B2C-AB66-52FDB0F9687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874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85AE0E4-5C8F-42C7-822F-D137CFA1F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BBD2FAA-498C-4B68-9AAB-979044CCCC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B879CB5-F51B-4C30-8032-1854B5D491E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C41ADB7-33CA-4BE8-9423-CA944FA303B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02E6FC4-77BA-4F96-BB63-AA4E8E7B981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C5B9DC39-45CF-4D96-A0EA-7C510A2A2CD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">
            <a:extLst>
              <a:ext uri="{FF2B5EF4-FFF2-40B4-BE49-F238E27FC236}">
                <a16:creationId xmlns:a16="http://schemas.microsoft.com/office/drawing/2014/main" id="{F740134A-12A7-4C06-8CBF-F02224621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4" y="212751"/>
            <a:ext cx="43783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DC1F1BE-D3E6-4315-8849-BDF170472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1" t="49529" r="43920" b="8621"/>
          <a:stretch>
            <a:fillRect/>
          </a:stretch>
        </p:blipFill>
        <p:spPr bwMode="auto">
          <a:xfrm>
            <a:off x="6372200" y="784291"/>
            <a:ext cx="1352899" cy="5524460"/>
          </a:xfrm>
          <a:custGeom>
            <a:avLst/>
            <a:gdLst/>
            <a:ahLst/>
            <a:cxnLst/>
            <a:rect l="l" t="t" r="r" b="b"/>
            <a:pathLst>
              <a:path w="624764" h="2551176">
                <a:moveTo>
                  <a:pt x="69266" y="2148612"/>
                </a:moveTo>
                <a:lnTo>
                  <a:pt x="271577" y="2148612"/>
                </a:lnTo>
                <a:lnTo>
                  <a:pt x="141961" y="2513457"/>
                </a:lnTo>
                <a:lnTo>
                  <a:pt x="11659" y="2513457"/>
                </a:lnTo>
                <a:lnTo>
                  <a:pt x="118644" y="2213763"/>
                </a:lnTo>
                <a:lnTo>
                  <a:pt x="60351" y="2213763"/>
                </a:lnTo>
                <a:close/>
                <a:moveTo>
                  <a:pt x="483489" y="2122551"/>
                </a:moveTo>
                <a:lnTo>
                  <a:pt x="613791" y="2122551"/>
                </a:lnTo>
                <a:lnTo>
                  <a:pt x="562356" y="2213763"/>
                </a:lnTo>
                <a:lnTo>
                  <a:pt x="598018" y="2513457"/>
                </a:lnTo>
                <a:lnTo>
                  <a:pt x="467716" y="2513457"/>
                </a:lnTo>
                <a:lnTo>
                  <a:pt x="432054" y="2213763"/>
                </a:lnTo>
                <a:close/>
                <a:moveTo>
                  <a:pt x="271577" y="2057400"/>
                </a:moveTo>
                <a:lnTo>
                  <a:pt x="427940" y="2057400"/>
                </a:lnTo>
                <a:lnTo>
                  <a:pt x="364846" y="2505913"/>
                </a:lnTo>
                <a:cubicBezTo>
                  <a:pt x="363017" y="2518715"/>
                  <a:pt x="356731" y="2529459"/>
                  <a:pt x="345987" y="2538146"/>
                </a:cubicBezTo>
                <a:cubicBezTo>
                  <a:pt x="335242" y="2546833"/>
                  <a:pt x="323241" y="2551176"/>
                  <a:pt x="309982" y="2551176"/>
                </a:cubicBezTo>
                <a:lnTo>
                  <a:pt x="174879" y="2551176"/>
                </a:lnTo>
                <a:lnTo>
                  <a:pt x="237287" y="2487397"/>
                </a:lnTo>
                <a:lnTo>
                  <a:pt x="293523" y="2083461"/>
                </a:lnTo>
                <a:close/>
                <a:moveTo>
                  <a:pt x="66523" y="1671295"/>
                </a:moveTo>
                <a:lnTo>
                  <a:pt x="183795" y="1671295"/>
                </a:lnTo>
                <a:lnTo>
                  <a:pt x="117272" y="1865376"/>
                </a:lnTo>
                <a:lnTo>
                  <a:pt x="0" y="1865376"/>
                </a:lnTo>
                <a:close/>
                <a:moveTo>
                  <a:pt x="464973" y="1619174"/>
                </a:moveTo>
                <a:lnTo>
                  <a:pt x="556184" y="1619174"/>
                </a:lnTo>
                <a:lnTo>
                  <a:pt x="532181" y="1788567"/>
                </a:lnTo>
                <a:lnTo>
                  <a:pt x="565100" y="1788567"/>
                </a:lnTo>
                <a:lnTo>
                  <a:pt x="595275" y="1762506"/>
                </a:lnTo>
                <a:lnTo>
                  <a:pt x="580187" y="1865376"/>
                </a:lnTo>
                <a:lnTo>
                  <a:pt x="429997" y="1865376"/>
                </a:lnTo>
                <a:close/>
                <a:moveTo>
                  <a:pt x="347701" y="1619174"/>
                </a:moveTo>
                <a:lnTo>
                  <a:pt x="438912" y="1619174"/>
                </a:lnTo>
                <a:lnTo>
                  <a:pt x="403937" y="1865376"/>
                </a:lnTo>
                <a:lnTo>
                  <a:pt x="312725" y="1865376"/>
                </a:lnTo>
                <a:close/>
                <a:moveTo>
                  <a:pt x="243459" y="1619174"/>
                </a:moveTo>
                <a:lnTo>
                  <a:pt x="334671" y="1619174"/>
                </a:lnTo>
                <a:lnTo>
                  <a:pt x="254432" y="1865376"/>
                </a:lnTo>
                <a:lnTo>
                  <a:pt x="163221" y="1865376"/>
                </a:lnTo>
                <a:close/>
                <a:moveTo>
                  <a:pt x="61037" y="1527963"/>
                </a:moveTo>
                <a:lnTo>
                  <a:pt x="178308" y="1527963"/>
                </a:lnTo>
                <a:lnTo>
                  <a:pt x="187910" y="1645235"/>
                </a:lnTo>
                <a:lnTo>
                  <a:pt x="70638" y="1645235"/>
                </a:lnTo>
                <a:close/>
                <a:moveTo>
                  <a:pt x="80925" y="1384631"/>
                </a:moveTo>
                <a:lnTo>
                  <a:pt x="198197" y="1384631"/>
                </a:lnTo>
                <a:lnTo>
                  <a:pt x="207798" y="1501902"/>
                </a:lnTo>
                <a:lnTo>
                  <a:pt x="90526" y="1501902"/>
                </a:lnTo>
                <a:close/>
                <a:moveTo>
                  <a:pt x="356616" y="1371600"/>
                </a:moveTo>
                <a:lnTo>
                  <a:pt x="499949" y="1371600"/>
                </a:lnTo>
                <a:lnTo>
                  <a:pt x="493776" y="1410691"/>
                </a:lnTo>
                <a:lnTo>
                  <a:pt x="624764" y="1410691"/>
                </a:lnTo>
                <a:lnTo>
                  <a:pt x="615163" y="1475842"/>
                </a:lnTo>
                <a:lnTo>
                  <a:pt x="406680" y="1475842"/>
                </a:lnTo>
                <a:lnTo>
                  <a:pt x="350444" y="1535507"/>
                </a:lnTo>
                <a:lnTo>
                  <a:pt x="478003" y="1530020"/>
                </a:lnTo>
                <a:lnTo>
                  <a:pt x="468402" y="1501902"/>
                </a:lnTo>
                <a:lnTo>
                  <a:pt x="572643" y="1501902"/>
                </a:lnTo>
                <a:lnTo>
                  <a:pt x="610362" y="1606144"/>
                </a:lnTo>
                <a:lnTo>
                  <a:pt x="506121" y="1606144"/>
                </a:lnTo>
                <a:lnTo>
                  <a:pt x="501320" y="1593800"/>
                </a:lnTo>
                <a:lnTo>
                  <a:pt x="219456" y="1606144"/>
                </a:lnTo>
                <a:lnTo>
                  <a:pt x="228372" y="1540993"/>
                </a:lnTo>
                <a:lnTo>
                  <a:pt x="289408" y="1475842"/>
                </a:lnTo>
                <a:lnTo>
                  <a:pt x="224257" y="1475842"/>
                </a:lnTo>
                <a:lnTo>
                  <a:pt x="233858" y="1410691"/>
                </a:lnTo>
                <a:lnTo>
                  <a:pt x="376505" y="1410691"/>
                </a:lnTo>
                <a:lnTo>
                  <a:pt x="378562" y="1397661"/>
                </a:lnTo>
                <a:close/>
                <a:moveTo>
                  <a:pt x="260604" y="685800"/>
                </a:moveTo>
                <a:lnTo>
                  <a:pt x="416967" y="685800"/>
                </a:lnTo>
                <a:lnTo>
                  <a:pt x="360731" y="1089737"/>
                </a:lnTo>
                <a:lnTo>
                  <a:pt x="451943" y="1089737"/>
                </a:lnTo>
                <a:lnTo>
                  <a:pt x="495834" y="777012"/>
                </a:lnTo>
                <a:lnTo>
                  <a:pt x="484175" y="763982"/>
                </a:lnTo>
                <a:lnTo>
                  <a:pt x="614477" y="763982"/>
                </a:lnTo>
                <a:lnTo>
                  <a:pt x="558242" y="1167918"/>
                </a:lnTo>
                <a:lnTo>
                  <a:pt x="10973" y="1167918"/>
                </a:lnTo>
                <a:lnTo>
                  <a:pt x="63780" y="790042"/>
                </a:lnTo>
                <a:lnTo>
                  <a:pt x="52807" y="777012"/>
                </a:lnTo>
                <a:lnTo>
                  <a:pt x="183109" y="777012"/>
                </a:lnTo>
                <a:lnTo>
                  <a:pt x="139218" y="1089737"/>
                </a:lnTo>
                <a:lnTo>
                  <a:pt x="230429" y="1089737"/>
                </a:lnTo>
                <a:lnTo>
                  <a:pt x="283236" y="711861"/>
                </a:lnTo>
                <a:close/>
                <a:moveTo>
                  <a:pt x="263348" y="384048"/>
                </a:moveTo>
                <a:lnTo>
                  <a:pt x="260604" y="403937"/>
                </a:lnTo>
                <a:lnTo>
                  <a:pt x="312725" y="403937"/>
                </a:lnTo>
                <a:lnTo>
                  <a:pt x="315468" y="384048"/>
                </a:lnTo>
                <a:close/>
                <a:moveTo>
                  <a:pt x="184481" y="338786"/>
                </a:moveTo>
                <a:lnTo>
                  <a:pt x="406680" y="338786"/>
                </a:lnTo>
                <a:lnTo>
                  <a:pt x="391592" y="449199"/>
                </a:lnTo>
                <a:lnTo>
                  <a:pt x="169393" y="449199"/>
                </a:lnTo>
                <a:close/>
                <a:moveTo>
                  <a:pt x="32233" y="266777"/>
                </a:moveTo>
                <a:lnTo>
                  <a:pt x="579501" y="266777"/>
                </a:lnTo>
                <a:lnTo>
                  <a:pt x="554127" y="448514"/>
                </a:lnTo>
                <a:cubicBezTo>
                  <a:pt x="551841" y="461772"/>
                  <a:pt x="545554" y="472631"/>
                  <a:pt x="535267" y="481089"/>
                </a:cubicBezTo>
                <a:cubicBezTo>
                  <a:pt x="524980" y="489547"/>
                  <a:pt x="513436" y="493776"/>
                  <a:pt x="500634" y="493776"/>
                </a:cubicBezTo>
                <a:lnTo>
                  <a:pt x="377876" y="493776"/>
                </a:lnTo>
                <a:lnTo>
                  <a:pt x="424511" y="443027"/>
                </a:lnTo>
                <a:lnTo>
                  <a:pt x="441656" y="318897"/>
                </a:lnTo>
                <a:lnTo>
                  <a:pt x="154991" y="318897"/>
                </a:lnTo>
                <a:lnTo>
                  <a:pt x="130302" y="493776"/>
                </a:lnTo>
                <a:lnTo>
                  <a:pt x="0" y="493776"/>
                </a:lnTo>
                <a:close/>
                <a:moveTo>
                  <a:pt x="247574" y="175565"/>
                </a:moveTo>
                <a:lnTo>
                  <a:pt x="244831" y="195453"/>
                </a:lnTo>
                <a:lnTo>
                  <a:pt x="387477" y="195453"/>
                </a:lnTo>
                <a:lnTo>
                  <a:pt x="390221" y="175565"/>
                </a:lnTo>
                <a:close/>
                <a:moveTo>
                  <a:pt x="123444" y="124130"/>
                </a:moveTo>
                <a:lnTo>
                  <a:pt x="527381" y="124130"/>
                </a:lnTo>
                <a:lnTo>
                  <a:pt x="510236" y="247574"/>
                </a:lnTo>
                <a:lnTo>
                  <a:pt x="106299" y="247574"/>
                </a:lnTo>
                <a:close/>
                <a:moveTo>
                  <a:pt x="252375" y="0"/>
                </a:moveTo>
                <a:lnTo>
                  <a:pt x="408737" y="0"/>
                </a:lnTo>
                <a:lnTo>
                  <a:pt x="402565" y="39091"/>
                </a:lnTo>
                <a:lnTo>
                  <a:pt x="624764" y="39091"/>
                </a:lnTo>
                <a:lnTo>
                  <a:pt x="615163" y="104242"/>
                </a:lnTo>
                <a:lnTo>
                  <a:pt x="41834" y="104242"/>
                </a:lnTo>
                <a:lnTo>
                  <a:pt x="51435" y="39091"/>
                </a:lnTo>
                <a:lnTo>
                  <a:pt x="272263" y="39091"/>
                </a:lnTo>
                <a:lnTo>
                  <a:pt x="274320" y="26061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全屏显示(4:3)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Arial</vt:lpstr>
      <vt:lpstr>宋体</vt:lpstr>
      <vt:lpstr>等线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学教育技术，上教育技术！http://www.etthink.com</dc:creator>
  <cp:keywords>学教育技术，上教育技术！http:/www.etthink.com</cp:keywords>
  <cp:lastModifiedBy>孙 方</cp:lastModifiedBy>
  <cp:revision>3</cp:revision>
  <dcterms:created xsi:type="dcterms:W3CDTF">2020-04-25T14:33:20Z</dcterms:created>
  <dcterms:modified xsi:type="dcterms:W3CDTF">2020-04-25T14:40:35Z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2052-8.1.0.2424</vt:lpwstr>
  </property>
</Properties>
</file>