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888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2016/7/6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1"/>
            <a:ext cx="9144000" cy="3363838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-10954" y="3371154"/>
            <a:ext cx="9154954" cy="177966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2987824" y="2895786"/>
            <a:ext cx="1152128" cy="936104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4451987" y="2895786"/>
            <a:ext cx="1152128" cy="936104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5916150" y="2895786"/>
            <a:ext cx="1152128" cy="936104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7380312" y="2895786"/>
            <a:ext cx="1152128" cy="936104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3203848" y="2986434"/>
            <a:ext cx="7200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 smtClean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课</a:t>
            </a:r>
            <a:endParaRPr lang="zh-CN" altLang="en-US" sz="4400" dirty="0">
              <a:solidFill>
                <a:srgbClr val="FF0000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668011" y="2979117"/>
            <a:ext cx="7200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件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132174" y="2979117"/>
            <a:ext cx="7200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制</a:t>
            </a:r>
            <a:endParaRPr lang="zh-CN" altLang="en-US" sz="4400" dirty="0">
              <a:solidFill>
                <a:srgbClr val="FF0000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596336" y="2986434"/>
            <a:ext cx="7200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作</a:t>
            </a:r>
            <a:endParaRPr lang="zh-CN" altLang="en-US" sz="4400" dirty="0">
              <a:solidFill>
                <a:srgbClr val="FF0000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26" name="矩形 22"/>
          <p:cNvSpPr/>
          <p:nvPr/>
        </p:nvSpPr>
        <p:spPr>
          <a:xfrm>
            <a:off x="-54430" y="195486"/>
            <a:ext cx="9198429" cy="664383"/>
          </a:xfrm>
          <a:custGeom>
            <a:avLst/>
            <a:gdLst>
              <a:gd name="connsiteX0" fmla="*/ 0 w 9144000"/>
              <a:gd name="connsiteY0" fmla="*/ 0 h 555526"/>
              <a:gd name="connsiteX1" fmla="*/ 9144000 w 9144000"/>
              <a:gd name="connsiteY1" fmla="*/ 0 h 555526"/>
              <a:gd name="connsiteX2" fmla="*/ 9144000 w 9144000"/>
              <a:gd name="connsiteY2" fmla="*/ 555526 h 555526"/>
              <a:gd name="connsiteX3" fmla="*/ 0 w 9144000"/>
              <a:gd name="connsiteY3" fmla="*/ 555526 h 555526"/>
              <a:gd name="connsiteX4" fmla="*/ 0 w 9144000"/>
              <a:gd name="connsiteY4" fmla="*/ 0 h 555526"/>
              <a:gd name="connsiteX0" fmla="*/ 0 w 9144000"/>
              <a:gd name="connsiteY0" fmla="*/ 0 h 555526"/>
              <a:gd name="connsiteX1" fmla="*/ 9144000 w 9144000"/>
              <a:gd name="connsiteY1" fmla="*/ 0 h 555526"/>
              <a:gd name="connsiteX2" fmla="*/ 9144000 w 9144000"/>
              <a:gd name="connsiteY2" fmla="*/ 555526 h 555526"/>
              <a:gd name="connsiteX3" fmla="*/ 4321628 w 9144000"/>
              <a:gd name="connsiteY3" fmla="*/ 544285 h 555526"/>
              <a:gd name="connsiteX4" fmla="*/ 0 w 9144000"/>
              <a:gd name="connsiteY4" fmla="*/ 555526 h 555526"/>
              <a:gd name="connsiteX5" fmla="*/ 0 w 9144000"/>
              <a:gd name="connsiteY5" fmla="*/ 0 h 555526"/>
              <a:gd name="connsiteX0" fmla="*/ 0 w 9144000"/>
              <a:gd name="connsiteY0" fmla="*/ 0 h 555526"/>
              <a:gd name="connsiteX1" fmla="*/ 9144000 w 9144000"/>
              <a:gd name="connsiteY1" fmla="*/ 0 h 555526"/>
              <a:gd name="connsiteX2" fmla="*/ 9144000 w 9144000"/>
              <a:gd name="connsiteY2" fmla="*/ 555526 h 555526"/>
              <a:gd name="connsiteX3" fmla="*/ 4310742 w 9144000"/>
              <a:gd name="connsiteY3" fmla="*/ 326570 h 555526"/>
              <a:gd name="connsiteX4" fmla="*/ 0 w 9144000"/>
              <a:gd name="connsiteY4" fmla="*/ 555526 h 555526"/>
              <a:gd name="connsiteX5" fmla="*/ 0 w 9144000"/>
              <a:gd name="connsiteY5" fmla="*/ 0 h 555526"/>
              <a:gd name="connsiteX0" fmla="*/ 0 w 9144000"/>
              <a:gd name="connsiteY0" fmla="*/ 0 h 555526"/>
              <a:gd name="connsiteX1" fmla="*/ 9144000 w 9144000"/>
              <a:gd name="connsiteY1" fmla="*/ 0 h 555526"/>
              <a:gd name="connsiteX2" fmla="*/ 9144000 w 9144000"/>
              <a:gd name="connsiteY2" fmla="*/ 555526 h 555526"/>
              <a:gd name="connsiteX3" fmla="*/ 4310742 w 9144000"/>
              <a:gd name="connsiteY3" fmla="*/ 326570 h 555526"/>
              <a:gd name="connsiteX4" fmla="*/ 0 w 9144000"/>
              <a:gd name="connsiteY4" fmla="*/ 555526 h 555526"/>
              <a:gd name="connsiteX5" fmla="*/ 0 w 9144000"/>
              <a:gd name="connsiteY5" fmla="*/ 0 h 555526"/>
              <a:gd name="connsiteX0" fmla="*/ 0 w 9144000"/>
              <a:gd name="connsiteY0" fmla="*/ 0 h 555526"/>
              <a:gd name="connsiteX1" fmla="*/ 9144000 w 9144000"/>
              <a:gd name="connsiteY1" fmla="*/ 0 h 555526"/>
              <a:gd name="connsiteX2" fmla="*/ 9144000 w 9144000"/>
              <a:gd name="connsiteY2" fmla="*/ 555526 h 555526"/>
              <a:gd name="connsiteX3" fmla="*/ 4310742 w 9144000"/>
              <a:gd name="connsiteY3" fmla="*/ 326570 h 555526"/>
              <a:gd name="connsiteX4" fmla="*/ 0 w 9144000"/>
              <a:gd name="connsiteY4" fmla="*/ 555526 h 555526"/>
              <a:gd name="connsiteX5" fmla="*/ 0 w 9144000"/>
              <a:gd name="connsiteY5" fmla="*/ 0 h 555526"/>
              <a:gd name="connsiteX0" fmla="*/ 0 w 9144000"/>
              <a:gd name="connsiteY0" fmla="*/ 0 h 653498"/>
              <a:gd name="connsiteX1" fmla="*/ 9144000 w 9144000"/>
              <a:gd name="connsiteY1" fmla="*/ 0 h 653498"/>
              <a:gd name="connsiteX2" fmla="*/ 9144000 w 9144000"/>
              <a:gd name="connsiteY2" fmla="*/ 653498 h 653498"/>
              <a:gd name="connsiteX3" fmla="*/ 4310742 w 9144000"/>
              <a:gd name="connsiteY3" fmla="*/ 326570 h 653498"/>
              <a:gd name="connsiteX4" fmla="*/ 0 w 9144000"/>
              <a:gd name="connsiteY4" fmla="*/ 555526 h 653498"/>
              <a:gd name="connsiteX5" fmla="*/ 0 w 9144000"/>
              <a:gd name="connsiteY5" fmla="*/ 0 h 653498"/>
              <a:gd name="connsiteX0" fmla="*/ 54429 w 9198429"/>
              <a:gd name="connsiteY0" fmla="*/ 0 h 664383"/>
              <a:gd name="connsiteX1" fmla="*/ 9198429 w 9198429"/>
              <a:gd name="connsiteY1" fmla="*/ 0 h 664383"/>
              <a:gd name="connsiteX2" fmla="*/ 9198429 w 9198429"/>
              <a:gd name="connsiteY2" fmla="*/ 653498 h 664383"/>
              <a:gd name="connsiteX3" fmla="*/ 4365171 w 9198429"/>
              <a:gd name="connsiteY3" fmla="*/ 326570 h 664383"/>
              <a:gd name="connsiteX4" fmla="*/ 0 w 9198429"/>
              <a:gd name="connsiteY4" fmla="*/ 664383 h 664383"/>
              <a:gd name="connsiteX5" fmla="*/ 54429 w 9198429"/>
              <a:gd name="connsiteY5" fmla="*/ 0 h 664383"/>
              <a:gd name="connsiteX0" fmla="*/ 54429 w 9198429"/>
              <a:gd name="connsiteY0" fmla="*/ 0 h 664383"/>
              <a:gd name="connsiteX1" fmla="*/ 9198429 w 9198429"/>
              <a:gd name="connsiteY1" fmla="*/ 0 h 664383"/>
              <a:gd name="connsiteX2" fmla="*/ 9198429 w 9198429"/>
              <a:gd name="connsiteY2" fmla="*/ 653498 h 664383"/>
              <a:gd name="connsiteX3" fmla="*/ 4365171 w 9198429"/>
              <a:gd name="connsiteY3" fmla="*/ 326570 h 664383"/>
              <a:gd name="connsiteX4" fmla="*/ 0 w 9198429"/>
              <a:gd name="connsiteY4" fmla="*/ 664383 h 664383"/>
              <a:gd name="connsiteX5" fmla="*/ 54429 w 9198429"/>
              <a:gd name="connsiteY5" fmla="*/ 0 h 664383"/>
              <a:gd name="connsiteX0" fmla="*/ 54429 w 9198429"/>
              <a:gd name="connsiteY0" fmla="*/ 0 h 664383"/>
              <a:gd name="connsiteX1" fmla="*/ 9198429 w 9198429"/>
              <a:gd name="connsiteY1" fmla="*/ 0 h 664383"/>
              <a:gd name="connsiteX2" fmla="*/ 9198429 w 9198429"/>
              <a:gd name="connsiteY2" fmla="*/ 653498 h 664383"/>
              <a:gd name="connsiteX3" fmla="*/ 4365171 w 9198429"/>
              <a:gd name="connsiteY3" fmla="*/ 326570 h 664383"/>
              <a:gd name="connsiteX4" fmla="*/ 0 w 9198429"/>
              <a:gd name="connsiteY4" fmla="*/ 664383 h 664383"/>
              <a:gd name="connsiteX5" fmla="*/ 54429 w 9198429"/>
              <a:gd name="connsiteY5" fmla="*/ 0 h 6643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98429" h="664383">
                <a:moveTo>
                  <a:pt x="54429" y="0"/>
                </a:moveTo>
                <a:lnTo>
                  <a:pt x="9198429" y="0"/>
                </a:lnTo>
                <a:lnTo>
                  <a:pt x="9198429" y="653498"/>
                </a:lnTo>
                <a:cubicBezTo>
                  <a:pt x="8392886" y="707926"/>
                  <a:pt x="5802085" y="304679"/>
                  <a:pt x="4365171" y="326570"/>
                </a:cubicBezTo>
                <a:cubicBezTo>
                  <a:pt x="2928257" y="348461"/>
                  <a:pt x="1447800" y="642492"/>
                  <a:pt x="0" y="664383"/>
                </a:cubicBezTo>
                <a:lnTo>
                  <a:pt x="54429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-54429" y="10886"/>
            <a:ext cx="9198429" cy="664383"/>
          </a:xfrm>
          <a:custGeom>
            <a:avLst/>
            <a:gdLst>
              <a:gd name="connsiteX0" fmla="*/ 0 w 9144000"/>
              <a:gd name="connsiteY0" fmla="*/ 0 h 555526"/>
              <a:gd name="connsiteX1" fmla="*/ 9144000 w 9144000"/>
              <a:gd name="connsiteY1" fmla="*/ 0 h 555526"/>
              <a:gd name="connsiteX2" fmla="*/ 9144000 w 9144000"/>
              <a:gd name="connsiteY2" fmla="*/ 555526 h 555526"/>
              <a:gd name="connsiteX3" fmla="*/ 0 w 9144000"/>
              <a:gd name="connsiteY3" fmla="*/ 555526 h 555526"/>
              <a:gd name="connsiteX4" fmla="*/ 0 w 9144000"/>
              <a:gd name="connsiteY4" fmla="*/ 0 h 555526"/>
              <a:gd name="connsiteX0" fmla="*/ 0 w 9144000"/>
              <a:gd name="connsiteY0" fmla="*/ 0 h 555526"/>
              <a:gd name="connsiteX1" fmla="*/ 9144000 w 9144000"/>
              <a:gd name="connsiteY1" fmla="*/ 0 h 555526"/>
              <a:gd name="connsiteX2" fmla="*/ 9144000 w 9144000"/>
              <a:gd name="connsiteY2" fmla="*/ 555526 h 555526"/>
              <a:gd name="connsiteX3" fmla="*/ 4321628 w 9144000"/>
              <a:gd name="connsiteY3" fmla="*/ 544285 h 555526"/>
              <a:gd name="connsiteX4" fmla="*/ 0 w 9144000"/>
              <a:gd name="connsiteY4" fmla="*/ 555526 h 555526"/>
              <a:gd name="connsiteX5" fmla="*/ 0 w 9144000"/>
              <a:gd name="connsiteY5" fmla="*/ 0 h 555526"/>
              <a:gd name="connsiteX0" fmla="*/ 0 w 9144000"/>
              <a:gd name="connsiteY0" fmla="*/ 0 h 555526"/>
              <a:gd name="connsiteX1" fmla="*/ 9144000 w 9144000"/>
              <a:gd name="connsiteY1" fmla="*/ 0 h 555526"/>
              <a:gd name="connsiteX2" fmla="*/ 9144000 w 9144000"/>
              <a:gd name="connsiteY2" fmla="*/ 555526 h 555526"/>
              <a:gd name="connsiteX3" fmla="*/ 4310742 w 9144000"/>
              <a:gd name="connsiteY3" fmla="*/ 326570 h 555526"/>
              <a:gd name="connsiteX4" fmla="*/ 0 w 9144000"/>
              <a:gd name="connsiteY4" fmla="*/ 555526 h 555526"/>
              <a:gd name="connsiteX5" fmla="*/ 0 w 9144000"/>
              <a:gd name="connsiteY5" fmla="*/ 0 h 555526"/>
              <a:gd name="connsiteX0" fmla="*/ 0 w 9144000"/>
              <a:gd name="connsiteY0" fmla="*/ 0 h 555526"/>
              <a:gd name="connsiteX1" fmla="*/ 9144000 w 9144000"/>
              <a:gd name="connsiteY1" fmla="*/ 0 h 555526"/>
              <a:gd name="connsiteX2" fmla="*/ 9144000 w 9144000"/>
              <a:gd name="connsiteY2" fmla="*/ 555526 h 555526"/>
              <a:gd name="connsiteX3" fmla="*/ 4310742 w 9144000"/>
              <a:gd name="connsiteY3" fmla="*/ 326570 h 555526"/>
              <a:gd name="connsiteX4" fmla="*/ 0 w 9144000"/>
              <a:gd name="connsiteY4" fmla="*/ 555526 h 555526"/>
              <a:gd name="connsiteX5" fmla="*/ 0 w 9144000"/>
              <a:gd name="connsiteY5" fmla="*/ 0 h 555526"/>
              <a:gd name="connsiteX0" fmla="*/ 0 w 9144000"/>
              <a:gd name="connsiteY0" fmla="*/ 0 h 555526"/>
              <a:gd name="connsiteX1" fmla="*/ 9144000 w 9144000"/>
              <a:gd name="connsiteY1" fmla="*/ 0 h 555526"/>
              <a:gd name="connsiteX2" fmla="*/ 9144000 w 9144000"/>
              <a:gd name="connsiteY2" fmla="*/ 555526 h 555526"/>
              <a:gd name="connsiteX3" fmla="*/ 4310742 w 9144000"/>
              <a:gd name="connsiteY3" fmla="*/ 326570 h 555526"/>
              <a:gd name="connsiteX4" fmla="*/ 0 w 9144000"/>
              <a:gd name="connsiteY4" fmla="*/ 555526 h 555526"/>
              <a:gd name="connsiteX5" fmla="*/ 0 w 9144000"/>
              <a:gd name="connsiteY5" fmla="*/ 0 h 555526"/>
              <a:gd name="connsiteX0" fmla="*/ 0 w 9144000"/>
              <a:gd name="connsiteY0" fmla="*/ 0 h 653498"/>
              <a:gd name="connsiteX1" fmla="*/ 9144000 w 9144000"/>
              <a:gd name="connsiteY1" fmla="*/ 0 h 653498"/>
              <a:gd name="connsiteX2" fmla="*/ 9144000 w 9144000"/>
              <a:gd name="connsiteY2" fmla="*/ 653498 h 653498"/>
              <a:gd name="connsiteX3" fmla="*/ 4310742 w 9144000"/>
              <a:gd name="connsiteY3" fmla="*/ 326570 h 653498"/>
              <a:gd name="connsiteX4" fmla="*/ 0 w 9144000"/>
              <a:gd name="connsiteY4" fmla="*/ 555526 h 653498"/>
              <a:gd name="connsiteX5" fmla="*/ 0 w 9144000"/>
              <a:gd name="connsiteY5" fmla="*/ 0 h 653498"/>
              <a:gd name="connsiteX0" fmla="*/ 54429 w 9198429"/>
              <a:gd name="connsiteY0" fmla="*/ 0 h 664383"/>
              <a:gd name="connsiteX1" fmla="*/ 9198429 w 9198429"/>
              <a:gd name="connsiteY1" fmla="*/ 0 h 664383"/>
              <a:gd name="connsiteX2" fmla="*/ 9198429 w 9198429"/>
              <a:gd name="connsiteY2" fmla="*/ 653498 h 664383"/>
              <a:gd name="connsiteX3" fmla="*/ 4365171 w 9198429"/>
              <a:gd name="connsiteY3" fmla="*/ 326570 h 664383"/>
              <a:gd name="connsiteX4" fmla="*/ 0 w 9198429"/>
              <a:gd name="connsiteY4" fmla="*/ 664383 h 664383"/>
              <a:gd name="connsiteX5" fmla="*/ 54429 w 9198429"/>
              <a:gd name="connsiteY5" fmla="*/ 0 h 664383"/>
              <a:gd name="connsiteX0" fmla="*/ 54429 w 9198429"/>
              <a:gd name="connsiteY0" fmla="*/ 0 h 664383"/>
              <a:gd name="connsiteX1" fmla="*/ 9198429 w 9198429"/>
              <a:gd name="connsiteY1" fmla="*/ 0 h 664383"/>
              <a:gd name="connsiteX2" fmla="*/ 9198429 w 9198429"/>
              <a:gd name="connsiteY2" fmla="*/ 653498 h 664383"/>
              <a:gd name="connsiteX3" fmla="*/ 4365171 w 9198429"/>
              <a:gd name="connsiteY3" fmla="*/ 326570 h 664383"/>
              <a:gd name="connsiteX4" fmla="*/ 0 w 9198429"/>
              <a:gd name="connsiteY4" fmla="*/ 664383 h 664383"/>
              <a:gd name="connsiteX5" fmla="*/ 54429 w 9198429"/>
              <a:gd name="connsiteY5" fmla="*/ 0 h 664383"/>
              <a:gd name="connsiteX0" fmla="*/ 54429 w 9198429"/>
              <a:gd name="connsiteY0" fmla="*/ 0 h 664383"/>
              <a:gd name="connsiteX1" fmla="*/ 9198429 w 9198429"/>
              <a:gd name="connsiteY1" fmla="*/ 0 h 664383"/>
              <a:gd name="connsiteX2" fmla="*/ 9198429 w 9198429"/>
              <a:gd name="connsiteY2" fmla="*/ 653498 h 664383"/>
              <a:gd name="connsiteX3" fmla="*/ 4365171 w 9198429"/>
              <a:gd name="connsiteY3" fmla="*/ 326570 h 664383"/>
              <a:gd name="connsiteX4" fmla="*/ 0 w 9198429"/>
              <a:gd name="connsiteY4" fmla="*/ 664383 h 664383"/>
              <a:gd name="connsiteX5" fmla="*/ 54429 w 9198429"/>
              <a:gd name="connsiteY5" fmla="*/ 0 h 6643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98429" h="664383">
                <a:moveTo>
                  <a:pt x="54429" y="0"/>
                </a:moveTo>
                <a:lnTo>
                  <a:pt x="9198429" y="0"/>
                </a:lnTo>
                <a:lnTo>
                  <a:pt x="9198429" y="653498"/>
                </a:lnTo>
                <a:cubicBezTo>
                  <a:pt x="8392886" y="707926"/>
                  <a:pt x="5802085" y="304679"/>
                  <a:pt x="4365171" y="326570"/>
                </a:cubicBezTo>
                <a:cubicBezTo>
                  <a:pt x="2928257" y="348461"/>
                  <a:pt x="1447800" y="642492"/>
                  <a:pt x="0" y="664383"/>
                </a:cubicBezTo>
                <a:lnTo>
                  <a:pt x="54429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7489304" y="4083918"/>
            <a:ext cx="1008112" cy="961840"/>
          </a:xfrm>
          <a:prstGeom prst="ellipse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24320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4</Words>
  <Application>Microsoft Office PowerPoint</Application>
  <PresentationFormat>全屏显示(16:9)</PresentationFormat>
  <Paragraphs>4</Paragraphs>
  <Slides>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2" baseType="lpstr">
      <vt:lpstr>Office 主题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青山远客</cp:lastModifiedBy>
  <cp:revision>3</cp:revision>
  <dcterms:created xsi:type="dcterms:W3CDTF">2016-07-06T04:23:55Z</dcterms:created>
  <dcterms:modified xsi:type="dcterms:W3CDTF">2016-07-06T04:47:12Z</dcterms:modified>
</cp:coreProperties>
</file>