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67" r:id="rId5"/>
    <p:sldId id="266" r:id="rId6"/>
  </p:sldIdLst>
  <p:sldSz cx="12192000" cy="68580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23CB"/>
    <a:srgbClr val="993300"/>
    <a:srgbClr val="996633"/>
    <a:srgbClr val="CC6600"/>
    <a:srgbClr val="EEB42D"/>
    <a:srgbClr val="EED4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2" autoAdjust="0"/>
    <p:restoredTop sz="92453" autoAdjust="0"/>
  </p:normalViewPr>
  <p:slideViewPr>
    <p:cSldViewPr>
      <p:cViewPr varScale="1">
        <p:scale>
          <a:sx n="75" d="100"/>
          <a:sy n="75" d="100"/>
        </p:scale>
        <p:origin x="1018" y="6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47C9B6A9-16D8-4A0E-8953-F7680A2860D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411CC352-FCCD-41FC-8030-16584DF838E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id="{D733DFC0-4595-45F3-9CCF-45812D51CC0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9701" name="Rectangle 5">
            <a:extLst>
              <a:ext uri="{FF2B5EF4-FFF2-40B4-BE49-F238E27FC236}">
                <a16:creationId xmlns:a16="http://schemas.microsoft.com/office/drawing/2014/main" id="{F37D773A-17E9-4B91-B58F-6647C395733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70AFAAF-AA8F-4022-AC21-38447A0068AE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4680366-0BDA-4CAE-AC81-E16FDB058CF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F78582B-DD38-4D17-BB2D-FB1A64BF5E9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97C81FFA-4A13-48DD-817E-45897AF0E3BE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65D31A9A-3BAA-487E-8446-ACF744DEC19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182348CC-5684-4474-A610-0DF000F3AFC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DDC593A0-F424-49D0-BA38-51C00F9298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2D3D8F0-2365-43F2-9A95-CCD58C2CB0E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F83A5332-7588-470B-A24C-EB50193560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70F16B4B-DD1F-4F1C-9549-3D001F106A71}" type="slidenum">
              <a:rPr lang="zh-CN" altLang="en-US"/>
              <a:pPr algn="r" eaLnBrk="1" hangingPunct="1"/>
              <a:t>1</a:t>
            </a:fld>
            <a:endParaRPr lang="en-US" altLang="zh-CN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E2E51CCF-196C-4D35-9C9A-CE55DCC5EAD7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1ADD42B2-7FC1-45DA-8825-FB4F0CF050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304800"/>
            <a:ext cx="10363200" cy="1143000"/>
          </a:xfrm>
        </p:spPr>
        <p:txBody>
          <a:bodyPr/>
          <a:lstStyle>
            <a:lvl1pPr>
              <a:defRPr sz="4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737339" y="1600200"/>
            <a:ext cx="8534400" cy="762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2DC0E86-6B65-402E-85FD-C7806C70B4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304800" y="6248400"/>
            <a:ext cx="2540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221D77A-2602-4EA5-B920-CD0F1628E96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93472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BB69865B-F16B-40E5-852D-95B753EDCCC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027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BAB8365-C0EA-461F-B50C-A3A993D9E3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8EDF97D-CD08-4B86-BFF0-795F36CFB7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E925FEC-651C-44E0-91AB-55F6D303C4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81BB4D-DEAE-4DFC-915D-2EC72DE9E3D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322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ADAE655-5E39-474C-A8E2-B77ABF1E9E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A95E6C5-28C6-4BB9-866D-D7697425D4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D5CE0DA-A8A3-4F14-960A-14551E4B7F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F7D6E2-0B41-435D-A332-FDDA9449E01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9829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BB1E5A-3E75-40E6-B4AC-BE3EFAC39D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27200" y="457200"/>
            <a:ext cx="9550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25D47D3-1902-4238-9879-8F9B0073D7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727200" y="1676400"/>
            <a:ext cx="9550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D905E45-5ABA-467E-99F4-2A7210D0CD9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27200" y="6248400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1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3C283A9-B218-49EF-963F-03DFABC9CAD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68800" y="6248400"/>
            <a:ext cx="418123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 smtClean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94B50DC-B085-452E-9677-974A0F4E7B3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550400" y="6248400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/>
            </a:lvl1pPr>
          </a:lstStyle>
          <a:p>
            <a:fld id="{34B18EF8-206B-431B-8A29-975BE289DD23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6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华文琥珀" pitchFamily="2" charset="-122"/>
          <a:ea typeface="华文琥珀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WordArt 5">
            <a:extLst>
              <a:ext uri="{FF2B5EF4-FFF2-40B4-BE49-F238E27FC236}">
                <a16:creationId xmlns:a16="http://schemas.microsoft.com/office/drawing/2014/main" id="{CB0A5A4E-CE1F-4993-BC73-B425FE80CF72}"/>
              </a:ext>
            </a:extLst>
          </p:cNvPr>
          <p:cNvSpPr>
            <a:spLocks noChangeArrowheads="1" noChangeShapeType="1" noTextEdit="1"/>
          </p:cNvSpPr>
          <p:nvPr/>
        </p:nvSpPr>
        <p:spPr bwMode="gray">
          <a:xfrm>
            <a:off x="1631950" y="765175"/>
            <a:ext cx="46482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r>
              <a:rPr lang="zh-CN" altLang="en-US" sz="3600" b="1" kern="1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996633"/>
                </a:soli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中学化学课件模板</a:t>
            </a:r>
          </a:p>
        </p:txBody>
      </p:sp>
      <p:pic>
        <p:nvPicPr>
          <p:cNvPr id="19691" name="Picture 1259" descr="000001">
            <a:extLst>
              <a:ext uri="{FF2B5EF4-FFF2-40B4-BE49-F238E27FC236}">
                <a16:creationId xmlns:a16="http://schemas.microsoft.com/office/drawing/2014/main" id="{09935966-3337-4ACC-872D-D58F7DB13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1" y="1425576"/>
            <a:ext cx="4956175" cy="135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700" name="Picture 1268" descr="png1_0629">
            <a:extLst>
              <a:ext uri="{FF2B5EF4-FFF2-40B4-BE49-F238E27FC236}">
                <a16:creationId xmlns:a16="http://schemas.microsoft.com/office/drawing/2014/main" id="{8C56FB78-06D1-451C-BCBF-641A73DF8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6" y="620713"/>
            <a:ext cx="1223963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702" name="Picture 1270" descr="png1_1324">
            <a:extLst>
              <a:ext uri="{FF2B5EF4-FFF2-40B4-BE49-F238E27FC236}">
                <a16:creationId xmlns:a16="http://schemas.microsoft.com/office/drawing/2014/main" id="{2CF57DC6-9DB6-4F7A-8546-935192BB1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48" y="938370"/>
            <a:ext cx="1034083" cy="1034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715" name="Group 91">
            <a:extLst>
              <a:ext uri="{FF2B5EF4-FFF2-40B4-BE49-F238E27FC236}">
                <a16:creationId xmlns:a16="http://schemas.microsoft.com/office/drawing/2014/main" id="{5B31245C-0B49-4402-92F9-AF164A6E046C}"/>
              </a:ext>
            </a:extLst>
          </p:cNvPr>
          <p:cNvGrpSpPr>
            <a:grpSpLocks/>
          </p:cNvGrpSpPr>
          <p:nvPr/>
        </p:nvGrpSpPr>
        <p:grpSpPr bwMode="auto">
          <a:xfrm>
            <a:off x="4079875" y="1917701"/>
            <a:ext cx="5410200" cy="665163"/>
            <a:chOff x="1196" y="1389"/>
            <a:chExt cx="3408" cy="419"/>
          </a:xfrm>
        </p:grpSpPr>
        <p:grpSp>
          <p:nvGrpSpPr>
            <p:cNvPr id="4102" name="Group 35">
              <a:extLst>
                <a:ext uri="{FF2B5EF4-FFF2-40B4-BE49-F238E27FC236}">
                  <a16:creationId xmlns:a16="http://schemas.microsoft.com/office/drawing/2014/main" id="{C4044B91-F909-44A9-9E85-26A96EC5FA4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6" y="1389"/>
              <a:ext cx="480" cy="419"/>
              <a:chOff x="1110" y="2656"/>
              <a:chExt cx="1549" cy="1351"/>
            </a:xfrm>
          </p:grpSpPr>
          <p:sp>
            <p:nvSpPr>
              <p:cNvPr id="4103" name="AutoShape 36">
                <a:extLst>
                  <a:ext uri="{FF2B5EF4-FFF2-40B4-BE49-F238E27FC236}">
                    <a16:creationId xmlns:a16="http://schemas.microsoft.com/office/drawing/2014/main" id="{F5F7490E-E1E5-4650-888C-7BE5C3CEE9C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04" name="AutoShape 37">
                <a:extLst>
                  <a:ext uri="{FF2B5EF4-FFF2-40B4-BE49-F238E27FC236}">
                    <a16:creationId xmlns:a16="http://schemas.microsoft.com/office/drawing/2014/main" id="{02A7B1E8-C102-4C96-91EE-9A268E5202E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05" name="AutoShape 38">
                <a:extLst>
                  <a:ext uri="{FF2B5EF4-FFF2-40B4-BE49-F238E27FC236}">
                    <a16:creationId xmlns:a16="http://schemas.microsoft.com/office/drawing/2014/main" id="{FDB5BFED-632E-4065-B9C2-70CA08FFA9A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645C2A"/>
                  </a:gs>
                  <a:gs pos="100000">
                    <a:srgbClr val="D8C65A"/>
                  </a:gs>
                </a:gsLst>
                <a:lin ang="2700000" scaled="1"/>
              </a:gradFill>
              <a:ln w="9525">
                <a:solidFill>
                  <a:schemeClr val="tx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06" name="Line 39">
              <a:extLst>
                <a:ext uri="{FF2B5EF4-FFF2-40B4-BE49-F238E27FC236}">
                  <a16:creationId xmlns:a16="http://schemas.microsoft.com/office/drawing/2014/main" id="{EA7411B4-6DAD-493A-AB02-06BF582F0B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" y="1773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64" name="Text Box 40">
              <a:extLst>
                <a:ext uri="{FF2B5EF4-FFF2-40B4-BE49-F238E27FC236}">
                  <a16:creationId xmlns:a16="http://schemas.microsoft.com/office/drawing/2014/main" id="{0934BAD2-47CB-4354-8135-D4A460D6A3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1437"/>
              <a:ext cx="18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sz="2400" b="1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宋体" charset="-122"/>
                </a:rPr>
                <a:t>教 学 目 标 设 计</a:t>
              </a:r>
            </a:p>
          </p:txBody>
        </p:sp>
        <p:sp>
          <p:nvSpPr>
            <p:cNvPr id="4108" name="Text Box 41">
              <a:extLst>
                <a:ext uri="{FF2B5EF4-FFF2-40B4-BE49-F238E27FC236}">
                  <a16:creationId xmlns:a16="http://schemas.microsoft.com/office/drawing/2014/main" id="{30E755DD-ADE8-4AEB-8D52-ECA66D8B76A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20" y="1451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6716" name="Group 92">
            <a:extLst>
              <a:ext uri="{FF2B5EF4-FFF2-40B4-BE49-F238E27FC236}">
                <a16:creationId xmlns:a16="http://schemas.microsoft.com/office/drawing/2014/main" id="{5A551CD8-5B26-44E5-8CD2-782FC8B9C747}"/>
              </a:ext>
            </a:extLst>
          </p:cNvPr>
          <p:cNvGrpSpPr>
            <a:grpSpLocks/>
          </p:cNvGrpSpPr>
          <p:nvPr/>
        </p:nvGrpSpPr>
        <p:grpSpPr bwMode="auto">
          <a:xfrm>
            <a:off x="4079875" y="2709863"/>
            <a:ext cx="5410200" cy="665162"/>
            <a:chOff x="1196" y="1888"/>
            <a:chExt cx="3408" cy="419"/>
          </a:xfrm>
        </p:grpSpPr>
        <p:grpSp>
          <p:nvGrpSpPr>
            <p:cNvPr id="4110" name="Group 51">
              <a:extLst>
                <a:ext uri="{FF2B5EF4-FFF2-40B4-BE49-F238E27FC236}">
                  <a16:creationId xmlns:a16="http://schemas.microsoft.com/office/drawing/2014/main" id="{FFEBA5CA-CD09-4EC8-AEC4-1553AF000F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6" y="1888"/>
              <a:ext cx="480" cy="419"/>
              <a:chOff x="1110" y="2656"/>
              <a:chExt cx="1549" cy="1351"/>
            </a:xfrm>
          </p:grpSpPr>
          <p:sp>
            <p:nvSpPr>
              <p:cNvPr id="4111" name="AutoShape 52">
                <a:extLst>
                  <a:ext uri="{FF2B5EF4-FFF2-40B4-BE49-F238E27FC236}">
                    <a16:creationId xmlns:a16="http://schemas.microsoft.com/office/drawing/2014/main" id="{D87AFFCB-8135-41EB-BDCA-12D8227FE96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12" name="AutoShape 53">
                <a:extLst>
                  <a:ext uri="{FF2B5EF4-FFF2-40B4-BE49-F238E27FC236}">
                    <a16:creationId xmlns:a16="http://schemas.microsoft.com/office/drawing/2014/main" id="{3C715852-F0FE-4877-8256-B55279A786C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13" name="AutoShape 54">
                <a:extLst>
                  <a:ext uri="{FF2B5EF4-FFF2-40B4-BE49-F238E27FC236}">
                    <a16:creationId xmlns:a16="http://schemas.microsoft.com/office/drawing/2014/main" id="{DA93981E-0B09-4161-86F2-591CF884957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764700"/>
                  </a:gs>
                  <a:gs pos="100000">
                    <a:srgbClr val="FF9900"/>
                  </a:gs>
                </a:gsLst>
                <a:lin ang="2700000" scaled="1"/>
              </a:gradFill>
              <a:ln w="9525">
                <a:solidFill>
                  <a:schemeClr val="tx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14" name="Line 55">
              <a:extLst>
                <a:ext uri="{FF2B5EF4-FFF2-40B4-BE49-F238E27FC236}">
                  <a16:creationId xmlns:a16="http://schemas.microsoft.com/office/drawing/2014/main" id="{3FB7CD7A-A323-4D7D-93F7-54E36ED442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" y="2272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0" name="Text Box 56">
              <a:extLst>
                <a:ext uri="{FF2B5EF4-FFF2-40B4-BE49-F238E27FC236}">
                  <a16:creationId xmlns:a16="http://schemas.microsoft.com/office/drawing/2014/main" id="{F6B3E478-BCD8-4712-8270-A2ACF7DDAD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1936"/>
              <a:ext cx="17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sz="2400" b="1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宋体" charset="-122"/>
                </a:rPr>
                <a:t>课 堂 结 构 设 计</a:t>
              </a:r>
            </a:p>
          </p:txBody>
        </p:sp>
        <p:sp>
          <p:nvSpPr>
            <p:cNvPr id="4116" name="Text Box 57">
              <a:extLst>
                <a:ext uri="{FF2B5EF4-FFF2-40B4-BE49-F238E27FC236}">
                  <a16:creationId xmlns:a16="http://schemas.microsoft.com/office/drawing/2014/main" id="{375EF6D1-207D-45F2-B008-734971A95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20" y="195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6714" name="Group 90">
            <a:extLst>
              <a:ext uri="{FF2B5EF4-FFF2-40B4-BE49-F238E27FC236}">
                <a16:creationId xmlns:a16="http://schemas.microsoft.com/office/drawing/2014/main" id="{3CBEC832-FC0E-4194-B50D-A08F0983F0F5}"/>
              </a:ext>
            </a:extLst>
          </p:cNvPr>
          <p:cNvGrpSpPr>
            <a:grpSpLocks/>
          </p:cNvGrpSpPr>
          <p:nvPr/>
        </p:nvGrpSpPr>
        <p:grpSpPr bwMode="auto">
          <a:xfrm>
            <a:off x="4079875" y="1125538"/>
            <a:ext cx="5410200" cy="665162"/>
            <a:chOff x="1196" y="890"/>
            <a:chExt cx="3408" cy="419"/>
          </a:xfrm>
        </p:grpSpPr>
        <p:grpSp>
          <p:nvGrpSpPr>
            <p:cNvPr id="4118" name="Group 59">
              <a:extLst>
                <a:ext uri="{FF2B5EF4-FFF2-40B4-BE49-F238E27FC236}">
                  <a16:creationId xmlns:a16="http://schemas.microsoft.com/office/drawing/2014/main" id="{9D533FFE-3955-492A-B655-E4050595D8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6" y="890"/>
              <a:ext cx="480" cy="419"/>
              <a:chOff x="3174" y="2656"/>
              <a:chExt cx="1549" cy="1351"/>
            </a:xfrm>
          </p:grpSpPr>
          <p:sp>
            <p:nvSpPr>
              <p:cNvPr id="4119" name="AutoShape 60">
                <a:extLst>
                  <a:ext uri="{FF2B5EF4-FFF2-40B4-BE49-F238E27FC236}">
                    <a16:creationId xmlns:a16="http://schemas.microsoft.com/office/drawing/2014/main" id="{A74C093C-3AFB-4ED6-BB39-1DA59231933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20" name="AutoShape 61">
                <a:extLst>
                  <a:ext uri="{FF2B5EF4-FFF2-40B4-BE49-F238E27FC236}">
                    <a16:creationId xmlns:a16="http://schemas.microsoft.com/office/drawing/2014/main" id="{CE65525D-4F62-4651-B647-E0213864164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21" name="AutoShape 62">
                <a:extLst>
                  <a:ext uri="{FF2B5EF4-FFF2-40B4-BE49-F238E27FC236}">
                    <a16:creationId xmlns:a16="http://schemas.microsoft.com/office/drawing/2014/main" id="{DB8127A3-9AFB-4C25-A12F-6C2AFCBB102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706D11"/>
                  </a:gs>
                  <a:gs pos="100000">
                    <a:srgbClr val="F1EC24"/>
                  </a:gs>
                </a:gsLst>
                <a:lin ang="2700000" scaled="1"/>
              </a:gradFill>
              <a:ln w="9525">
                <a:solidFill>
                  <a:schemeClr val="tx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22" name="Line 63">
              <a:extLst>
                <a:ext uri="{FF2B5EF4-FFF2-40B4-BE49-F238E27FC236}">
                  <a16:creationId xmlns:a16="http://schemas.microsoft.com/office/drawing/2014/main" id="{36B073C2-0FD6-464D-841F-9D11A6A68B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" y="1274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8" name="Text Box 64">
              <a:extLst>
                <a:ext uri="{FF2B5EF4-FFF2-40B4-BE49-F238E27FC236}">
                  <a16:creationId xmlns:a16="http://schemas.microsoft.com/office/drawing/2014/main" id="{0D7FB524-3F6D-40BF-B4EA-E812E43140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938"/>
              <a:ext cx="17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sz="2400" b="1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宋体" charset="-122"/>
                </a:rPr>
                <a:t>教 学 背 景 分 析</a:t>
              </a:r>
            </a:p>
          </p:txBody>
        </p:sp>
        <p:sp>
          <p:nvSpPr>
            <p:cNvPr id="4124" name="Text Box 65">
              <a:extLst>
                <a:ext uri="{FF2B5EF4-FFF2-40B4-BE49-F238E27FC236}">
                  <a16:creationId xmlns:a16="http://schemas.microsoft.com/office/drawing/2014/main" id="{E8A0680E-2C6D-4F82-B0BB-CCD3D54342D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20" y="95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26718" name="Group 94">
            <a:extLst>
              <a:ext uri="{FF2B5EF4-FFF2-40B4-BE49-F238E27FC236}">
                <a16:creationId xmlns:a16="http://schemas.microsoft.com/office/drawing/2014/main" id="{5A9679B5-EA8F-460F-8574-835E1D7549C9}"/>
              </a:ext>
            </a:extLst>
          </p:cNvPr>
          <p:cNvGrpSpPr>
            <a:grpSpLocks/>
          </p:cNvGrpSpPr>
          <p:nvPr/>
        </p:nvGrpSpPr>
        <p:grpSpPr bwMode="auto">
          <a:xfrm>
            <a:off x="4079875" y="4294188"/>
            <a:ext cx="5410200" cy="665162"/>
            <a:chOff x="1196" y="2886"/>
            <a:chExt cx="3408" cy="419"/>
          </a:xfrm>
        </p:grpSpPr>
        <p:grpSp>
          <p:nvGrpSpPr>
            <p:cNvPr id="4126" name="Group 67">
              <a:extLst>
                <a:ext uri="{FF2B5EF4-FFF2-40B4-BE49-F238E27FC236}">
                  <a16:creationId xmlns:a16="http://schemas.microsoft.com/office/drawing/2014/main" id="{3E96ED1B-6013-4677-8180-5D8E230561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6" y="2886"/>
              <a:ext cx="480" cy="419"/>
              <a:chOff x="1110" y="2656"/>
              <a:chExt cx="1549" cy="1351"/>
            </a:xfrm>
          </p:grpSpPr>
          <p:sp>
            <p:nvSpPr>
              <p:cNvPr id="4127" name="AutoShape 68">
                <a:extLst>
                  <a:ext uri="{FF2B5EF4-FFF2-40B4-BE49-F238E27FC236}">
                    <a16:creationId xmlns:a16="http://schemas.microsoft.com/office/drawing/2014/main" id="{CB0D1C51-D4D0-400B-8548-ECBD0B59A7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28" name="AutoShape 69">
                <a:extLst>
                  <a:ext uri="{FF2B5EF4-FFF2-40B4-BE49-F238E27FC236}">
                    <a16:creationId xmlns:a16="http://schemas.microsoft.com/office/drawing/2014/main" id="{1794CDE8-6DA3-44F8-A9E1-BE32A37677C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29" name="AutoShape 70">
                <a:extLst>
                  <a:ext uri="{FF2B5EF4-FFF2-40B4-BE49-F238E27FC236}">
                    <a16:creationId xmlns:a16="http://schemas.microsoft.com/office/drawing/2014/main" id="{3C3F925D-E9A5-417D-8CFD-1EFCF8801E1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rgbClr val="EEB42D"/>
                  </a:gs>
                </a:gsLst>
                <a:lin ang="2700000" scaled="1"/>
              </a:gradFill>
              <a:ln w="9525">
                <a:solidFill>
                  <a:schemeClr val="tx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30" name="Line 71">
              <a:extLst>
                <a:ext uri="{FF2B5EF4-FFF2-40B4-BE49-F238E27FC236}">
                  <a16:creationId xmlns:a16="http://schemas.microsoft.com/office/drawing/2014/main" id="{19E8B621-592B-4189-BF1F-3CFFEA5661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" y="3270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6" name="Text Box 72">
              <a:extLst>
                <a:ext uri="{FF2B5EF4-FFF2-40B4-BE49-F238E27FC236}">
                  <a16:creationId xmlns:a16="http://schemas.microsoft.com/office/drawing/2014/main" id="{0EA17850-395E-4C4D-B6C2-833D3CC047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2934"/>
              <a:ext cx="177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sz="2400" b="1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宋体" charset="-122"/>
                </a:rPr>
                <a:t>教 学 过 程 设 计</a:t>
              </a:r>
            </a:p>
          </p:txBody>
        </p:sp>
        <p:sp>
          <p:nvSpPr>
            <p:cNvPr id="4132" name="Text Box 73">
              <a:extLst>
                <a:ext uri="{FF2B5EF4-FFF2-40B4-BE49-F238E27FC236}">
                  <a16:creationId xmlns:a16="http://schemas.microsoft.com/office/drawing/2014/main" id="{BB4180D8-F7E7-4055-AE99-D1E58C75773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20" y="2948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6719" name="Group 95">
            <a:extLst>
              <a:ext uri="{FF2B5EF4-FFF2-40B4-BE49-F238E27FC236}">
                <a16:creationId xmlns:a16="http://schemas.microsoft.com/office/drawing/2014/main" id="{1B0007D1-73F7-4A6E-947A-F8DB0C0EBA83}"/>
              </a:ext>
            </a:extLst>
          </p:cNvPr>
          <p:cNvGrpSpPr>
            <a:grpSpLocks/>
          </p:cNvGrpSpPr>
          <p:nvPr/>
        </p:nvGrpSpPr>
        <p:grpSpPr bwMode="auto">
          <a:xfrm>
            <a:off x="4079875" y="5086351"/>
            <a:ext cx="5410200" cy="665163"/>
            <a:chOff x="1196" y="3385"/>
            <a:chExt cx="3408" cy="419"/>
          </a:xfrm>
        </p:grpSpPr>
        <p:grpSp>
          <p:nvGrpSpPr>
            <p:cNvPr id="4134" name="Group 75">
              <a:extLst>
                <a:ext uri="{FF2B5EF4-FFF2-40B4-BE49-F238E27FC236}">
                  <a16:creationId xmlns:a16="http://schemas.microsoft.com/office/drawing/2014/main" id="{DA5CDE43-7162-409B-B893-BD0A65C9BD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6" y="3385"/>
              <a:ext cx="480" cy="419"/>
              <a:chOff x="1110" y="2656"/>
              <a:chExt cx="1549" cy="1351"/>
            </a:xfrm>
          </p:grpSpPr>
          <p:sp>
            <p:nvSpPr>
              <p:cNvPr id="4135" name="AutoShape 76">
                <a:extLst>
                  <a:ext uri="{FF2B5EF4-FFF2-40B4-BE49-F238E27FC236}">
                    <a16:creationId xmlns:a16="http://schemas.microsoft.com/office/drawing/2014/main" id="{BA99DE6C-F96F-4863-9351-07D1F13557F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36" name="AutoShape 77">
                <a:extLst>
                  <a:ext uri="{FF2B5EF4-FFF2-40B4-BE49-F238E27FC236}">
                    <a16:creationId xmlns:a16="http://schemas.microsoft.com/office/drawing/2014/main" id="{0FBE4EB5-F568-4248-9543-F929A636E6D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37" name="AutoShape 78">
                <a:extLst>
                  <a:ext uri="{FF2B5EF4-FFF2-40B4-BE49-F238E27FC236}">
                    <a16:creationId xmlns:a16="http://schemas.microsoft.com/office/drawing/2014/main" id="{EEC2E530-6E3E-48E3-917B-11622284782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993300"/>
                  </a:gs>
                  <a:gs pos="100000">
                    <a:srgbClr val="CC6600"/>
                  </a:gs>
                </a:gsLst>
                <a:lin ang="5400000" scaled="1"/>
              </a:gradFill>
              <a:ln w="9525">
                <a:solidFill>
                  <a:schemeClr val="tx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38" name="Line 79">
              <a:extLst>
                <a:ext uri="{FF2B5EF4-FFF2-40B4-BE49-F238E27FC236}">
                  <a16:creationId xmlns:a16="http://schemas.microsoft.com/office/drawing/2014/main" id="{975DFE60-93FA-46AB-A1F2-4CE85814EC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" y="3769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4" name="Text Box 80">
              <a:extLst>
                <a:ext uri="{FF2B5EF4-FFF2-40B4-BE49-F238E27FC236}">
                  <a16:creationId xmlns:a16="http://schemas.microsoft.com/office/drawing/2014/main" id="{51C618A9-EC5F-4F80-BA3B-6A60EC071D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3433"/>
              <a:ext cx="177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sz="2400" b="1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宋体" charset="-122"/>
                </a:rPr>
                <a:t>教 学 评 价 设 计</a:t>
              </a:r>
            </a:p>
          </p:txBody>
        </p:sp>
        <p:sp>
          <p:nvSpPr>
            <p:cNvPr id="4140" name="Text Box 81">
              <a:extLst>
                <a:ext uri="{FF2B5EF4-FFF2-40B4-BE49-F238E27FC236}">
                  <a16:creationId xmlns:a16="http://schemas.microsoft.com/office/drawing/2014/main" id="{C61F51DB-C5FF-40AE-95D9-5DC286F3C73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20" y="344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chemeClr val="bg1"/>
                  </a:solidFill>
                </a:rPr>
                <a:t>6</a:t>
              </a:r>
            </a:p>
          </p:txBody>
        </p:sp>
      </p:grpSp>
      <p:grpSp>
        <p:nvGrpSpPr>
          <p:cNvPr id="26717" name="Group 93">
            <a:extLst>
              <a:ext uri="{FF2B5EF4-FFF2-40B4-BE49-F238E27FC236}">
                <a16:creationId xmlns:a16="http://schemas.microsoft.com/office/drawing/2014/main" id="{BAD0CA10-CBFE-425A-B119-8243EB7AABC6}"/>
              </a:ext>
            </a:extLst>
          </p:cNvPr>
          <p:cNvGrpSpPr>
            <a:grpSpLocks/>
          </p:cNvGrpSpPr>
          <p:nvPr/>
        </p:nvGrpSpPr>
        <p:grpSpPr bwMode="auto">
          <a:xfrm>
            <a:off x="4079875" y="3502026"/>
            <a:ext cx="5410200" cy="665163"/>
            <a:chOff x="1196" y="2387"/>
            <a:chExt cx="3408" cy="419"/>
          </a:xfrm>
        </p:grpSpPr>
        <p:grpSp>
          <p:nvGrpSpPr>
            <p:cNvPr id="4142" name="Group 83">
              <a:extLst>
                <a:ext uri="{FF2B5EF4-FFF2-40B4-BE49-F238E27FC236}">
                  <a16:creationId xmlns:a16="http://schemas.microsoft.com/office/drawing/2014/main" id="{0EF987A9-DE6C-4A28-9D1C-66E114533B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6" y="2387"/>
              <a:ext cx="480" cy="419"/>
              <a:chOff x="3174" y="2656"/>
              <a:chExt cx="1549" cy="1351"/>
            </a:xfrm>
          </p:grpSpPr>
          <p:sp>
            <p:nvSpPr>
              <p:cNvPr id="4143" name="AutoShape 84">
                <a:extLst>
                  <a:ext uri="{FF2B5EF4-FFF2-40B4-BE49-F238E27FC236}">
                    <a16:creationId xmlns:a16="http://schemas.microsoft.com/office/drawing/2014/main" id="{D900BB0F-0D0F-440C-BBFA-6CB19AA412A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44" name="AutoShape 85">
                <a:extLst>
                  <a:ext uri="{FF2B5EF4-FFF2-40B4-BE49-F238E27FC236}">
                    <a16:creationId xmlns:a16="http://schemas.microsoft.com/office/drawing/2014/main" id="{A4219B7F-36ED-486A-80E5-148276A35DC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145" name="AutoShape 86">
                <a:extLst>
                  <a:ext uri="{FF2B5EF4-FFF2-40B4-BE49-F238E27FC236}">
                    <a16:creationId xmlns:a16="http://schemas.microsoft.com/office/drawing/2014/main" id="{7D3E45C3-8A38-4969-88B9-750C32CDA87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63421D"/>
                  </a:gs>
                  <a:gs pos="100000">
                    <a:srgbClr val="D78F3F"/>
                  </a:gs>
                </a:gsLst>
                <a:lin ang="2700000" scaled="1"/>
              </a:gradFill>
              <a:ln w="9525">
                <a:solidFill>
                  <a:schemeClr val="tx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46" name="Line 87">
              <a:extLst>
                <a:ext uri="{FF2B5EF4-FFF2-40B4-BE49-F238E27FC236}">
                  <a16:creationId xmlns:a16="http://schemas.microsoft.com/office/drawing/2014/main" id="{B9490BBE-ED92-4D6E-A6F1-6E7B4412CE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" y="2771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12" name="Text Box 88">
              <a:extLst>
                <a:ext uri="{FF2B5EF4-FFF2-40B4-BE49-F238E27FC236}">
                  <a16:creationId xmlns:a16="http://schemas.microsoft.com/office/drawing/2014/main" id="{FB913898-E45B-41D4-9C8B-45A69FAE70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8" y="2435"/>
              <a:ext cx="177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defRPr/>
              </a:pPr>
              <a:r>
                <a:rPr lang="zh-CN" altLang="en-US" sz="2400" b="1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  <a:ea typeface="宋体" charset="-122"/>
                </a:rPr>
                <a:t>教 学 媒 体 设 计</a:t>
              </a:r>
            </a:p>
          </p:txBody>
        </p:sp>
        <p:sp>
          <p:nvSpPr>
            <p:cNvPr id="4148" name="Text Box 89">
              <a:extLst>
                <a:ext uri="{FF2B5EF4-FFF2-40B4-BE49-F238E27FC236}">
                  <a16:creationId xmlns:a16="http://schemas.microsoft.com/office/drawing/2014/main" id="{64A6AC34-C3CB-432E-8790-26DC01B22E3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320" y="2449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chemeClr val="bg1"/>
                  </a:solidFill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C1D80C-C0E0-4254-AFC5-88D51873473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21523" name="组合 2">
            <a:extLst>
              <a:ext uri="{FF2B5EF4-FFF2-40B4-BE49-F238E27FC236}">
                <a16:creationId xmlns:a16="http://schemas.microsoft.com/office/drawing/2014/main" id="{896A07BA-7D3B-4083-B7C9-F9A7D7A0C1EC}"/>
              </a:ext>
            </a:extLst>
          </p:cNvPr>
          <p:cNvGrpSpPr>
            <a:grpSpLocks/>
          </p:cNvGrpSpPr>
          <p:nvPr/>
        </p:nvGrpSpPr>
        <p:grpSpPr bwMode="auto">
          <a:xfrm>
            <a:off x="2730501" y="4397375"/>
            <a:ext cx="7908925" cy="2019300"/>
            <a:chOff x="794" y="1199"/>
            <a:chExt cx="4308" cy="2120"/>
          </a:xfrm>
        </p:grpSpPr>
        <p:sp>
          <p:nvSpPr>
            <p:cNvPr id="21524" name="任意多边形 3">
              <a:extLst>
                <a:ext uri="{FF2B5EF4-FFF2-40B4-BE49-F238E27FC236}">
                  <a16:creationId xmlns:a16="http://schemas.microsoft.com/office/drawing/2014/main" id="{A398CE11-2B96-4E6B-9518-6FC8616B070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873" y="1293"/>
              <a:ext cx="1267" cy="1938"/>
            </a:xfrm>
            <a:custGeom>
              <a:avLst/>
              <a:gdLst>
                <a:gd name="T0" fmla="*/ 49 w 1692"/>
                <a:gd name="T1" fmla="*/ 109 h 2586"/>
                <a:gd name="T2" fmla="*/ 135 w 1692"/>
                <a:gd name="T3" fmla="*/ 88 h 2586"/>
                <a:gd name="T4" fmla="*/ 182 w 1692"/>
                <a:gd name="T5" fmla="*/ 101 h 2586"/>
                <a:gd name="T6" fmla="*/ 175 w 1692"/>
                <a:gd name="T7" fmla="*/ 187 h 2586"/>
                <a:gd name="T8" fmla="*/ 115 w 1692"/>
                <a:gd name="T9" fmla="*/ 245 h 2586"/>
                <a:gd name="T10" fmla="*/ 91 w 1692"/>
                <a:gd name="T11" fmla="*/ 301 h 2586"/>
                <a:gd name="T12" fmla="*/ 119 w 1692"/>
                <a:gd name="T13" fmla="*/ 405 h 2586"/>
                <a:gd name="T14" fmla="*/ 133 w 1692"/>
                <a:gd name="T15" fmla="*/ 404 h 2586"/>
                <a:gd name="T16" fmla="*/ 138 w 1692"/>
                <a:gd name="T17" fmla="*/ 381 h 2586"/>
                <a:gd name="T18" fmla="*/ 201 w 1692"/>
                <a:gd name="T19" fmla="*/ 486 h 2586"/>
                <a:gd name="T20" fmla="*/ 273 w 1692"/>
                <a:gd name="T21" fmla="*/ 505 h 2586"/>
                <a:gd name="T22" fmla="*/ 334 w 1692"/>
                <a:gd name="T23" fmla="*/ 568 h 2586"/>
                <a:gd name="T24" fmla="*/ 358 w 1692"/>
                <a:gd name="T25" fmla="*/ 599 h 2586"/>
                <a:gd name="T26" fmla="*/ 323 w 1692"/>
                <a:gd name="T27" fmla="*/ 677 h 2586"/>
                <a:gd name="T28" fmla="*/ 385 w 1692"/>
                <a:gd name="T29" fmla="*/ 749 h 2586"/>
                <a:gd name="T30" fmla="*/ 434 w 1692"/>
                <a:gd name="T31" fmla="*/ 851 h 2586"/>
                <a:gd name="T32" fmla="*/ 459 w 1692"/>
                <a:gd name="T33" fmla="*/ 972 h 2586"/>
                <a:gd name="T34" fmla="*/ 501 w 1692"/>
                <a:gd name="T35" fmla="*/ 1069 h 2586"/>
                <a:gd name="T36" fmla="*/ 537 w 1692"/>
                <a:gd name="T37" fmla="*/ 1061 h 2586"/>
                <a:gd name="T38" fmla="*/ 523 w 1692"/>
                <a:gd name="T39" fmla="*/ 1007 h 2586"/>
                <a:gd name="T40" fmla="*/ 541 w 1692"/>
                <a:gd name="T41" fmla="*/ 970 h 2586"/>
                <a:gd name="T42" fmla="*/ 574 w 1692"/>
                <a:gd name="T43" fmla="*/ 938 h 2586"/>
                <a:gd name="T44" fmla="*/ 608 w 1692"/>
                <a:gd name="T45" fmla="*/ 874 h 2586"/>
                <a:gd name="T46" fmla="*/ 658 w 1692"/>
                <a:gd name="T47" fmla="*/ 821 h 2586"/>
                <a:gd name="T48" fmla="*/ 681 w 1692"/>
                <a:gd name="T49" fmla="*/ 734 h 2586"/>
                <a:gd name="T50" fmla="*/ 651 w 1692"/>
                <a:gd name="T51" fmla="*/ 647 h 2586"/>
                <a:gd name="T52" fmla="*/ 577 w 1692"/>
                <a:gd name="T53" fmla="*/ 594 h 2586"/>
                <a:gd name="T54" fmla="*/ 464 w 1692"/>
                <a:gd name="T55" fmla="*/ 539 h 2586"/>
                <a:gd name="T56" fmla="*/ 409 w 1692"/>
                <a:gd name="T57" fmla="*/ 530 h 2586"/>
                <a:gd name="T58" fmla="*/ 380 w 1692"/>
                <a:gd name="T59" fmla="*/ 534 h 2586"/>
                <a:gd name="T60" fmla="*/ 334 w 1692"/>
                <a:gd name="T61" fmla="*/ 550 h 2586"/>
                <a:gd name="T62" fmla="*/ 318 w 1692"/>
                <a:gd name="T63" fmla="*/ 494 h 2586"/>
                <a:gd name="T64" fmla="*/ 309 w 1692"/>
                <a:gd name="T65" fmla="*/ 447 h 2586"/>
                <a:gd name="T66" fmla="*/ 265 w 1692"/>
                <a:gd name="T67" fmla="*/ 465 h 2586"/>
                <a:gd name="T68" fmla="*/ 238 w 1692"/>
                <a:gd name="T69" fmla="*/ 400 h 2586"/>
                <a:gd name="T70" fmla="*/ 311 w 1692"/>
                <a:gd name="T71" fmla="*/ 384 h 2586"/>
                <a:gd name="T72" fmla="*/ 354 w 1692"/>
                <a:gd name="T73" fmla="*/ 381 h 2586"/>
                <a:gd name="T74" fmla="*/ 376 w 1692"/>
                <a:gd name="T75" fmla="*/ 378 h 2586"/>
                <a:gd name="T76" fmla="*/ 444 w 1692"/>
                <a:gd name="T77" fmla="*/ 316 h 2586"/>
                <a:gd name="T78" fmla="*/ 497 w 1692"/>
                <a:gd name="T79" fmla="*/ 286 h 2586"/>
                <a:gd name="T80" fmla="*/ 537 w 1692"/>
                <a:gd name="T81" fmla="*/ 268 h 2586"/>
                <a:gd name="T82" fmla="*/ 562 w 1692"/>
                <a:gd name="T83" fmla="*/ 226 h 2586"/>
                <a:gd name="T84" fmla="*/ 541 w 1692"/>
                <a:gd name="T85" fmla="*/ 216 h 2586"/>
                <a:gd name="T86" fmla="*/ 641 w 1692"/>
                <a:gd name="T87" fmla="*/ 192 h 2586"/>
                <a:gd name="T88" fmla="*/ 591 w 1692"/>
                <a:gd name="T89" fmla="*/ 144 h 2586"/>
                <a:gd name="T90" fmla="*/ 557 w 1692"/>
                <a:gd name="T91" fmla="*/ 111 h 2586"/>
                <a:gd name="T92" fmla="*/ 513 w 1692"/>
                <a:gd name="T93" fmla="*/ 154 h 2586"/>
                <a:gd name="T94" fmla="*/ 466 w 1692"/>
                <a:gd name="T95" fmla="*/ 187 h 2586"/>
                <a:gd name="T96" fmla="*/ 429 w 1692"/>
                <a:gd name="T97" fmla="*/ 128 h 2586"/>
                <a:gd name="T98" fmla="*/ 509 w 1692"/>
                <a:gd name="T99" fmla="*/ 101 h 2586"/>
                <a:gd name="T100" fmla="*/ 532 w 1692"/>
                <a:gd name="T101" fmla="*/ 83 h 2586"/>
                <a:gd name="T102" fmla="*/ 557 w 1692"/>
                <a:gd name="T103" fmla="*/ 73 h 2586"/>
                <a:gd name="T104" fmla="*/ 540 w 1692"/>
                <a:gd name="T105" fmla="*/ 61 h 2586"/>
                <a:gd name="T106" fmla="*/ 530 w 1692"/>
                <a:gd name="T107" fmla="*/ 50 h 2586"/>
                <a:gd name="T108" fmla="*/ 505 w 1692"/>
                <a:gd name="T109" fmla="*/ 43 h 2586"/>
                <a:gd name="T110" fmla="*/ 464 w 1692"/>
                <a:gd name="T111" fmla="*/ 57 h 2586"/>
                <a:gd name="T112" fmla="*/ 398 w 1692"/>
                <a:gd name="T113" fmla="*/ 50 h 2586"/>
                <a:gd name="T114" fmla="*/ 231 w 1692"/>
                <a:gd name="T115" fmla="*/ 0 h 2586"/>
                <a:gd name="T116" fmla="*/ 145 w 1692"/>
                <a:gd name="T117" fmla="*/ 13 h 2586"/>
                <a:gd name="T118" fmla="*/ 121 w 1692"/>
                <a:gd name="T119" fmla="*/ 43 h 2586"/>
                <a:gd name="T120" fmla="*/ 54 w 1692"/>
                <a:gd name="T121" fmla="*/ 73 h 2586"/>
                <a:gd name="T122" fmla="*/ 54 w 1692"/>
                <a:gd name="T123" fmla="*/ 91 h 2586"/>
                <a:gd name="T124" fmla="*/ 1 w 1692"/>
                <a:gd name="T125" fmla="*/ 106 h 25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92"/>
                <a:gd name="T190" fmla="*/ 0 h 2586"/>
                <a:gd name="T191" fmla="*/ 1692 w 1692"/>
                <a:gd name="T192" fmla="*/ 2586 h 258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5" name="任意多边形 4">
              <a:extLst>
                <a:ext uri="{FF2B5EF4-FFF2-40B4-BE49-F238E27FC236}">
                  <a16:creationId xmlns:a16="http://schemas.microsoft.com/office/drawing/2014/main" id="{7EFF3934-7B21-408B-89AB-65365E70752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833" y="1478"/>
              <a:ext cx="34" cy="28"/>
            </a:xfrm>
            <a:custGeom>
              <a:avLst/>
              <a:gdLst>
                <a:gd name="T0" fmla="*/ 7 w 46"/>
                <a:gd name="T1" fmla="*/ 1 h 38"/>
                <a:gd name="T2" fmla="*/ 0 w 46"/>
                <a:gd name="T3" fmla="*/ 9 h 38"/>
                <a:gd name="T4" fmla="*/ 9 w 46"/>
                <a:gd name="T5" fmla="*/ 15 h 38"/>
                <a:gd name="T6" fmla="*/ 18 w 46"/>
                <a:gd name="T7" fmla="*/ 10 h 38"/>
                <a:gd name="T8" fmla="*/ 12 w 46"/>
                <a:gd name="T9" fmla="*/ 0 h 38"/>
                <a:gd name="T10" fmla="*/ 7 w 46"/>
                <a:gd name="T11" fmla="*/ 1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6"/>
                <a:gd name="T19" fmla="*/ 0 h 38"/>
                <a:gd name="T20" fmla="*/ 46 w 46"/>
                <a:gd name="T21" fmla="*/ 38 h 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6" name="任意多边形 5">
              <a:extLst>
                <a:ext uri="{FF2B5EF4-FFF2-40B4-BE49-F238E27FC236}">
                  <a16:creationId xmlns:a16="http://schemas.microsoft.com/office/drawing/2014/main" id="{D6AC0710-33C1-46FB-802B-D9360B60A00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140" y="1601"/>
              <a:ext cx="39" cy="32"/>
            </a:xfrm>
            <a:custGeom>
              <a:avLst/>
              <a:gdLst>
                <a:gd name="T0" fmla="*/ 5 w 52"/>
                <a:gd name="T1" fmla="*/ 0 h 44"/>
                <a:gd name="T2" fmla="*/ 11 w 52"/>
                <a:gd name="T3" fmla="*/ 17 h 44"/>
                <a:gd name="T4" fmla="*/ 18 w 52"/>
                <a:gd name="T5" fmla="*/ 17 h 44"/>
                <a:gd name="T6" fmla="*/ 17 w 52"/>
                <a:gd name="T7" fmla="*/ 7 h 44"/>
                <a:gd name="T8" fmla="*/ 11 w 52"/>
                <a:gd name="T9" fmla="*/ 1 h 44"/>
                <a:gd name="T10" fmla="*/ 5 w 52"/>
                <a:gd name="T11" fmla="*/ 0 h 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2"/>
                <a:gd name="T19" fmla="*/ 0 h 44"/>
                <a:gd name="T20" fmla="*/ 52 w 52"/>
                <a:gd name="T21" fmla="*/ 44 h 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7" name="任意多边形 6">
              <a:extLst>
                <a:ext uri="{FF2B5EF4-FFF2-40B4-BE49-F238E27FC236}">
                  <a16:creationId xmlns:a16="http://schemas.microsoft.com/office/drawing/2014/main" id="{4C5FFDBA-A91A-4913-A26A-5D4E1586EAE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922" y="1657"/>
              <a:ext cx="98" cy="74"/>
            </a:xfrm>
            <a:custGeom>
              <a:avLst/>
              <a:gdLst>
                <a:gd name="T0" fmla="*/ 41 w 131"/>
                <a:gd name="T1" fmla="*/ 0 h 98"/>
                <a:gd name="T2" fmla="*/ 33 w 131"/>
                <a:gd name="T3" fmla="*/ 4 h 98"/>
                <a:gd name="T4" fmla="*/ 22 w 131"/>
                <a:gd name="T5" fmla="*/ 11 h 98"/>
                <a:gd name="T6" fmla="*/ 16 w 131"/>
                <a:gd name="T7" fmla="*/ 17 h 98"/>
                <a:gd name="T8" fmla="*/ 9 w 131"/>
                <a:gd name="T9" fmla="*/ 22 h 98"/>
                <a:gd name="T10" fmla="*/ 26 w 131"/>
                <a:gd name="T11" fmla="*/ 35 h 98"/>
                <a:gd name="T12" fmla="*/ 33 w 131"/>
                <a:gd name="T13" fmla="*/ 41 h 98"/>
                <a:gd name="T14" fmla="*/ 36 w 131"/>
                <a:gd name="T15" fmla="*/ 39 h 98"/>
                <a:gd name="T16" fmla="*/ 37 w 131"/>
                <a:gd name="T17" fmla="*/ 37 h 98"/>
                <a:gd name="T18" fmla="*/ 41 w 131"/>
                <a:gd name="T19" fmla="*/ 42 h 98"/>
                <a:gd name="T20" fmla="*/ 52 w 131"/>
                <a:gd name="T21" fmla="*/ 37 h 98"/>
                <a:gd name="T22" fmla="*/ 55 w 131"/>
                <a:gd name="T23" fmla="*/ 32 h 98"/>
                <a:gd name="T24" fmla="*/ 43 w 131"/>
                <a:gd name="T25" fmla="*/ 17 h 98"/>
                <a:gd name="T26" fmla="*/ 48 w 131"/>
                <a:gd name="T27" fmla="*/ 11 h 98"/>
                <a:gd name="T28" fmla="*/ 46 w 131"/>
                <a:gd name="T29" fmla="*/ 2 h 98"/>
                <a:gd name="T30" fmla="*/ 41 w 131"/>
                <a:gd name="T31" fmla="*/ 0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31"/>
                <a:gd name="T49" fmla="*/ 0 h 98"/>
                <a:gd name="T50" fmla="*/ 131 w 131"/>
                <a:gd name="T51" fmla="*/ 98 h 9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8" name="任意多边形 7">
              <a:extLst>
                <a:ext uri="{FF2B5EF4-FFF2-40B4-BE49-F238E27FC236}">
                  <a16:creationId xmlns:a16="http://schemas.microsoft.com/office/drawing/2014/main" id="{9BD33C12-A532-4D8F-9030-F2F21F58D08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448" y="2041"/>
              <a:ext cx="158" cy="84"/>
            </a:xfrm>
            <a:custGeom>
              <a:avLst/>
              <a:gdLst>
                <a:gd name="T0" fmla="*/ 19 w 212"/>
                <a:gd name="T1" fmla="*/ 5 h 112"/>
                <a:gd name="T2" fmla="*/ 7 w 212"/>
                <a:gd name="T3" fmla="*/ 5 h 112"/>
                <a:gd name="T4" fmla="*/ 2 w 212"/>
                <a:gd name="T5" fmla="*/ 7 h 112"/>
                <a:gd name="T6" fmla="*/ 10 w 212"/>
                <a:gd name="T7" fmla="*/ 22 h 112"/>
                <a:gd name="T8" fmla="*/ 21 w 212"/>
                <a:gd name="T9" fmla="*/ 19 h 112"/>
                <a:gd name="T10" fmla="*/ 38 w 212"/>
                <a:gd name="T11" fmla="*/ 23 h 112"/>
                <a:gd name="T12" fmla="*/ 46 w 212"/>
                <a:gd name="T13" fmla="*/ 26 h 112"/>
                <a:gd name="T14" fmla="*/ 55 w 212"/>
                <a:gd name="T15" fmla="*/ 38 h 112"/>
                <a:gd name="T16" fmla="*/ 58 w 212"/>
                <a:gd name="T17" fmla="*/ 47 h 112"/>
                <a:gd name="T18" fmla="*/ 65 w 212"/>
                <a:gd name="T19" fmla="*/ 42 h 112"/>
                <a:gd name="T20" fmla="*/ 70 w 212"/>
                <a:gd name="T21" fmla="*/ 41 h 112"/>
                <a:gd name="T22" fmla="*/ 78 w 212"/>
                <a:gd name="T23" fmla="*/ 43 h 112"/>
                <a:gd name="T24" fmla="*/ 80 w 212"/>
                <a:gd name="T25" fmla="*/ 34 h 112"/>
                <a:gd name="T26" fmla="*/ 63 w 212"/>
                <a:gd name="T27" fmla="*/ 23 h 112"/>
                <a:gd name="T28" fmla="*/ 43 w 212"/>
                <a:gd name="T29" fmla="*/ 8 h 112"/>
                <a:gd name="T30" fmla="*/ 22 w 212"/>
                <a:gd name="T31" fmla="*/ 11 h 112"/>
                <a:gd name="T32" fmla="*/ 19 w 212"/>
                <a:gd name="T33" fmla="*/ 5 h 1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2"/>
                <a:gd name="T52" fmla="*/ 0 h 112"/>
                <a:gd name="T53" fmla="*/ 212 w 212"/>
                <a:gd name="T54" fmla="*/ 112 h 11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9" name="任意多边形 8">
              <a:extLst>
                <a:ext uri="{FF2B5EF4-FFF2-40B4-BE49-F238E27FC236}">
                  <a16:creationId xmlns:a16="http://schemas.microsoft.com/office/drawing/2014/main" id="{2E1871DB-9673-4043-99C1-38F6BEC4155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578" y="2105"/>
              <a:ext cx="99" cy="41"/>
            </a:xfrm>
            <a:custGeom>
              <a:avLst/>
              <a:gdLst>
                <a:gd name="T0" fmla="*/ 23 w 133"/>
                <a:gd name="T1" fmla="*/ 0 h 54"/>
                <a:gd name="T2" fmla="*/ 18 w 133"/>
                <a:gd name="T3" fmla="*/ 3 h 54"/>
                <a:gd name="T4" fmla="*/ 13 w 133"/>
                <a:gd name="T5" fmla="*/ 13 h 54"/>
                <a:gd name="T6" fmla="*/ 6 w 133"/>
                <a:gd name="T7" fmla="*/ 15 h 54"/>
                <a:gd name="T8" fmla="*/ 1 w 133"/>
                <a:gd name="T9" fmla="*/ 18 h 54"/>
                <a:gd name="T10" fmla="*/ 5 w 133"/>
                <a:gd name="T11" fmla="*/ 24 h 54"/>
                <a:gd name="T12" fmla="*/ 55 w 133"/>
                <a:gd name="T13" fmla="*/ 15 h 54"/>
                <a:gd name="T14" fmla="*/ 51 w 133"/>
                <a:gd name="T15" fmla="*/ 7 h 54"/>
                <a:gd name="T16" fmla="*/ 43 w 133"/>
                <a:gd name="T17" fmla="*/ 4 h 54"/>
                <a:gd name="T18" fmla="*/ 42 w 133"/>
                <a:gd name="T19" fmla="*/ 11 h 54"/>
                <a:gd name="T20" fmla="*/ 36 w 133"/>
                <a:gd name="T21" fmla="*/ 8 h 54"/>
                <a:gd name="T22" fmla="*/ 28 w 133"/>
                <a:gd name="T23" fmla="*/ 6 h 54"/>
                <a:gd name="T24" fmla="*/ 23 w 133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3"/>
                <a:gd name="T40" fmla="*/ 0 h 54"/>
                <a:gd name="T41" fmla="*/ 133 w 133"/>
                <a:gd name="T42" fmla="*/ 54 h 5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0" name="任意多边形 9">
              <a:extLst>
                <a:ext uri="{FF2B5EF4-FFF2-40B4-BE49-F238E27FC236}">
                  <a16:creationId xmlns:a16="http://schemas.microsoft.com/office/drawing/2014/main" id="{B5A523DA-2C63-4BE9-A6E0-9B6550C07FE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683" y="2131"/>
              <a:ext cx="38" cy="18"/>
            </a:xfrm>
            <a:custGeom>
              <a:avLst/>
              <a:gdLst>
                <a:gd name="T0" fmla="*/ 5 w 51"/>
                <a:gd name="T1" fmla="*/ 0 h 24"/>
                <a:gd name="T2" fmla="*/ 3 w 51"/>
                <a:gd name="T3" fmla="*/ 8 h 24"/>
                <a:gd name="T4" fmla="*/ 11 w 51"/>
                <a:gd name="T5" fmla="*/ 10 h 24"/>
                <a:gd name="T6" fmla="*/ 14 w 51"/>
                <a:gd name="T7" fmla="*/ 2 h 24"/>
                <a:gd name="T8" fmla="*/ 5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1" name="任意多边形 10">
              <a:extLst>
                <a:ext uri="{FF2B5EF4-FFF2-40B4-BE49-F238E27FC236}">
                  <a16:creationId xmlns:a16="http://schemas.microsoft.com/office/drawing/2014/main" id="{B685D496-F520-445E-B7F3-1A56EA1EBE7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739" y="2134"/>
              <a:ext cx="12" cy="25"/>
            </a:xfrm>
            <a:custGeom>
              <a:avLst/>
              <a:gdLst>
                <a:gd name="T0" fmla="*/ 5 w 16"/>
                <a:gd name="T1" fmla="*/ 0 h 34"/>
                <a:gd name="T2" fmla="*/ 0 w 16"/>
                <a:gd name="T3" fmla="*/ 5 h 34"/>
                <a:gd name="T4" fmla="*/ 7 w 16"/>
                <a:gd name="T5" fmla="*/ 13 h 34"/>
                <a:gd name="T6" fmla="*/ 5 w 16"/>
                <a:gd name="T7" fmla="*/ 7 h 34"/>
                <a:gd name="T8" fmla="*/ 7 w 16"/>
                <a:gd name="T9" fmla="*/ 2 h 34"/>
                <a:gd name="T10" fmla="*/ 5 w 16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34"/>
                <a:gd name="T20" fmla="*/ 16 w 16"/>
                <a:gd name="T21" fmla="*/ 34 h 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2" name="任意多边形 11">
              <a:extLst>
                <a:ext uri="{FF2B5EF4-FFF2-40B4-BE49-F238E27FC236}">
                  <a16:creationId xmlns:a16="http://schemas.microsoft.com/office/drawing/2014/main" id="{D3A77E59-0B3B-4D7A-9AB5-E667407E743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556" y="1288"/>
              <a:ext cx="180" cy="88"/>
            </a:xfrm>
            <a:custGeom>
              <a:avLst/>
              <a:gdLst>
                <a:gd name="T0" fmla="*/ 27 w 240"/>
                <a:gd name="T1" fmla="*/ 1 h 117"/>
                <a:gd name="T2" fmla="*/ 11 w 240"/>
                <a:gd name="T3" fmla="*/ 13 h 117"/>
                <a:gd name="T4" fmla="*/ 3 w 240"/>
                <a:gd name="T5" fmla="*/ 16 h 117"/>
                <a:gd name="T6" fmla="*/ 0 w 240"/>
                <a:gd name="T7" fmla="*/ 17 h 117"/>
                <a:gd name="T8" fmla="*/ 11 w 240"/>
                <a:gd name="T9" fmla="*/ 25 h 117"/>
                <a:gd name="T10" fmla="*/ 17 w 240"/>
                <a:gd name="T11" fmla="*/ 26 h 117"/>
                <a:gd name="T12" fmla="*/ 29 w 240"/>
                <a:gd name="T13" fmla="*/ 20 h 117"/>
                <a:gd name="T14" fmla="*/ 34 w 240"/>
                <a:gd name="T15" fmla="*/ 18 h 117"/>
                <a:gd name="T16" fmla="*/ 35 w 240"/>
                <a:gd name="T17" fmla="*/ 23 h 117"/>
                <a:gd name="T18" fmla="*/ 27 w 240"/>
                <a:gd name="T19" fmla="*/ 26 h 117"/>
                <a:gd name="T20" fmla="*/ 31 w 240"/>
                <a:gd name="T21" fmla="*/ 31 h 117"/>
                <a:gd name="T22" fmla="*/ 17 w 240"/>
                <a:gd name="T23" fmla="*/ 37 h 117"/>
                <a:gd name="T24" fmla="*/ 30 w 240"/>
                <a:gd name="T25" fmla="*/ 47 h 117"/>
                <a:gd name="T26" fmla="*/ 35 w 240"/>
                <a:gd name="T27" fmla="*/ 48 h 117"/>
                <a:gd name="T28" fmla="*/ 50 w 240"/>
                <a:gd name="T29" fmla="*/ 44 h 117"/>
                <a:gd name="T30" fmla="*/ 64 w 240"/>
                <a:gd name="T31" fmla="*/ 44 h 117"/>
                <a:gd name="T32" fmla="*/ 71 w 240"/>
                <a:gd name="T33" fmla="*/ 50 h 117"/>
                <a:gd name="T34" fmla="*/ 86 w 240"/>
                <a:gd name="T35" fmla="*/ 47 h 117"/>
                <a:gd name="T36" fmla="*/ 94 w 240"/>
                <a:gd name="T37" fmla="*/ 44 h 117"/>
                <a:gd name="T38" fmla="*/ 94 w 240"/>
                <a:gd name="T39" fmla="*/ 33 h 117"/>
                <a:gd name="T40" fmla="*/ 99 w 240"/>
                <a:gd name="T41" fmla="*/ 29 h 117"/>
                <a:gd name="T42" fmla="*/ 101 w 240"/>
                <a:gd name="T43" fmla="*/ 20 h 117"/>
                <a:gd name="T44" fmla="*/ 89 w 240"/>
                <a:gd name="T45" fmla="*/ 24 h 117"/>
                <a:gd name="T46" fmla="*/ 85 w 240"/>
                <a:gd name="T47" fmla="*/ 18 h 117"/>
                <a:gd name="T48" fmla="*/ 73 w 240"/>
                <a:gd name="T49" fmla="*/ 20 h 117"/>
                <a:gd name="T50" fmla="*/ 57 w 240"/>
                <a:gd name="T51" fmla="*/ 4 h 117"/>
                <a:gd name="T52" fmla="*/ 40 w 240"/>
                <a:gd name="T53" fmla="*/ 5 h 117"/>
                <a:gd name="T54" fmla="*/ 35 w 240"/>
                <a:gd name="T55" fmla="*/ 1 h 117"/>
                <a:gd name="T56" fmla="*/ 27 w 240"/>
                <a:gd name="T57" fmla="*/ 1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40"/>
                <a:gd name="T88" fmla="*/ 0 h 117"/>
                <a:gd name="T89" fmla="*/ 240 w 240"/>
                <a:gd name="T90" fmla="*/ 117 h 117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3" name="任意多边形 12">
              <a:extLst>
                <a:ext uri="{FF2B5EF4-FFF2-40B4-BE49-F238E27FC236}">
                  <a16:creationId xmlns:a16="http://schemas.microsoft.com/office/drawing/2014/main" id="{8856C396-59BD-43B2-BCAF-0A27AD458A0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636" y="1247"/>
              <a:ext cx="146" cy="60"/>
            </a:xfrm>
            <a:custGeom>
              <a:avLst/>
              <a:gdLst>
                <a:gd name="T0" fmla="*/ 41 w 194"/>
                <a:gd name="T1" fmla="*/ 4 h 80"/>
                <a:gd name="T2" fmla="*/ 6 w 194"/>
                <a:gd name="T3" fmla="*/ 10 h 80"/>
                <a:gd name="T4" fmla="*/ 4 w 194"/>
                <a:gd name="T5" fmla="*/ 14 h 80"/>
                <a:gd name="T6" fmla="*/ 24 w 194"/>
                <a:gd name="T7" fmla="*/ 22 h 80"/>
                <a:gd name="T8" fmla="*/ 58 w 194"/>
                <a:gd name="T9" fmla="*/ 31 h 80"/>
                <a:gd name="T10" fmla="*/ 75 w 194"/>
                <a:gd name="T11" fmla="*/ 29 h 80"/>
                <a:gd name="T12" fmla="*/ 80 w 194"/>
                <a:gd name="T13" fmla="*/ 27 h 80"/>
                <a:gd name="T14" fmla="*/ 75 w 194"/>
                <a:gd name="T15" fmla="*/ 19 h 80"/>
                <a:gd name="T16" fmla="*/ 70 w 194"/>
                <a:gd name="T17" fmla="*/ 15 h 80"/>
                <a:gd name="T18" fmla="*/ 55 w 194"/>
                <a:gd name="T19" fmla="*/ 10 h 80"/>
                <a:gd name="T20" fmla="*/ 41 w 194"/>
                <a:gd name="T21" fmla="*/ 4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4"/>
                <a:gd name="T34" fmla="*/ 0 h 80"/>
                <a:gd name="T35" fmla="*/ 194 w 194"/>
                <a:gd name="T36" fmla="*/ 80 h 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4" name="任意多边形 13">
              <a:extLst>
                <a:ext uri="{FF2B5EF4-FFF2-40B4-BE49-F238E27FC236}">
                  <a16:creationId xmlns:a16="http://schemas.microsoft.com/office/drawing/2014/main" id="{C1746A49-C066-4180-8693-CE85D1311AE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841" y="1317"/>
              <a:ext cx="233" cy="190"/>
            </a:xfrm>
            <a:custGeom>
              <a:avLst/>
              <a:gdLst>
                <a:gd name="T0" fmla="*/ 29 w 310"/>
                <a:gd name="T1" fmla="*/ 4 h 254"/>
                <a:gd name="T2" fmla="*/ 22 w 310"/>
                <a:gd name="T3" fmla="*/ 10 h 254"/>
                <a:gd name="T4" fmla="*/ 9 w 310"/>
                <a:gd name="T5" fmla="*/ 16 h 254"/>
                <a:gd name="T6" fmla="*/ 23 w 310"/>
                <a:gd name="T7" fmla="*/ 32 h 254"/>
                <a:gd name="T8" fmla="*/ 33 w 310"/>
                <a:gd name="T9" fmla="*/ 36 h 254"/>
                <a:gd name="T10" fmla="*/ 44 w 310"/>
                <a:gd name="T11" fmla="*/ 41 h 254"/>
                <a:gd name="T12" fmla="*/ 53 w 310"/>
                <a:gd name="T13" fmla="*/ 36 h 254"/>
                <a:gd name="T14" fmla="*/ 60 w 310"/>
                <a:gd name="T15" fmla="*/ 43 h 254"/>
                <a:gd name="T16" fmla="*/ 63 w 310"/>
                <a:gd name="T17" fmla="*/ 53 h 254"/>
                <a:gd name="T18" fmla="*/ 49 w 310"/>
                <a:gd name="T19" fmla="*/ 64 h 254"/>
                <a:gd name="T20" fmla="*/ 38 w 310"/>
                <a:gd name="T21" fmla="*/ 72 h 254"/>
                <a:gd name="T22" fmla="*/ 29 w 310"/>
                <a:gd name="T23" fmla="*/ 70 h 254"/>
                <a:gd name="T24" fmla="*/ 24 w 310"/>
                <a:gd name="T25" fmla="*/ 69 h 254"/>
                <a:gd name="T26" fmla="*/ 18 w 310"/>
                <a:gd name="T27" fmla="*/ 79 h 254"/>
                <a:gd name="T28" fmla="*/ 17 w 310"/>
                <a:gd name="T29" fmla="*/ 83 h 254"/>
                <a:gd name="T30" fmla="*/ 31 w 310"/>
                <a:gd name="T31" fmla="*/ 85 h 254"/>
                <a:gd name="T32" fmla="*/ 40 w 310"/>
                <a:gd name="T33" fmla="*/ 85 h 254"/>
                <a:gd name="T34" fmla="*/ 49 w 310"/>
                <a:gd name="T35" fmla="*/ 96 h 254"/>
                <a:gd name="T36" fmla="*/ 53 w 310"/>
                <a:gd name="T37" fmla="*/ 99 h 254"/>
                <a:gd name="T38" fmla="*/ 59 w 310"/>
                <a:gd name="T39" fmla="*/ 100 h 254"/>
                <a:gd name="T40" fmla="*/ 66 w 310"/>
                <a:gd name="T41" fmla="*/ 105 h 254"/>
                <a:gd name="T42" fmla="*/ 77 w 310"/>
                <a:gd name="T43" fmla="*/ 99 h 254"/>
                <a:gd name="T44" fmla="*/ 86 w 310"/>
                <a:gd name="T45" fmla="*/ 99 h 254"/>
                <a:gd name="T46" fmla="*/ 97 w 310"/>
                <a:gd name="T47" fmla="*/ 89 h 254"/>
                <a:gd name="T48" fmla="*/ 95 w 310"/>
                <a:gd name="T49" fmla="*/ 77 h 254"/>
                <a:gd name="T50" fmla="*/ 92 w 310"/>
                <a:gd name="T51" fmla="*/ 72 h 254"/>
                <a:gd name="T52" fmla="*/ 99 w 310"/>
                <a:gd name="T53" fmla="*/ 70 h 254"/>
                <a:gd name="T54" fmla="*/ 104 w 310"/>
                <a:gd name="T55" fmla="*/ 76 h 254"/>
                <a:gd name="T56" fmla="*/ 105 w 310"/>
                <a:gd name="T57" fmla="*/ 82 h 254"/>
                <a:gd name="T58" fmla="*/ 110 w 310"/>
                <a:gd name="T59" fmla="*/ 81 h 254"/>
                <a:gd name="T60" fmla="*/ 129 w 310"/>
                <a:gd name="T61" fmla="*/ 70 h 254"/>
                <a:gd name="T62" fmla="*/ 124 w 310"/>
                <a:gd name="T63" fmla="*/ 61 h 254"/>
                <a:gd name="T64" fmla="*/ 110 w 310"/>
                <a:gd name="T65" fmla="*/ 52 h 254"/>
                <a:gd name="T66" fmla="*/ 113 w 310"/>
                <a:gd name="T67" fmla="*/ 45 h 254"/>
                <a:gd name="T68" fmla="*/ 117 w 310"/>
                <a:gd name="T69" fmla="*/ 43 h 254"/>
                <a:gd name="T70" fmla="*/ 107 w 310"/>
                <a:gd name="T71" fmla="*/ 26 h 254"/>
                <a:gd name="T72" fmla="*/ 99 w 310"/>
                <a:gd name="T73" fmla="*/ 25 h 254"/>
                <a:gd name="T74" fmla="*/ 94 w 310"/>
                <a:gd name="T75" fmla="*/ 23 h 254"/>
                <a:gd name="T76" fmla="*/ 85 w 310"/>
                <a:gd name="T77" fmla="*/ 14 h 254"/>
                <a:gd name="T78" fmla="*/ 66 w 310"/>
                <a:gd name="T79" fmla="*/ 19 h 254"/>
                <a:gd name="T80" fmla="*/ 71 w 310"/>
                <a:gd name="T81" fmla="*/ 10 h 254"/>
                <a:gd name="T82" fmla="*/ 59 w 310"/>
                <a:gd name="T83" fmla="*/ 7 h 254"/>
                <a:gd name="T84" fmla="*/ 50 w 310"/>
                <a:gd name="T85" fmla="*/ 7 h 254"/>
                <a:gd name="T86" fmla="*/ 29 w 310"/>
                <a:gd name="T87" fmla="*/ 4 h 2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0"/>
                <a:gd name="T133" fmla="*/ 0 h 254"/>
                <a:gd name="T134" fmla="*/ 310 w 310"/>
                <a:gd name="T135" fmla="*/ 254 h 25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5" name="任意多边形 14">
              <a:extLst>
                <a:ext uri="{FF2B5EF4-FFF2-40B4-BE49-F238E27FC236}">
                  <a16:creationId xmlns:a16="http://schemas.microsoft.com/office/drawing/2014/main" id="{7D15B70A-779A-4B54-9AC1-0105E0F48BE0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839" y="1235"/>
              <a:ext cx="44" cy="37"/>
            </a:xfrm>
            <a:custGeom>
              <a:avLst/>
              <a:gdLst>
                <a:gd name="T0" fmla="*/ 10 w 59"/>
                <a:gd name="T1" fmla="*/ 0 h 50"/>
                <a:gd name="T2" fmla="*/ 0 w 59"/>
                <a:gd name="T3" fmla="*/ 4 h 50"/>
                <a:gd name="T4" fmla="*/ 12 w 59"/>
                <a:gd name="T5" fmla="*/ 16 h 50"/>
                <a:gd name="T6" fmla="*/ 20 w 59"/>
                <a:gd name="T7" fmla="*/ 20 h 50"/>
                <a:gd name="T8" fmla="*/ 24 w 59"/>
                <a:gd name="T9" fmla="*/ 12 h 50"/>
                <a:gd name="T10" fmla="*/ 19 w 59"/>
                <a:gd name="T11" fmla="*/ 3 h 50"/>
                <a:gd name="T12" fmla="*/ 10 w 59"/>
                <a:gd name="T13" fmla="*/ 0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9"/>
                <a:gd name="T22" fmla="*/ 0 h 50"/>
                <a:gd name="T23" fmla="*/ 59 w 59"/>
                <a:gd name="T24" fmla="*/ 50 h 5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6" name="任意多边形 15">
              <a:extLst>
                <a:ext uri="{FF2B5EF4-FFF2-40B4-BE49-F238E27FC236}">
                  <a16:creationId xmlns:a16="http://schemas.microsoft.com/office/drawing/2014/main" id="{5554BCBE-7D53-4E3F-A9F0-1BF1F1CE63B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755" y="1305"/>
              <a:ext cx="65" cy="42"/>
            </a:xfrm>
            <a:custGeom>
              <a:avLst/>
              <a:gdLst>
                <a:gd name="T0" fmla="*/ 19 w 86"/>
                <a:gd name="T1" fmla="*/ 3 h 57"/>
                <a:gd name="T2" fmla="*/ 11 w 86"/>
                <a:gd name="T3" fmla="*/ 10 h 57"/>
                <a:gd name="T4" fmla="*/ 2 w 86"/>
                <a:gd name="T5" fmla="*/ 11 h 57"/>
                <a:gd name="T6" fmla="*/ 7 w 86"/>
                <a:gd name="T7" fmla="*/ 23 h 57"/>
                <a:gd name="T8" fmla="*/ 32 w 86"/>
                <a:gd name="T9" fmla="*/ 14 h 57"/>
                <a:gd name="T10" fmla="*/ 37 w 86"/>
                <a:gd name="T11" fmla="*/ 7 h 57"/>
                <a:gd name="T12" fmla="*/ 24 w 86"/>
                <a:gd name="T13" fmla="*/ 3 h 57"/>
                <a:gd name="T14" fmla="*/ 19 w 86"/>
                <a:gd name="T15" fmla="*/ 3 h 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6"/>
                <a:gd name="T25" fmla="*/ 0 h 57"/>
                <a:gd name="T26" fmla="*/ 86 w 86"/>
                <a:gd name="T27" fmla="*/ 57 h 5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7" name="任意多边形 16">
              <a:extLst>
                <a:ext uri="{FF2B5EF4-FFF2-40B4-BE49-F238E27FC236}">
                  <a16:creationId xmlns:a16="http://schemas.microsoft.com/office/drawing/2014/main" id="{74A50A4A-B47F-4A00-93FE-54B828F06FE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823" y="1313"/>
              <a:ext cx="54" cy="25"/>
            </a:xfrm>
            <a:custGeom>
              <a:avLst/>
              <a:gdLst>
                <a:gd name="T0" fmla="*/ 16 w 73"/>
                <a:gd name="T1" fmla="*/ 0 h 34"/>
                <a:gd name="T2" fmla="*/ 4 w 73"/>
                <a:gd name="T3" fmla="*/ 7 h 34"/>
                <a:gd name="T4" fmla="*/ 10 w 73"/>
                <a:gd name="T5" fmla="*/ 13 h 34"/>
                <a:gd name="T6" fmla="*/ 21 w 73"/>
                <a:gd name="T7" fmla="*/ 11 h 34"/>
                <a:gd name="T8" fmla="*/ 26 w 73"/>
                <a:gd name="T9" fmla="*/ 8 h 34"/>
                <a:gd name="T10" fmla="*/ 16 w 73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34"/>
                <a:gd name="T20" fmla="*/ 73 w 73"/>
                <a:gd name="T21" fmla="*/ 34 h 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8" name="任意多边形 17">
              <a:extLst>
                <a:ext uri="{FF2B5EF4-FFF2-40B4-BE49-F238E27FC236}">
                  <a16:creationId xmlns:a16="http://schemas.microsoft.com/office/drawing/2014/main" id="{1F41A307-07B3-4A0D-BA5A-48E396867D6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794" y="1277"/>
              <a:ext cx="64" cy="34"/>
            </a:xfrm>
            <a:custGeom>
              <a:avLst/>
              <a:gdLst>
                <a:gd name="T0" fmla="*/ 25 w 85"/>
                <a:gd name="T1" fmla="*/ 5 h 45"/>
                <a:gd name="T2" fmla="*/ 12 w 85"/>
                <a:gd name="T3" fmla="*/ 2 h 45"/>
                <a:gd name="T4" fmla="*/ 0 w 85"/>
                <a:gd name="T5" fmla="*/ 8 h 45"/>
                <a:gd name="T6" fmla="*/ 17 w 85"/>
                <a:gd name="T7" fmla="*/ 14 h 45"/>
                <a:gd name="T8" fmla="*/ 27 w 85"/>
                <a:gd name="T9" fmla="*/ 17 h 45"/>
                <a:gd name="T10" fmla="*/ 35 w 85"/>
                <a:gd name="T11" fmla="*/ 8 h 45"/>
                <a:gd name="T12" fmla="*/ 35 w 85"/>
                <a:gd name="T13" fmla="*/ 3 h 45"/>
                <a:gd name="T14" fmla="*/ 27 w 85"/>
                <a:gd name="T15" fmla="*/ 0 h 45"/>
                <a:gd name="T16" fmla="*/ 25 w 85"/>
                <a:gd name="T17" fmla="*/ 5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"/>
                <a:gd name="T28" fmla="*/ 0 h 45"/>
                <a:gd name="T29" fmla="*/ 85 w 85"/>
                <a:gd name="T30" fmla="*/ 45 h 4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39" name="任意多边形 18">
              <a:extLst>
                <a:ext uri="{FF2B5EF4-FFF2-40B4-BE49-F238E27FC236}">
                  <a16:creationId xmlns:a16="http://schemas.microsoft.com/office/drawing/2014/main" id="{7A0CB94C-BFFF-4D38-9D4F-93CFEDF735B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767" y="1245"/>
              <a:ext cx="44" cy="24"/>
            </a:xfrm>
            <a:custGeom>
              <a:avLst/>
              <a:gdLst>
                <a:gd name="T0" fmla="*/ 7 w 58"/>
                <a:gd name="T1" fmla="*/ 2 h 31"/>
                <a:gd name="T2" fmla="*/ 0 w 58"/>
                <a:gd name="T3" fmla="*/ 9 h 31"/>
                <a:gd name="T4" fmla="*/ 8 w 58"/>
                <a:gd name="T5" fmla="*/ 13 h 31"/>
                <a:gd name="T6" fmla="*/ 12 w 58"/>
                <a:gd name="T7" fmla="*/ 9 h 31"/>
                <a:gd name="T8" fmla="*/ 23 w 58"/>
                <a:gd name="T9" fmla="*/ 5 h 31"/>
                <a:gd name="T10" fmla="*/ 19 w 58"/>
                <a:gd name="T11" fmla="*/ 0 h 31"/>
                <a:gd name="T12" fmla="*/ 7 w 58"/>
                <a:gd name="T13" fmla="*/ 2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8"/>
                <a:gd name="T22" fmla="*/ 0 h 31"/>
                <a:gd name="T23" fmla="*/ 58 w 58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0" name="任意多边形 19">
              <a:extLst>
                <a:ext uri="{FF2B5EF4-FFF2-40B4-BE49-F238E27FC236}">
                  <a16:creationId xmlns:a16="http://schemas.microsoft.com/office/drawing/2014/main" id="{BA44376A-20B8-49AE-952C-56D9258AD29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881" y="1248"/>
              <a:ext cx="114" cy="77"/>
            </a:xfrm>
            <a:custGeom>
              <a:avLst/>
              <a:gdLst>
                <a:gd name="T0" fmla="*/ 16 w 152"/>
                <a:gd name="T1" fmla="*/ 0 h 102"/>
                <a:gd name="T2" fmla="*/ 5 w 152"/>
                <a:gd name="T3" fmla="*/ 3 h 102"/>
                <a:gd name="T4" fmla="*/ 2 w 152"/>
                <a:gd name="T5" fmla="*/ 17 h 102"/>
                <a:gd name="T6" fmla="*/ 5 w 152"/>
                <a:gd name="T7" fmla="*/ 24 h 102"/>
                <a:gd name="T8" fmla="*/ 0 w 152"/>
                <a:gd name="T9" fmla="*/ 31 h 102"/>
                <a:gd name="T10" fmla="*/ 23 w 152"/>
                <a:gd name="T11" fmla="*/ 37 h 102"/>
                <a:gd name="T12" fmla="*/ 34 w 152"/>
                <a:gd name="T13" fmla="*/ 39 h 102"/>
                <a:gd name="T14" fmla="*/ 64 w 152"/>
                <a:gd name="T15" fmla="*/ 37 h 102"/>
                <a:gd name="T16" fmla="*/ 32 w 152"/>
                <a:gd name="T17" fmla="*/ 30 h 102"/>
                <a:gd name="T18" fmla="*/ 22 w 152"/>
                <a:gd name="T19" fmla="*/ 26 h 102"/>
                <a:gd name="T20" fmla="*/ 19 w 152"/>
                <a:gd name="T21" fmla="*/ 22 h 102"/>
                <a:gd name="T22" fmla="*/ 21 w 152"/>
                <a:gd name="T23" fmla="*/ 15 h 102"/>
                <a:gd name="T24" fmla="*/ 16 w 152"/>
                <a:gd name="T25" fmla="*/ 0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2"/>
                <a:gd name="T40" fmla="*/ 0 h 102"/>
                <a:gd name="T41" fmla="*/ 152 w 152"/>
                <a:gd name="T42" fmla="*/ 102 h 10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1" name="任意多边形 20">
              <a:extLst>
                <a:ext uri="{FF2B5EF4-FFF2-40B4-BE49-F238E27FC236}">
                  <a16:creationId xmlns:a16="http://schemas.microsoft.com/office/drawing/2014/main" id="{C325199C-1760-4006-887F-E1EF249C1E1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794" y="1493"/>
              <a:ext cx="25" cy="15"/>
            </a:xfrm>
            <a:custGeom>
              <a:avLst/>
              <a:gdLst>
                <a:gd name="T0" fmla="*/ 13 w 34"/>
                <a:gd name="T1" fmla="*/ 0 h 20"/>
                <a:gd name="T2" fmla="*/ 10 w 34"/>
                <a:gd name="T3" fmla="*/ 8 h 20"/>
                <a:gd name="T4" fmla="*/ 1 w 34"/>
                <a:gd name="T5" fmla="*/ 8 h 20"/>
                <a:gd name="T6" fmla="*/ 1 w 34"/>
                <a:gd name="T7" fmla="*/ 2 h 20"/>
                <a:gd name="T8" fmla="*/ 13 w 34"/>
                <a:gd name="T9" fmla="*/ 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20"/>
                <a:gd name="T17" fmla="*/ 34 w 34"/>
                <a:gd name="T18" fmla="*/ 20 h 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2" name="任意多边形 21">
              <a:extLst>
                <a:ext uri="{FF2B5EF4-FFF2-40B4-BE49-F238E27FC236}">
                  <a16:creationId xmlns:a16="http://schemas.microsoft.com/office/drawing/2014/main" id="{880EAF98-6C6A-4B43-B805-106E5F3F808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551" y="2004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6 w 21"/>
                <a:gd name="T3" fmla="*/ 7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  <a:gd name="T9" fmla="*/ 0 w 21"/>
                <a:gd name="T10" fmla="*/ 0 h 16"/>
                <a:gd name="T11" fmla="*/ 21 w 21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3" name="任意多边形 22">
              <a:extLst>
                <a:ext uri="{FF2B5EF4-FFF2-40B4-BE49-F238E27FC236}">
                  <a16:creationId xmlns:a16="http://schemas.microsoft.com/office/drawing/2014/main" id="{85CFDDC7-D308-4F60-BF14-6DD57D29B69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554" y="2029"/>
              <a:ext cx="16" cy="12"/>
            </a:xfrm>
            <a:custGeom>
              <a:avLst/>
              <a:gdLst>
                <a:gd name="T0" fmla="*/ 2 w 21"/>
                <a:gd name="T1" fmla="*/ 0 h 16"/>
                <a:gd name="T2" fmla="*/ 6 w 21"/>
                <a:gd name="T3" fmla="*/ 7 h 16"/>
                <a:gd name="T4" fmla="*/ 2 w 21"/>
                <a:gd name="T5" fmla="*/ 0 h 16"/>
                <a:gd name="T6" fmla="*/ 0 60000 65536"/>
                <a:gd name="T7" fmla="*/ 0 60000 65536"/>
                <a:gd name="T8" fmla="*/ 0 60000 65536"/>
                <a:gd name="T9" fmla="*/ 0 w 21"/>
                <a:gd name="T10" fmla="*/ 0 h 16"/>
                <a:gd name="T11" fmla="*/ 21 w 21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4" name="任意多边形 23">
              <a:extLst>
                <a:ext uri="{FF2B5EF4-FFF2-40B4-BE49-F238E27FC236}">
                  <a16:creationId xmlns:a16="http://schemas.microsoft.com/office/drawing/2014/main" id="{F25592C9-A057-451F-BCDF-88252214543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758" y="2161"/>
              <a:ext cx="15" cy="12"/>
            </a:xfrm>
            <a:custGeom>
              <a:avLst/>
              <a:gdLst>
                <a:gd name="T0" fmla="*/ 1 w 21"/>
                <a:gd name="T1" fmla="*/ 0 h 16"/>
                <a:gd name="T2" fmla="*/ 4 w 21"/>
                <a:gd name="T3" fmla="*/ 7 h 16"/>
                <a:gd name="T4" fmla="*/ 1 w 21"/>
                <a:gd name="T5" fmla="*/ 0 h 16"/>
                <a:gd name="T6" fmla="*/ 0 60000 65536"/>
                <a:gd name="T7" fmla="*/ 0 60000 65536"/>
                <a:gd name="T8" fmla="*/ 0 60000 65536"/>
                <a:gd name="T9" fmla="*/ 0 w 21"/>
                <a:gd name="T10" fmla="*/ 0 h 16"/>
                <a:gd name="T11" fmla="*/ 21 w 21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5" name="任意多边形 24">
              <a:extLst>
                <a:ext uri="{FF2B5EF4-FFF2-40B4-BE49-F238E27FC236}">
                  <a16:creationId xmlns:a16="http://schemas.microsoft.com/office/drawing/2014/main" id="{177E222C-C89B-48AB-89C7-839F529FA69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882" y="1677"/>
              <a:ext cx="38" cy="18"/>
            </a:xfrm>
            <a:custGeom>
              <a:avLst/>
              <a:gdLst>
                <a:gd name="T0" fmla="*/ 5 w 51"/>
                <a:gd name="T1" fmla="*/ 0 h 24"/>
                <a:gd name="T2" fmla="*/ 3 w 51"/>
                <a:gd name="T3" fmla="*/ 8 h 24"/>
                <a:gd name="T4" fmla="*/ 11 w 51"/>
                <a:gd name="T5" fmla="*/ 10 h 24"/>
                <a:gd name="T6" fmla="*/ 14 w 51"/>
                <a:gd name="T7" fmla="*/ 2 h 24"/>
                <a:gd name="T8" fmla="*/ 5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6" name="任意多边形 25">
              <a:extLst>
                <a:ext uri="{FF2B5EF4-FFF2-40B4-BE49-F238E27FC236}">
                  <a16:creationId xmlns:a16="http://schemas.microsoft.com/office/drawing/2014/main" id="{49E7E9A9-970E-4EF1-8070-ADC3337FA51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782" y="1472"/>
              <a:ext cx="38" cy="18"/>
            </a:xfrm>
            <a:custGeom>
              <a:avLst/>
              <a:gdLst>
                <a:gd name="T0" fmla="*/ 5 w 51"/>
                <a:gd name="T1" fmla="*/ 0 h 24"/>
                <a:gd name="T2" fmla="*/ 3 w 51"/>
                <a:gd name="T3" fmla="*/ 8 h 24"/>
                <a:gd name="T4" fmla="*/ 11 w 51"/>
                <a:gd name="T5" fmla="*/ 10 h 24"/>
                <a:gd name="T6" fmla="*/ 14 w 51"/>
                <a:gd name="T7" fmla="*/ 2 h 24"/>
                <a:gd name="T8" fmla="*/ 5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7" name="任意多边形 26">
              <a:extLst>
                <a:ext uri="{FF2B5EF4-FFF2-40B4-BE49-F238E27FC236}">
                  <a16:creationId xmlns:a16="http://schemas.microsoft.com/office/drawing/2014/main" id="{451981D2-C079-489A-AADB-F4608DAA158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847" y="1293"/>
              <a:ext cx="39" cy="18"/>
            </a:xfrm>
            <a:custGeom>
              <a:avLst/>
              <a:gdLst>
                <a:gd name="T0" fmla="*/ 6 w 51"/>
                <a:gd name="T1" fmla="*/ 0 h 24"/>
                <a:gd name="T2" fmla="*/ 3 w 51"/>
                <a:gd name="T3" fmla="*/ 8 h 24"/>
                <a:gd name="T4" fmla="*/ 12 w 51"/>
                <a:gd name="T5" fmla="*/ 10 h 24"/>
                <a:gd name="T6" fmla="*/ 15 w 51"/>
                <a:gd name="T7" fmla="*/ 2 h 24"/>
                <a:gd name="T8" fmla="*/ 6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8" name="任意多边形 27">
              <a:extLst>
                <a:ext uri="{FF2B5EF4-FFF2-40B4-BE49-F238E27FC236}">
                  <a16:creationId xmlns:a16="http://schemas.microsoft.com/office/drawing/2014/main" id="{18C02A48-CBA7-41B3-9377-9662B33FAEF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910" y="1401"/>
              <a:ext cx="38" cy="18"/>
            </a:xfrm>
            <a:custGeom>
              <a:avLst/>
              <a:gdLst>
                <a:gd name="T0" fmla="*/ 5 w 51"/>
                <a:gd name="T1" fmla="*/ 0 h 24"/>
                <a:gd name="T2" fmla="*/ 3 w 51"/>
                <a:gd name="T3" fmla="*/ 8 h 24"/>
                <a:gd name="T4" fmla="*/ 11 w 51"/>
                <a:gd name="T5" fmla="*/ 10 h 24"/>
                <a:gd name="T6" fmla="*/ 14 w 51"/>
                <a:gd name="T7" fmla="*/ 2 h 24"/>
                <a:gd name="T8" fmla="*/ 5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49" name="任意多边形 28">
              <a:extLst>
                <a:ext uri="{FF2B5EF4-FFF2-40B4-BE49-F238E27FC236}">
                  <a16:creationId xmlns:a16="http://schemas.microsoft.com/office/drawing/2014/main" id="{13B12025-FD6E-4E61-93C8-51FC1FEDC4A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1926" y="1199"/>
              <a:ext cx="696" cy="346"/>
            </a:xfrm>
            <a:custGeom>
              <a:avLst/>
              <a:gdLst>
                <a:gd name="T0" fmla="*/ 12 w 929"/>
                <a:gd name="T1" fmla="*/ 23 h 462"/>
                <a:gd name="T2" fmla="*/ 2 w 929"/>
                <a:gd name="T3" fmla="*/ 39 h 462"/>
                <a:gd name="T4" fmla="*/ 15 w 929"/>
                <a:gd name="T5" fmla="*/ 42 h 462"/>
                <a:gd name="T6" fmla="*/ 7 w 929"/>
                <a:gd name="T7" fmla="*/ 49 h 462"/>
                <a:gd name="T8" fmla="*/ 43 w 929"/>
                <a:gd name="T9" fmla="*/ 57 h 462"/>
                <a:gd name="T10" fmla="*/ 59 w 929"/>
                <a:gd name="T11" fmla="*/ 55 h 462"/>
                <a:gd name="T12" fmla="*/ 105 w 929"/>
                <a:gd name="T13" fmla="*/ 32 h 462"/>
                <a:gd name="T14" fmla="*/ 127 w 929"/>
                <a:gd name="T15" fmla="*/ 28 h 462"/>
                <a:gd name="T16" fmla="*/ 136 w 929"/>
                <a:gd name="T17" fmla="*/ 34 h 462"/>
                <a:gd name="T18" fmla="*/ 115 w 929"/>
                <a:gd name="T19" fmla="*/ 37 h 462"/>
                <a:gd name="T20" fmla="*/ 102 w 929"/>
                <a:gd name="T21" fmla="*/ 47 h 462"/>
                <a:gd name="T22" fmla="*/ 106 w 929"/>
                <a:gd name="T23" fmla="*/ 50 h 462"/>
                <a:gd name="T24" fmla="*/ 109 w 929"/>
                <a:gd name="T25" fmla="*/ 66 h 462"/>
                <a:gd name="T26" fmla="*/ 147 w 929"/>
                <a:gd name="T27" fmla="*/ 81 h 462"/>
                <a:gd name="T28" fmla="*/ 142 w 929"/>
                <a:gd name="T29" fmla="*/ 88 h 462"/>
                <a:gd name="T30" fmla="*/ 155 w 929"/>
                <a:gd name="T31" fmla="*/ 103 h 462"/>
                <a:gd name="T32" fmla="*/ 147 w 929"/>
                <a:gd name="T33" fmla="*/ 112 h 462"/>
                <a:gd name="T34" fmla="*/ 136 w 929"/>
                <a:gd name="T35" fmla="*/ 124 h 462"/>
                <a:gd name="T36" fmla="*/ 124 w 929"/>
                <a:gd name="T37" fmla="*/ 136 h 462"/>
                <a:gd name="T38" fmla="*/ 123 w 929"/>
                <a:gd name="T39" fmla="*/ 177 h 462"/>
                <a:gd name="T40" fmla="*/ 140 w 929"/>
                <a:gd name="T41" fmla="*/ 187 h 462"/>
                <a:gd name="T42" fmla="*/ 163 w 929"/>
                <a:gd name="T43" fmla="*/ 189 h 462"/>
                <a:gd name="T44" fmla="*/ 174 w 929"/>
                <a:gd name="T45" fmla="*/ 177 h 462"/>
                <a:gd name="T46" fmla="*/ 213 w 929"/>
                <a:gd name="T47" fmla="*/ 150 h 462"/>
                <a:gd name="T48" fmla="*/ 240 w 929"/>
                <a:gd name="T49" fmla="*/ 140 h 462"/>
                <a:gd name="T50" fmla="*/ 272 w 929"/>
                <a:gd name="T51" fmla="*/ 130 h 462"/>
                <a:gd name="T52" fmla="*/ 303 w 929"/>
                <a:gd name="T53" fmla="*/ 122 h 462"/>
                <a:gd name="T54" fmla="*/ 321 w 929"/>
                <a:gd name="T55" fmla="*/ 109 h 462"/>
                <a:gd name="T56" fmla="*/ 336 w 929"/>
                <a:gd name="T57" fmla="*/ 84 h 462"/>
                <a:gd name="T58" fmla="*/ 337 w 929"/>
                <a:gd name="T59" fmla="*/ 64 h 462"/>
                <a:gd name="T60" fmla="*/ 337 w 929"/>
                <a:gd name="T61" fmla="*/ 52 h 462"/>
                <a:gd name="T62" fmla="*/ 350 w 929"/>
                <a:gd name="T63" fmla="*/ 37 h 462"/>
                <a:gd name="T64" fmla="*/ 368 w 929"/>
                <a:gd name="T65" fmla="*/ 39 h 462"/>
                <a:gd name="T66" fmla="*/ 388 w 929"/>
                <a:gd name="T67" fmla="*/ 22 h 462"/>
                <a:gd name="T68" fmla="*/ 373 w 929"/>
                <a:gd name="T69" fmla="*/ 23 h 462"/>
                <a:gd name="T70" fmla="*/ 357 w 929"/>
                <a:gd name="T71" fmla="*/ 19 h 462"/>
                <a:gd name="T72" fmla="*/ 334 w 929"/>
                <a:gd name="T73" fmla="*/ 9 h 462"/>
                <a:gd name="T74" fmla="*/ 270 w 929"/>
                <a:gd name="T75" fmla="*/ 10 h 462"/>
                <a:gd name="T76" fmla="*/ 246 w 929"/>
                <a:gd name="T77" fmla="*/ 16 h 462"/>
                <a:gd name="T78" fmla="*/ 234 w 929"/>
                <a:gd name="T79" fmla="*/ 16 h 462"/>
                <a:gd name="T80" fmla="*/ 217 w 929"/>
                <a:gd name="T81" fmla="*/ 22 h 462"/>
                <a:gd name="T82" fmla="*/ 201 w 929"/>
                <a:gd name="T83" fmla="*/ 12 h 462"/>
                <a:gd name="T84" fmla="*/ 182 w 929"/>
                <a:gd name="T85" fmla="*/ 16 h 462"/>
                <a:gd name="T86" fmla="*/ 154 w 929"/>
                <a:gd name="T87" fmla="*/ 22 h 462"/>
                <a:gd name="T88" fmla="*/ 172 w 929"/>
                <a:gd name="T89" fmla="*/ 16 h 462"/>
                <a:gd name="T90" fmla="*/ 148 w 929"/>
                <a:gd name="T91" fmla="*/ 3 h 462"/>
                <a:gd name="T92" fmla="*/ 140 w 929"/>
                <a:gd name="T93" fmla="*/ 1 h 462"/>
                <a:gd name="T94" fmla="*/ 132 w 929"/>
                <a:gd name="T95" fmla="*/ 3 h 462"/>
                <a:gd name="T96" fmla="*/ 101 w 929"/>
                <a:gd name="T97" fmla="*/ 7 h 462"/>
                <a:gd name="T98" fmla="*/ 67 w 929"/>
                <a:gd name="T99" fmla="*/ 12 h 462"/>
                <a:gd name="T100" fmla="*/ 46 w 929"/>
                <a:gd name="T101" fmla="*/ 10 h 462"/>
                <a:gd name="T102" fmla="*/ 48 w 929"/>
                <a:gd name="T103" fmla="*/ 28 h 462"/>
                <a:gd name="T104" fmla="*/ 43 w 929"/>
                <a:gd name="T105" fmla="*/ 22 h 462"/>
                <a:gd name="T106" fmla="*/ 25 w 929"/>
                <a:gd name="T107" fmla="*/ 17 h 4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29"/>
                <a:gd name="T163" fmla="*/ 0 h 462"/>
                <a:gd name="T164" fmla="*/ 929 w 929"/>
                <a:gd name="T165" fmla="*/ 462 h 46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0" name="任意多边形 29">
              <a:extLst>
                <a:ext uri="{FF2B5EF4-FFF2-40B4-BE49-F238E27FC236}">
                  <a16:creationId xmlns:a16="http://schemas.microsoft.com/office/drawing/2014/main" id="{BAD8B854-4425-42AC-A097-2DCF0669D26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139" y="1383"/>
              <a:ext cx="39" cy="24"/>
            </a:xfrm>
            <a:custGeom>
              <a:avLst/>
              <a:gdLst>
                <a:gd name="T0" fmla="*/ 15 w 52"/>
                <a:gd name="T1" fmla="*/ 0 h 32"/>
                <a:gd name="T2" fmla="*/ 4 w 52"/>
                <a:gd name="T3" fmla="*/ 8 h 32"/>
                <a:gd name="T4" fmla="*/ 10 w 52"/>
                <a:gd name="T5" fmla="*/ 13 h 32"/>
                <a:gd name="T6" fmla="*/ 18 w 52"/>
                <a:gd name="T7" fmla="*/ 12 h 32"/>
                <a:gd name="T8" fmla="*/ 15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"/>
                <a:gd name="T16" fmla="*/ 0 h 32"/>
                <a:gd name="T17" fmla="*/ 52 w 5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1" name="任意多边形 30">
              <a:extLst>
                <a:ext uri="{FF2B5EF4-FFF2-40B4-BE49-F238E27FC236}">
                  <a16:creationId xmlns:a16="http://schemas.microsoft.com/office/drawing/2014/main" id="{67A91536-6564-4B59-993F-03DE86847B0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422" y="1449"/>
              <a:ext cx="128" cy="54"/>
            </a:xfrm>
            <a:custGeom>
              <a:avLst/>
              <a:gdLst>
                <a:gd name="T0" fmla="*/ 42 w 172"/>
                <a:gd name="T1" fmla="*/ 3 h 72"/>
                <a:gd name="T2" fmla="*/ 27 w 172"/>
                <a:gd name="T3" fmla="*/ 2 h 72"/>
                <a:gd name="T4" fmla="*/ 22 w 172"/>
                <a:gd name="T5" fmla="*/ 0 h 72"/>
                <a:gd name="T6" fmla="*/ 0 w 172"/>
                <a:gd name="T7" fmla="*/ 12 h 72"/>
                <a:gd name="T8" fmla="*/ 12 w 172"/>
                <a:gd name="T9" fmla="*/ 16 h 72"/>
                <a:gd name="T10" fmla="*/ 17 w 172"/>
                <a:gd name="T11" fmla="*/ 26 h 72"/>
                <a:gd name="T12" fmla="*/ 27 w 172"/>
                <a:gd name="T13" fmla="*/ 28 h 72"/>
                <a:gd name="T14" fmla="*/ 32 w 172"/>
                <a:gd name="T15" fmla="*/ 30 h 72"/>
                <a:gd name="T16" fmla="*/ 54 w 172"/>
                <a:gd name="T17" fmla="*/ 26 h 72"/>
                <a:gd name="T18" fmla="*/ 71 w 172"/>
                <a:gd name="T19" fmla="*/ 19 h 72"/>
                <a:gd name="T20" fmla="*/ 61 w 172"/>
                <a:gd name="T21" fmla="*/ 7 h 72"/>
                <a:gd name="T22" fmla="*/ 56 w 172"/>
                <a:gd name="T23" fmla="*/ 2 h 72"/>
                <a:gd name="T24" fmla="*/ 42 w 172"/>
                <a:gd name="T25" fmla="*/ 3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2"/>
                <a:gd name="T40" fmla="*/ 0 h 72"/>
                <a:gd name="T41" fmla="*/ 172 w 172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2" name="任意多边形 31">
              <a:extLst>
                <a:ext uri="{FF2B5EF4-FFF2-40B4-BE49-F238E27FC236}">
                  <a16:creationId xmlns:a16="http://schemas.microsoft.com/office/drawing/2014/main" id="{8CE05D7D-7096-4FE4-BE47-D44C274FF1C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523" y="1286"/>
              <a:ext cx="39" cy="24"/>
            </a:xfrm>
            <a:custGeom>
              <a:avLst/>
              <a:gdLst>
                <a:gd name="T0" fmla="*/ 15 w 52"/>
                <a:gd name="T1" fmla="*/ 0 h 32"/>
                <a:gd name="T2" fmla="*/ 4 w 52"/>
                <a:gd name="T3" fmla="*/ 8 h 32"/>
                <a:gd name="T4" fmla="*/ 10 w 52"/>
                <a:gd name="T5" fmla="*/ 13 h 32"/>
                <a:gd name="T6" fmla="*/ 18 w 52"/>
                <a:gd name="T7" fmla="*/ 12 h 32"/>
                <a:gd name="T8" fmla="*/ 15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"/>
                <a:gd name="T16" fmla="*/ 0 h 32"/>
                <a:gd name="T17" fmla="*/ 52 w 5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3" name="任意多边形 32">
              <a:extLst>
                <a:ext uri="{FF2B5EF4-FFF2-40B4-BE49-F238E27FC236}">
                  <a16:creationId xmlns:a16="http://schemas.microsoft.com/office/drawing/2014/main" id="{46468198-A22F-4889-8007-9CBC9F5CE3B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792" y="1254"/>
              <a:ext cx="155" cy="63"/>
            </a:xfrm>
            <a:custGeom>
              <a:avLst/>
              <a:gdLst>
                <a:gd name="T0" fmla="*/ 81 w 206"/>
                <a:gd name="T1" fmla="*/ 3 h 85"/>
                <a:gd name="T2" fmla="*/ 44 w 206"/>
                <a:gd name="T3" fmla="*/ 4 h 85"/>
                <a:gd name="T4" fmla="*/ 47 w 206"/>
                <a:gd name="T5" fmla="*/ 10 h 85"/>
                <a:gd name="T6" fmla="*/ 46 w 206"/>
                <a:gd name="T7" fmla="*/ 13 h 85"/>
                <a:gd name="T8" fmla="*/ 38 w 206"/>
                <a:gd name="T9" fmla="*/ 11 h 85"/>
                <a:gd name="T10" fmla="*/ 33 w 206"/>
                <a:gd name="T11" fmla="*/ 7 h 85"/>
                <a:gd name="T12" fmla="*/ 10 w 206"/>
                <a:gd name="T13" fmla="*/ 11 h 85"/>
                <a:gd name="T14" fmla="*/ 13 w 206"/>
                <a:gd name="T15" fmla="*/ 20 h 85"/>
                <a:gd name="T16" fmla="*/ 23 w 206"/>
                <a:gd name="T17" fmla="*/ 21 h 85"/>
                <a:gd name="T18" fmla="*/ 32 w 206"/>
                <a:gd name="T19" fmla="*/ 30 h 85"/>
                <a:gd name="T20" fmla="*/ 38 w 206"/>
                <a:gd name="T21" fmla="*/ 35 h 85"/>
                <a:gd name="T22" fmla="*/ 47 w 206"/>
                <a:gd name="T23" fmla="*/ 27 h 85"/>
                <a:gd name="T24" fmla="*/ 51 w 206"/>
                <a:gd name="T25" fmla="*/ 24 h 85"/>
                <a:gd name="T26" fmla="*/ 54 w 206"/>
                <a:gd name="T27" fmla="*/ 19 h 85"/>
                <a:gd name="T28" fmla="*/ 71 w 206"/>
                <a:gd name="T29" fmla="*/ 14 h 85"/>
                <a:gd name="T30" fmla="*/ 80 w 206"/>
                <a:gd name="T31" fmla="*/ 13 h 85"/>
                <a:gd name="T32" fmla="*/ 85 w 206"/>
                <a:gd name="T33" fmla="*/ 11 h 85"/>
                <a:gd name="T34" fmla="*/ 81 w 206"/>
                <a:gd name="T35" fmla="*/ 3 h 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06"/>
                <a:gd name="T55" fmla="*/ 0 h 85"/>
                <a:gd name="T56" fmla="*/ 206 w 206"/>
                <a:gd name="T57" fmla="*/ 85 h 8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4" name="任意多边形 33">
              <a:extLst>
                <a:ext uri="{FF2B5EF4-FFF2-40B4-BE49-F238E27FC236}">
                  <a16:creationId xmlns:a16="http://schemas.microsoft.com/office/drawing/2014/main" id="{4883689D-6505-48F9-AC85-9D2B845B7A8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889" y="1287"/>
              <a:ext cx="48" cy="21"/>
            </a:xfrm>
            <a:custGeom>
              <a:avLst/>
              <a:gdLst>
                <a:gd name="T0" fmla="*/ 15 w 64"/>
                <a:gd name="T1" fmla="*/ 3 h 28"/>
                <a:gd name="T2" fmla="*/ 3 w 64"/>
                <a:gd name="T3" fmla="*/ 2 h 28"/>
                <a:gd name="T4" fmla="*/ 10 w 64"/>
                <a:gd name="T5" fmla="*/ 12 h 28"/>
                <a:gd name="T6" fmla="*/ 22 w 64"/>
                <a:gd name="T7" fmla="*/ 6 h 28"/>
                <a:gd name="T8" fmla="*/ 15 w 64"/>
                <a:gd name="T9" fmla="*/ 3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4"/>
                <a:gd name="T16" fmla="*/ 0 h 28"/>
                <a:gd name="T17" fmla="*/ 64 w 64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5" name="任意多边形 34">
              <a:extLst>
                <a:ext uri="{FF2B5EF4-FFF2-40B4-BE49-F238E27FC236}">
                  <a16:creationId xmlns:a16="http://schemas.microsoft.com/office/drawing/2014/main" id="{3C2DDE24-B1B1-43F0-8876-8565438C507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597" y="1559"/>
              <a:ext cx="109" cy="132"/>
            </a:xfrm>
            <a:custGeom>
              <a:avLst/>
              <a:gdLst>
                <a:gd name="T0" fmla="*/ 10 w 146"/>
                <a:gd name="T1" fmla="*/ 8 h 176"/>
                <a:gd name="T2" fmla="*/ 0 w 146"/>
                <a:gd name="T3" fmla="*/ 10 h 176"/>
                <a:gd name="T4" fmla="*/ 5 w 146"/>
                <a:gd name="T5" fmla="*/ 18 h 176"/>
                <a:gd name="T6" fmla="*/ 14 w 146"/>
                <a:gd name="T7" fmla="*/ 37 h 176"/>
                <a:gd name="T8" fmla="*/ 22 w 146"/>
                <a:gd name="T9" fmla="*/ 38 h 176"/>
                <a:gd name="T10" fmla="*/ 21 w 146"/>
                <a:gd name="T11" fmla="*/ 45 h 176"/>
                <a:gd name="T12" fmla="*/ 12 w 146"/>
                <a:gd name="T13" fmla="*/ 48 h 176"/>
                <a:gd name="T14" fmla="*/ 7 w 146"/>
                <a:gd name="T15" fmla="*/ 55 h 176"/>
                <a:gd name="T16" fmla="*/ 7 w 146"/>
                <a:gd name="T17" fmla="*/ 58 h 176"/>
                <a:gd name="T18" fmla="*/ 12 w 146"/>
                <a:gd name="T19" fmla="*/ 59 h 176"/>
                <a:gd name="T20" fmla="*/ 7 w 146"/>
                <a:gd name="T21" fmla="*/ 71 h 176"/>
                <a:gd name="T22" fmla="*/ 8 w 146"/>
                <a:gd name="T23" fmla="*/ 73 h 176"/>
                <a:gd name="T24" fmla="*/ 14 w 146"/>
                <a:gd name="T25" fmla="*/ 72 h 176"/>
                <a:gd name="T26" fmla="*/ 24 w 146"/>
                <a:gd name="T27" fmla="*/ 71 h 176"/>
                <a:gd name="T28" fmla="*/ 39 w 146"/>
                <a:gd name="T29" fmla="*/ 72 h 176"/>
                <a:gd name="T30" fmla="*/ 46 w 146"/>
                <a:gd name="T31" fmla="*/ 71 h 176"/>
                <a:gd name="T32" fmla="*/ 51 w 146"/>
                <a:gd name="T33" fmla="*/ 70 h 176"/>
                <a:gd name="T34" fmla="*/ 54 w 146"/>
                <a:gd name="T35" fmla="*/ 59 h 176"/>
                <a:gd name="T36" fmla="*/ 60 w 146"/>
                <a:gd name="T37" fmla="*/ 56 h 176"/>
                <a:gd name="T38" fmla="*/ 46 w 146"/>
                <a:gd name="T39" fmla="*/ 46 h 176"/>
                <a:gd name="T40" fmla="*/ 37 w 146"/>
                <a:gd name="T41" fmla="*/ 34 h 176"/>
                <a:gd name="T42" fmla="*/ 34 w 146"/>
                <a:gd name="T43" fmla="*/ 29 h 176"/>
                <a:gd name="T44" fmla="*/ 27 w 146"/>
                <a:gd name="T45" fmla="*/ 26 h 176"/>
                <a:gd name="T46" fmla="*/ 36 w 146"/>
                <a:gd name="T47" fmla="*/ 19 h 176"/>
                <a:gd name="T48" fmla="*/ 27 w 146"/>
                <a:gd name="T49" fmla="*/ 13 h 176"/>
                <a:gd name="T50" fmla="*/ 29 w 146"/>
                <a:gd name="T51" fmla="*/ 6 h 176"/>
                <a:gd name="T52" fmla="*/ 19 w 146"/>
                <a:gd name="T53" fmla="*/ 1 h 176"/>
                <a:gd name="T54" fmla="*/ 12 w 146"/>
                <a:gd name="T55" fmla="*/ 4 h 176"/>
                <a:gd name="T56" fmla="*/ 10 w 146"/>
                <a:gd name="T57" fmla="*/ 8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46"/>
                <a:gd name="T88" fmla="*/ 0 h 176"/>
                <a:gd name="T89" fmla="*/ 146 w 146"/>
                <a:gd name="T90" fmla="*/ 176 h 1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6" name="任意多边形 35">
              <a:extLst>
                <a:ext uri="{FF2B5EF4-FFF2-40B4-BE49-F238E27FC236}">
                  <a16:creationId xmlns:a16="http://schemas.microsoft.com/office/drawing/2014/main" id="{23768AE7-E48F-4E96-A1D0-7B99E987937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543" y="1607"/>
              <a:ext cx="69" cy="68"/>
            </a:xfrm>
            <a:custGeom>
              <a:avLst/>
              <a:gdLst>
                <a:gd name="T0" fmla="*/ 24 w 92"/>
                <a:gd name="T1" fmla="*/ 2 h 92"/>
                <a:gd name="T2" fmla="*/ 35 w 92"/>
                <a:gd name="T3" fmla="*/ 3 h 92"/>
                <a:gd name="T4" fmla="*/ 39 w 92"/>
                <a:gd name="T5" fmla="*/ 10 h 92"/>
                <a:gd name="T6" fmla="*/ 33 w 92"/>
                <a:gd name="T7" fmla="*/ 19 h 92"/>
                <a:gd name="T8" fmla="*/ 19 w 92"/>
                <a:gd name="T9" fmla="*/ 30 h 92"/>
                <a:gd name="T10" fmla="*/ 8 w 92"/>
                <a:gd name="T11" fmla="*/ 37 h 92"/>
                <a:gd name="T12" fmla="*/ 3 w 92"/>
                <a:gd name="T13" fmla="*/ 29 h 92"/>
                <a:gd name="T14" fmla="*/ 8 w 92"/>
                <a:gd name="T15" fmla="*/ 26 h 92"/>
                <a:gd name="T16" fmla="*/ 6 w 92"/>
                <a:gd name="T17" fmla="*/ 18 h 92"/>
                <a:gd name="T18" fmla="*/ 17 w 92"/>
                <a:gd name="T19" fmla="*/ 12 h 92"/>
                <a:gd name="T20" fmla="*/ 24 w 92"/>
                <a:gd name="T21" fmla="*/ 2 h 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2"/>
                <a:gd name="T34" fmla="*/ 0 h 92"/>
                <a:gd name="T35" fmla="*/ 92 w 92"/>
                <a:gd name="T36" fmla="*/ 92 h 9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7" name="任意多边形 36">
              <a:extLst>
                <a:ext uri="{FF2B5EF4-FFF2-40B4-BE49-F238E27FC236}">
                  <a16:creationId xmlns:a16="http://schemas.microsoft.com/office/drawing/2014/main" id="{949DED47-5281-481A-B81D-8F6422D555B2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29" y="2750"/>
              <a:ext cx="474" cy="495"/>
            </a:xfrm>
            <a:custGeom>
              <a:avLst/>
              <a:gdLst>
                <a:gd name="T0" fmla="*/ 89 w 633"/>
                <a:gd name="T1" fmla="*/ 4 h 660"/>
                <a:gd name="T2" fmla="*/ 74 w 633"/>
                <a:gd name="T3" fmla="*/ 8 h 660"/>
                <a:gd name="T4" fmla="*/ 61 w 633"/>
                <a:gd name="T5" fmla="*/ 22 h 660"/>
                <a:gd name="T6" fmla="*/ 43 w 633"/>
                <a:gd name="T7" fmla="*/ 25 h 660"/>
                <a:gd name="T8" fmla="*/ 35 w 633"/>
                <a:gd name="T9" fmla="*/ 31 h 660"/>
                <a:gd name="T10" fmla="*/ 28 w 633"/>
                <a:gd name="T11" fmla="*/ 48 h 660"/>
                <a:gd name="T12" fmla="*/ 15 w 633"/>
                <a:gd name="T13" fmla="*/ 70 h 660"/>
                <a:gd name="T14" fmla="*/ 0 w 633"/>
                <a:gd name="T15" fmla="*/ 76 h 660"/>
                <a:gd name="T16" fmla="*/ 30 w 633"/>
                <a:gd name="T17" fmla="*/ 136 h 660"/>
                <a:gd name="T18" fmla="*/ 50 w 633"/>
                <a:gd name="T19" fmla="*/ 180 h 660"/>
                <a:gd name="T20" fmla="*/ 61 w 633"/>
                <a:gd name="T21" fmla="*/ 187 h 660"/>
                <a:gd name="T22" fmla="*/ 70 w 633"/>
                <a:gd name="T23" fmla="*/ 190 h 660"/>
                <a:gd name="T24" fmla="*/ 96 w 633"/>
                <a:gd name="T25" fmla="*/ 181 h 660"/>
                <a:gd name="T26" fmla="*/ 106 w 633"/>
                <a:gd name="T27" fmla="*/ 178 h 660"/>
                <a:gd name="T28" fmla="*/ 126 w 633"/>
                <a:gd name="T29" fmla="*/ 190 h 660"/>
                <a:gd name="T30" fmla="*/ 136 w 633"/>
                <a:gd name="T31" fmla="*/ 222 h 660"/>
                <a:gd name="T32" fmla="*/ 142 w 633"/>
                <a:gd name="T33" fmla="*/ 221 h 660"/>
                <a:gd name="T34" fmla="*/ 145 w 633"/>
                <a:gd name="T35" fmla="*/ 215 h 660"/>
                <a:gd name="T36" fmla="*/ 155 w 633"/>
                <a:gd name="T37" fmla="*/ 230 h 660"/>
                <a:gd name="T38" fmla="*/ 170 w 633"/>
                <a:gd name="T39" fmla="*/ 241 h 660"/>
                <a:gd name="T40" fmla="*/ 183 w 633"/>
                <a:gd name="T41" fmla="*/ 254 h 660"/>
                <a:gd name="T42" fmla="*/ 186 w 633"/>
                <a:gd name="T43" fmla="*/ 259 h 660"/>
                <a:gd name="T44" fmla="*/ 191 w 633"/>
                <a:gd name="T45" fmla="*/ 262 h 660"/>
                <a:gd name="T46" fmla="*/ 203 w 633"/>
                <a:gd name="T47" fmla="*/ 276 h 660"/>
                <a:gd name="T48" fmla="*/ 207 w 633"/>
                <a:gd name="T49" fmla="*/ 266 h 660"/>
                <a:gd name="T50" fmla="*/ 227 w 633"/>
                <a:gd name="T51" fmla="*/ 277 h 660"/>
                <a:gd name="T52" fmla="*/ 246 w 633"/>
                <a:gd name="T53" fmla="*/ 276 h 660"/>
                <a:gd name="T54" fmla="*/ 258 w 633"/>
                <a:gd name="T55" fmla="*/ 224 h 660"/>
                <a:gd name="T56" fmla="*/ 265 w 633"/>
                <a:gd name="T57" fmla="*/ 195 h 660"/>
                <a:gd name="T58" fmla="*/ 260 w 633"/>
                <a:gd name="T59" fmla="*/ 154 h 660"/>
                <a:gd name="T60" fmla="*/ 225 w 633"/>
                <a:gd name="T61" fmla="*/ 114 h 660"/>
                <a:gd name="T62" fmla="*/ 222 w 633"/>
                <a:gd name="T63" fmla="*/ 99 h 660"/>
                <a:gd name="T64" fmla="*/ 193 w 633"/>
                <a:gd name="T65" fmla="*/ 76 h 660"/>
                <a:gd name="T66" fmla="*/ 198 w 633"/>
                <a:gd name="T67" fmla="*/ 65 h 660"/>
                <a:gd name="T68" fmla="*/ 191 w 633"/>
                <a:gd name="T69" fmla="*/ 55 h 660"/>
                <a:gd name="T70" fmla="*/ 175 w 633"/>
                <a:gd name="T71" fmla="*/ 33 h 660"/>
                <a:gd name="T72" fmla="*/ 165 w 633"/>
                <a:gd name="T73" fmla="*/ 13 h 660"/>
                <a:gd name="T74" fmla="*/ 163 w 633"/>
                <a:gd name="T75" fmla="*/ 8 h 660"/>
                <a:gd name="T76" fmla="*/ 153 w 633"/>
                <a:gd name="T77" fmla="*/ 64 h 660"/>
                <a:gd name="T78" fmla="*/ 136 w 633"/>
                <a:gd name="T79" fmla="*/ 48 h 660"/>
                <a:gd name="T80" fmla="*/ 123 w 633"/>
                <a:gd name="T81" fmla="*/ 46 h 660"/>
                <a:gd name="T82" fmla="*/ 115 w 633"/>
                <a:gd name="T83" fmla="*/ 37 h 660"/>
                <a:gd name="T84" fmla="*/ 111 w 633"/>
                <a:gd name="T85" fmla="*/ 26 h 660"/>
                <a:gd name="T86" fmla="*/ 116 w 633"/>
                <a:gd name="T87" fmla="*/ 23 h 660"/>
                <a:gd name="T88" fmla="*/ 101 w 633"/>
                <a:gd name="T89" fmla="*/ 8 h 660"/>
                <a:gd name="T90" fmla="*/ 91 w 633"/>
                <a:gd name="T91" fmla="*/ 4 h 660"/>
                <a:gd name="T92" fmla="*/ 86 w 633"/>
                <a:gd name="T93" fmla="*/ 3 h 660"/>
                <a:gd name="T94" fmla="*/ 89 w 633"/>
                <a:gd name="T95" fmla="*/ 4 h 6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33"/>
                <a:gd name="T145" fmla="*/ 0 h 660"/>
                <a:gd name="T146" fmla="*/ 633 w 633"/>
                <a:gd name="T147" fmla="*/ 660 h 66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8" name="任意多边形 37">
              <a:extLst>
                <a:ext uri="{FF2B5EF4-FFF2-40B4-BE49-F238E27FC236}">
                  <a16:creationId xmlns:a16="http://schemas.microsoft.com/office/drawing/2014/main" id="{A0A3C002-0E7B-4227-8856-D7EB9225081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76" y="2489"/>
              <a:ext cx="319" cy="210"/>
            </a:xfrm>
            <a:custGeom>
              <a:avLst/>
              <a:gdLst>
                <a:gd name="T0" fmla="*/ 35 w 426"/>
                <a:gd name="T1" fmla="*/ 26 h 280"/>
                <a:gd name="T2" fmla="*/ 28 w 426"/>
                <a:gd name="T3" fmla="*/ 15 h 280"/>
                <a:gd name="T4" fmla="*/ 27 w 426"/>
                <a:gd name="T5" fmla="*/ 7 h 280"/>
                <a:gd name="T6" fmla="*/ 22 w 426"/>
                <a:gd name="T7" fmla="*/ 5 h 280"/>
                <a:gd name="T8" fmla="*/ 7 w 426"/>
                <a:gd name="T9" fmla="*/ 7 h 280"/>
                <a:gd name="T10" fmla="*/ 19 w 426"/>
                <a:gd name="T11" fmla="*/ 16 h 280"/>
                <a:gd name="T12" fmla="*/ 20 w 426"/>
                <a:gd name="T13" fmla="*/ 22 h 280"/>
                <a:gd name="T14" fmla="*/ 10 w 426"/>
                <a:gd name="T15" fmla="*/ 28 h 280"/>
                <a:gd name="T16" fmla="*/ 37 w 426"/>
                <a:gd name="T17" fmla="*/ 39 h 280"/>
                <a:gd name="T18" fmla="*/ 52 w 426"/>
                <a:gd name="T19" fmla="*/ 47 h 280"/>
                <a:gd name="T20" fmla="*/ 54 w 426"/>
                <a:gd name="T21" fmla="*/ 53 h 280"/>
                <a:gd name="T22" fmla="*/ 59 w 426"/>
                <a:gd name="T23" fmla="*/ 55 h 280"/>
                <a:gd name="T24" fmla="*/ 62 w 426"/>
                <a:gd name="T25" fmla="*/ 66 h 280"/>
                <a:gd name="T26" fmla="*/ 55 w 426"/>
                <a:gd name="T27" fmla="*/ 82 h 280"/>
                <a:gd name="T28" fmla="*/ 76 w 426"/>
                <a:gd name="T29" fmla="*/ 79 h 280"/>
                <a:gd name="T30" fmla="*/ 81 w 426"/>
                <a:gd name="T31" fmla="*/ 91 h 280"/>
                <a:gd name="T32" fmla="*/ 91 w 426"/>
                <a:gd name="T33" fmla="*/ 94 h 280"/>
                <a:gd name="T34" fmla="*/ 96 w 426"/>
                <a:gd name="T35" fmla="*/ 96 h 280"/>
                <a:gd name="T36" fmla="*/ 106 w 426"/>
                <a:gd name="T37" fmla="*/ 94 h 280"/>
                <a:gd name="T38" fmla="*/ 116 w 426"/>
                <a:gd name="T39" fmla="*/ 82 h 280"/>
                <a:gd name="T40" fmla="*/ 142 w 426"/>
                <a:gd name="T41" fmla="*/ 106 h 280"/>
                <a:gd name="T42" fmla="*/ 153 w 426"/>
                <a:gd name="T43" fmla="*/ 118 h 280"/>
                <a:gd name="T44" fmla="*/ 151 w 426"/>
                <a:gd name="T45" fmla="*/ 94 h 280"/>
                <a:gd name="T46" fmla="*/ 142 w 426"/>
                <a:gd name="T47" fmla="*/ 84 h 280"/>
                <a:gd name="T48" fmla="*/ 157 w 426"/>
                <a:gd name="T49" fmla="*/ 70 h 280"/>
                <a:gd name="T50" fmla="*/ 171 w 426"/>
                <a:gd name="T51" fmla="*/ 66 h 280"/>
                <a:gd name="T52" fmla="*/ 177 w 426"/>
                <a:gd name="T53" fmla="*/ 64 h 280"/>
                <a:gd name="T54" fmla="*/ 178 w 426"/>
                <a:gd name="T55" fmla="*/ 59 h 280"/>
                <a:gd name="T56" fmla="*/ 150 w 426"/>
                <a:gd name="T57" fmla="*/ 62 h 280"/>
                <a:gd name="T58" fmla="*/ 128 w 426"/>
                <a:gd name="T59" fmla="*/ 59 h 280"/>
                <a:gd name="T60" fmla="*/ 126 w 426"/>
                <a:gd name="T61" fmla="*/ 54 h 280"/>
                <a:gd name="T62" fmla="*/ 123 w 426"/>
                <a:gd name="T63" fmla="*/ 49 h 280"/>
                <a:gd name="T64" fmla="*/ 93 w 426"/>
                <a:gd name="T65" fmla="*/ 34 h 280"/>
                <a:gd name="T66" fmla="*/ 67 w 426"/>
                <a:gd name="T67" fmla="*/ 26 h 280"/>
                <a:gd name="T68" fmla="*/ 57 w 426"/>
                <a:gd name="T69" fmla="*/ 22 h 280"/>
                <a:gd name="T70" fmla="*/ 34 w 426"/>
                <a:gd name="T71" fmla="*/ 22 h 280"/>
                <a:gd name="T72" fmla="*/ 28 w 426"/>
                <a:gd name="T73" fmla="*/ 13 h 280"/>
                <a:gd name="T74" fmla="*/ 28 w 426"/>
                <a:gd name="T75" fmla="*/ 0 h 28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26"/>
                <a:gd name="T115" fmla="*/ 0 h 280"/>
                <a:gd name="T116" fmla="*/ 426 w 426"/>
                <a:gd name="T117" fmla="*/ 280 h 28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59" name="任意多边形 38">
              <a:extLst>
                <a:ext uri="{FF2B5EF4-FFF2-40B4-BE49-F238E27FC236}">
                  <a16:creationId xmlns:a16="http://schemas.microsoft.com/office/drawing/2014/main" id="{9850211C-CFB9-4C7A-9103-8AC6488B49C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85" y="2491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8 w 416"/>
                <a:gd name="T3" fmla="*/ 16 h 282"/>
                <a:gd name="T4" fmla="*/ 12 w 416"/>
                <a:gd name="T5" fmla="*/ 21 h 282"/>
                <a:gd name="T6" fmla="*/ 35 w 416"/>
                <a:gd name="T7" fmla="*/ 37 h 282"/>
                <a:gd name="T8" fmla="*/ 50 w 416"/>
                <a:gd name="T9" fmla="*/ 48 h 282"/>
                <a:gd name="T10" fmla="*/ 55 w 416"/>
                <a:gd name="T11" fmla="*/ 51 h 282"/>
                <a:gd name="T12" fmla="*/ 57 w 416"/>
                <a:gd name="T13" fmla="*/ 70 h 282"/>
                <a:gd name="T14" fmla="*/ 49 w 416"/>
                <a:gd name="T15" fmla="*/ 84 h 282"/>
                <a:gd name="T16" fmla="*/ 57 w 416"/>
                <a:gd name="T17" fmla="*/ 82 h 282"/>
                <a:gd name="T18" fmla="*/ 62 w 416"/>
                <a:gd name="T19" fmla="*/ 79 h 282"/>
                <a:gd name="T20" fmla="*/ 67 w 416"/>
                <a:gd name="T21" fmla="*/ 84 h 282"/>
                <a:gd name="T22" fmla="*/ 77 w 416"/>
                <a:gd name="T23" fmla="*/ 91 h 282"/>
                <a:gd name="T24" fmla="*/ 87 w 416"/>
                <a:gd name="T25" fmla="*/ 97 h 282"/>
                <a:gd name="T26" fmla="*/ 100 w 416"/>
                <a:gd name="T27" fmla="*/ 92 h 282"/>
                <a:gd name="T28" fmla="*/ 103 w 416"/>
                <a:gd name="T29" fmla="*/ 82 h 282"/>
                <a:gd name="T30" fmla="*/ 112 w 416"/>
                <a:gd name="T31" fmla="*/ 84 h 282"/>
                <a:gd name="T32" fmla="*/ 122 w 416"/>
                <a:gd name="T33" fmla="*/ 88 h 282"/>
                <a:gd name="T34" fmla="*/ 142 w 416"/>
                <a:gd name="T35" fmla="*/ 117 h 282"/>
                <a:gd name="T36" fmla="*/ 149 w 416"/>
                <a:gd name="T37" fmla="*/ 116 h 282"/>
                <a:gd name="T38" fmla="*/ 147 w 416"/>
                <a:gd name="T39" fmla="*/ 106 h 282"/>
                <a:gd name="T40" fmla="*/ 132 w 416"/>
                <a:gd name="T41" fmla="*/ 82 h 282"/>
                <a:gd name="T42" fmla="*/ 150 w 416"/>
                <a:gd name="T43" fmla="*/ 73 h 282"/>
                <a:gd name="T44" fmla="*/ 170 w 416"/>
                <a:gd name="T45" fmla="*/ 61 h 282"/>
                <a:gd name="T46" fmla="*/ 171 w 416"/>
                <a:gd name="T47" fmla="*/ 50 h 282"/>
                <a:gd name="T48" fmla="*/ 153 w 416"/>
                <a:gd name="T49" fmla="*/ 58 h 282"/>
                <a:gd name="T50" fmla="*/ 129 w 416"/>
                <a:gd name="T51" fmla="*/ 58 h 282"/>
                <a:gd name="T52" fmla="*/ 110 w 416"/>
                <a:gd name="T53" fmla="*/ 41 h 282"/>
                <a:gd name="T54" fmla="*/ 76 w 416"/>
                <a:gd name="T55" fmla="*/ 25 h 282"/>
                <a:gd name="T56" fmla="*/ 55 w 416"/>
                <a:gd name="T57" fmla="*/ 14 h 282"/>
                <a:gd name="T58" fmla="*/ 39 w 416"/>
                <a:gd name="T59" fmla="*/ 17 h 282"/>
                <a:gd name="T60" fmla="*/ 32 w 416"/>
                <a:gd name="T61" fmla="*/ 24 h 282"/>
                <a:gd name="T62" fmla="*/ 23 w 416"/>
                <a:gd name="T63" fmla="*/ 7 h 282"/>
                <a:gd name="T64" fmla="*/ 0 w 416"/>
                <a:gd name="T65" fmla="*/ 1 h 2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16"/>
                <a:gd name="T100" fmla="*/ 0 h 282"/>
                <a:gd name="T101" fmla="*/ 416 w 416"/>
                <a:gd name="T102" fmla="*/ 282 h 28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0" name="任意多边形 39">
              <a:extLst>
                <a:ext uri="{FF2B5EF4-FFF2-40B4-BE49-F238E27FC236}">
                  <a16:creationId xmlns:a16="http://schemas.microsoft.com/office/drawing/2014/main" id="{9A882796-BB2B-4EE1-9955-7723D34852E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615" y="3261"/>
              <a:ext cx="45" cy="58"/>
            </a:xfrm>
            <a:custGeom>
              <a:avLst/>
              <a:gdLst>
                <a:gd name="T0" fmla="*/ 14 w 60"/>
                <a:gd name="T1" fmla="*/ 7 h 78"/>
                <a:gd name="T2" fmla="*/ 0 w 60"/>
                <a:gd name="T3" fmla="*/ 7 h 78"/>
                <a:gd name="T4" fmla="*/ 8 w 60"/>
                <a:gd name="T5" fmla="*/ 17 h 78"/>
                <a:gd name="T6" fmla="*/ 12 w 60"/>
                <a:gd name="T7" fmla="*/ 27 h 78"/>
                <a:gd name="T8" fmla="*/ 14 w 60"/>
                <a:gd name="T9" fmla="*/ 32 h 78"/>
                <a:gd name="T10" fmla="*/ 26 w 60"/>
                <a:gd name="T11" fmla="*/ 21 h 78"/>
                <a:gd name="T12" fmla="*/ 14 w 60"/>
                <a:gd name="T13" fmla="*/ 7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0"/>
                <a:gd name="T22" fmla="*/ 0 h 78"/>
                <a:gd name="T23" fmla="*/ 60 w 60"/>
                <a:gd name="T24" fmla="*/ 78 h 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1" name="任意多边形 40">
              <a:extLst>
                <a:ext uri="{FF2B5EF4-FFF2-40B4-BE49-F238E27FC236}">
                  <a16:creationId xmlns:a16="http://schemas.microsoft.com/office/drawing/2014/main" id="{6C300433-3B88-4663-8913-E071A8BCB2E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51" y="3171"/>
              <a:ext cx="164" cy="85"/>
            </a:xfrm>
            <a:custGeom>
              <a:avLst/>
              <a:gdLst>
                <a:gd name="T0" fmla="*/ 19 w 219"/>
                <a:gd name="T1" fmla="*/ 31 h 113"/>
                <a:gd name="T2" fmla="*/ 16 w 219"/>
                <a:gd name="T3" fmla="*/ 26 h 113"/>
                <a:gd name="T4" fmla="*/ 6 w 219"/>
                <a:gd name="T5" fmla="*/ 29 h 113"/>
                <a:gd name="T6" fmla="*/ 16 w 219"/>
                <a:gd name="T7" fmla="*/ 48 h 113"/>
                <a:gd name="T8" fmla="*/ 52 w 219"/>
                <a:gd name="T9" fmla="*/ 38 h 113"/>
                <a:gd name="T10" fmla="*/ 61 w 219"/>
                <a:gd name="T11" fmla="*/ 31 h 113"/>
                <a:gd name="T12" fmla="*/ 72 w 219"/>
                <a:gd name="T13" fmla="*/ 28 h 113"/>
                <a:gd name="T14" fmla="*/ 92 w 219"/>
                <a:gd name="T15" fmla="*/ 8 h 113"/>
                <a:gd name="T16" fmla="*/ 88 w 219"/>
                <a:gd name="T17" fmla="*/ 0 h 113"/>
                <a:gd name="T18" fmla="*/ 75 w 219"/>
                <a:gd name="T19" fmla="*/ 8 h 113"/>
                <a:gd name="T20" fmla="*/ 45 w 219"/>
                <a:gd name="T21" fmla="*/ 17 h 113"/>
                <a:gd name="T22" fmla="*/ 34 w 219"/>
                <a:gd name="T23" fmla="*/ 20 h 113"/>
                <a:gd name="T24" fmla="*/ 25 w 219"/>
                <a:gd name="T25" fmla="*/ 23 h 113"/>
                <a:gd name="T26" fmla="*/ 19 w 219"/>
                <a:gd name="T27" fmla="*/ 31 h 1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9"/>
                <a:gd name="T43" fmla="*/ 0 h 113"/>
                <a:gd name="T44" fmla="*/ 219 w 219"/>
                <a:gd name="T45" fmla="*/ 113 h 11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2" name="任意多边形 41">
              <a:extLst>
                <a:ext uri="{FF2B5EF4-FFF2-40B4-BE49-F238E27FC236}">
                  <a16:creationId xmlns:a16="http://schemas.microsoft.com/office/drawing/2014/main" id="{7DDDFD31-45DB-461F-BE39-242ED40A348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921" y="3121"/>
              <a:ext cx="104" cy="92"/>
            </a:xfrm>
            <a:custGeom>
              <a:avLst/>
              <a:gdLst>
                <a:gd name="T0" fmla="*/ 5 w 139"/>
                <a:gd name="T1" fmla="*/ 26 h 122"/>
                <a:gd name="T2" fmla="*/ 3 w 139"/>
                <a:gd name="T3" fmla="*/ 36 h 122"/>
                <a:gd name="T4" fmla="*/ 0 w 139"/>
                <a:gd name="T5" fmla="*/ 46 h 122"/>
                <a:gd name="T6" fmla="*/ 15 w 139"/>
                <a:gd name="T7" fmla="*/ 50 h 122"/>
                <a:gd name="T8" fmla="*/ 22 w 139"/>
                <a:gd name="T9" fmla="*/ 41 h 122"/>
                <a:gd name="T10" fmla="*/ 52 w 139"/>
                <a:gd name="T11" fmla="*/ 29 h 122"/>
                <a:gd name="T12" fmla="*/ 57 w 139"/>
                <a:gd name="T13" fmla="*/ 19 h 122"/>
                <a:gd name="T14" fmla="*/ 47 w 139"/>
                <a:gd name="T15" fmla="*/ 12 h 122"/>
                <a:gd name="T16" fmla="*/ 42 w 139"/>
                <a:gd name="T17" fmla="*/ 8 h 122"/>
                <a:gd name="T18" fmla="*/ 27 w 139"/>
                <a:gd name="T19" fmla="*/ 5 h 122"/>
                <a:gd name="T20" fmla="*/ 22 w 139"/>
                <a:gd name="T21" fmla="*/ 15 h 122"/>
                <a:gd name="T22" fmla="*/ 5 w 139"/>
                <a:gd name="T23" fmla="*/ 26 h 1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9"/>
                <a:gd name="T37" fmla="*/ 0 h 122"/>
                <a:gd name="T38" fmla="*/ 139 w 139"/>
                <a:gd name="T39" fmla="*/ 122 h 12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3" name="任意多边形 42">
              <a:extLst>
                <a:ext uri="{FF2B5EF4-FFF2-40B4-BE49-F238E27FC236}">
                  <a16:creationId xmlns:a16="http://schemas.microsoft.com/office/drawing/2014/main" id="{DDC26A14-05FD-4759-98DF-CD99E08BCB7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976" y="3080"/>
              <a:ext cx="37" cy="26"/>
            </a:xfrm>
            <a:custGeom>
              <a:avLst/>
              <a:gdLst>
                <a:gd name="T0" fmla="*/ 13 w 49"/>
                <a:gd name="T1" fmla="*/ 0 h 35"/>
                <a:gd name="T2" fmla="*/ 4 w 49"/>
                <a:gd name="T3" fmla="*/ 4 h 35"/>
                <a:gd name="T4" fmla="*/ 11 w 49"/>
                <a:gd name="T5" fmla="*/ 14 h 35"/>
                <a:gd name="T6" fmla="*/ 17 w 49"/>
                <a:gd name="T7" fmla="*/ 10 h 35"/>
                <a:gd name="T8" fmla="*/ 13 w 49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"/>
                <a:gd name="T16" fmla="*/ 0 h 35"/>
                <a:gd name="T17" fmla="*/ 49 w 49"/>
                <a:gd name="T18" fmla="*/ 35 h 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4" name="任意多边形 43">
              <a:extLst>
                <a:ext uri="{FF2B5EF4-FFF2-40B4-BE49-F238E27FC236}">
                  <a16:creationId xmlns:a16="http://schemas.microsoft.com/office/drawing/2014/main" id="{F84D35F0-F28C-4B95-A046-BAC94073D45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253" y="2594"/>
              <a:ext cx="123" cy="201"/>
            </a:xfrm>
            <a:custGeom>
              <a:avLst/>
              <a:gdLst>
                <a:gd name="T0" fmla="*/ 54 w 164"/>
                <a:gd name="T1" fmla="*/ 0 h 268"/>
                <a:gd name="T2" fmla="*/ 44 w 164"/>
                <a:gd name="T3" fmla="*/ 12 h 268"/>
                <a:gd name="T4" fmla="*/ 37 w 164"/>
                <a:gd name="T5" fmla="*/ 27 h 268"/>
                <a:gd name="T6" fmla="*/ 15 w 164"/>
                <a:gd name="T7" fmla="*/ 35 h 268"/>
                <a:gd name="T8" fmla="*/ 12 w 164"/>
                <a:gd name="T9" fmla="*/ 40 h 268"/>
                <a:gd name="T10" fmla="*/ 7 w 164"/>
                <a:gd name="T11" fmla="*/ 42 h 268"/>
                <a:gd name="T12" fmla="*/ 8 w 164"/>
                <a:gd name="T13" fmla="*/ 55 h 268"/>
                <a:gd name="T14" fmla="*/ 12 w 164"/>
                <a:gd name="T15" fmla="*/ 66 h 268"/>
                <a:gd name="T16" fmla="*/ 0 w 164"/>
                <a:gd name="T17" fmla="*/ 84 h 268"/>
                <a:gd name="T18" fmla="*/ 12 w 164"/>
                <a:gd name="T19" fmla="*/ 109 h 268"/>
                <a:gd name="T20" fmla="*/ 22 w 164"/>
                <a:gd name="T21" fmla="*/ 113 h 268"/>
                <a:gd name="T22" fmla="*/ 37 w 164"/>
                <a:gd name="T23" fmla="*/ 91 h 268"/>
                <a:gd name="T24" fmla="*/ 44 w 164"/>
                <a:gd name="T25" fmla="*/ 81 h 268"/>
                <a:gd name="T26" fmla="*/ 54 w 164"/>
                <a:gd name="T27" fmla="*/ 49 h 268"/>
                <a:gd name="T28" fmla="*/ 59 w 164"/>
                <a:gd name="T29" fmla="*/ 32 h 268"/>
                <a:gd name="T30" fmla="*/ 69 w 164"/>
                <a:gd name="T31" fmla="*/ 30 h 268"/>
                <a:gd name="T32" fmla="*/ 54 w 164"/>
                <a:gd name="T33" fmla="*/ 0 h 26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4"/>
                <a:gd name="T52" fmla="*/ 0 h 268"/>
                <a:gd name="T53" fmla="*/ 164 w 164"/>
                <a:gd name="T54" fmla="*/ 268 h 26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5" name="任意多边形 44">
              <a:extLst>
                <a:ext uri="{FF2B5EF4-FFF2-40B4-BE49-F238E27FC236}">
                  <a16:creationId xmlns:a16="http://schemas.microsoft.com/office/drawing/2014/main" id="{8AC5A948-9BA1-4EC7-B034-95087BAEB6B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785" y="2282"/>
              <a:ext cx="49" cy="61"/>
            </a:xfrm>
            <a:custGeom>
              <a:avLst/>
              <a:gdLst>
                <a:gd name="T0" fmla="*/ 12 w 66"/>
                <a:gd name="T1" fmla="*/ 0 h 81"/>
                <a:gd name="T2" fmla="*/ 10 w 66"/>
                <a:gd name="T3" fmla="*/ 26 h 81"/>
                <a:gd name="T4" fmla="*/ 12 w 66"/>
                <a:gd name="T5" fmla="*/ 32 h 81"/>
                <a:gd name="T6" fmla="*/ 16 w 66"/>
                <a:gd name="T7" fmla="*/ 34 h 81"/>
                <a:gd name="T8" fmla="*/ 23 w 66"/>
                <a:gd name="T9" fmla="*/ 32 h 81"/>
                <a:gd name="T10" fmla="*/ 12 w 66"/>
                <a:gd name="T11" fmla="*/ 0 h 8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6"/>
                <a:gd name="T19" fmla="*/ 0 h 81"/>
                <a:gd name="T20" fmla="*/ 66 w 66"/>
                <a:gd name="T21" fmla="*/ 81 h 8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6" name="任意多边形 45">
              <a:extLst>
                <a:ext uri="{FF2B5EF4-FFF2-40B4-BE49-F238E27FC236}">
                  <a16:creationId xmlns:a16="http://schemas.microsoft.com/office/drawing/2014/main" id="{D0827111-3DEC-46E3-93CF-204CD9BA95B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18" y="2348"/>
              <a:ext cx="111" cy="183"/>
            </a:xfrm>
            <a:custGeom>
              <a:avLst/>
              <a:gdLst>
                <a:gd name="T0" fmla="*/ 40 w 148"/>
                <a:gd name="T1" fmla="*/ 0 h 244"/>
                <a:gd name="T2" fmla="*/ 26 w 148"/>
                <a:gd name="T3" fmla="*/ 35 h 244"/>
                <a:gd name="T4" fmla="*/ 15 w 148"/>
                <a:gd name="T5" fmla="*/ 39 h 244"/>
                <a:gd name="T6" fmla="*/ 5 w 148"/>
                <a:gd name="T7" fmla="*/ 46 h 244"/>
                <a:gd name="T8" fmla="*/ 16 w 148"/>
                <a:gd name="T9" fmla="*/ 80 h 244"/>
                <a:gd name="T10" fmla="*/ 22 w 148"/>
                <a:gd name="T11" fmla="*/ 94 h 244"/>
                <a:gd name="T12" fmla="*/ 26 w 148"/>
                <a:gd name="T13" fmla="*/ 100 h 244"/>
                <a:gd name="T14" fmla="*/ 35 w 148"/>
                <a:gd name="T15" fmla="*/ 103 h 244"/>
                <a:gd name="T16" fmla="*/ 40 w 148"/>
                <a:gd name="T17" fmla="*/ 83 h 244"/>
                <a:gd name="T18" fmla="*/ 53 w 148"/>
                <a:gd name="T19" fmla="*/ 71 h 244"/>
                <a:gd name="T20" fmla="*/ 47 w 148"/>
                <a:gd name="T21" fmla="*/ 29 h 244"/>
                <a:gd name="T22" fmla="*/ 59 w 148"/>
                <a:gd name="T23" fmla="*/ 20 h 244"/>
                <a:gd name="T24" fmla="*/ 47 w 148"/>
                <a:gd name="T25" fmla="*/ 8 h 244"/>
                <a:gd name="T26" fmla="*/ 40 w 148"/>
                <a:gd name="T27" fmla="*/ 0 h 2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8"/>
                <a:gd name="T43" fmla="*/ 0 h 244"/>
                <a:gd name="T44" fmla="*/ 148 w 148"/>
                <a:gd name="T45" fmla="*/ 244 h 24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7" name="任意多边形 46">
              <a:extLst>
                <a:ext uri="{FF2B5EF4-FFF2-40B4-BE49-F238E27FC236}">
                  <a16:creationId xmlns:a16="http://schemas.microsoft.com/office/drawing/2014/main" id="{9EF968BD-2A81-4BB6-B0CD-EFAB938EC37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024" y="2291"/>
              <a:ext cx="72" cy="137"/>
            </a:xfrm>
            <a:custGeom>
              <a:avLst/>
              <a:gdLst>
                <a:gd name="T0" fmla="*/ 20 w 96"/>
                <a:gd name="T1" fmla="*/ 1 h 183"/>
                <a:gd name="T2" fmla="*/ 22 w 96"/>
                <a:gd name="T3" fmla="*/ 14 h 183"/>
                <a:gd name="T4" fmla="*/ 26 w 96"/>
                <a:gd name="T5" fmla="*/ 25 h 183"/>
                <a:gd name="T6" fmla="*/ 26 w 96"/>
                <a:gd name="T7" fmla="*/ 39 h 183"/>
                <a:gd name="T8" fmla="*/ 29 w 96"/>
                <a:gd name="T9" fmla="*/ 44 h 183"/>
                <a:gd name="T10" fmla="*/ 30 w 96"/>
                <a:gd name="T11" fmla="*/ 52 h 183"/>
                <a:gd name="T12" fmla="*/ 24 w 96"/>
                <a:gd name="T13" fmla="*/ 39 h 183"/>
                <a:gd name="T14" fmla="*/ 14 w 96"/>
                <a:gd name="T15" fmla="*/ 32 h 183"/>
                <a:gd name="T16" fmla="*/ 2 w 96"/>
                <a:gd name="T17" fmla="*/ 34 h 183"/>
                <a:gd name="T18" fmla="*/ 4 w 96"/>
                <a:gd name="T19" fmla="*/ 43 h 183"/>
                <a:gd name="T20" fmla="*/ 17 w 96"/>
                <a:gd name="T21" fmla="*/ 48 h 183"/>
                <a:gd name="T22" fmla="*/ 24 w 96"/>
                <a:gd name="T23" fmla="*/ 57 h 183"/>
                <a:gd name="T24" fmla="*/ 30 w 96"/>
                <a:gd name="T25" fmla="*/ 57 h 183"/>
                <a:gd name="T26" fmla="*/ 33 w 96"/>
                <a:gd name="T27" fmla="*/ 63 h 183"/>
                <a:gd name="T28" fmla="*/ 40 w 96"/>
                <a:gd name="T29" fmla="*/ 75 h 183"/>
                <a:gd name="T30" fmla="*/ 35 w 96"/>
                <a:gd name="T31" fmla="*/ 52 h 183"/>
                <a:gd name="T32" fmla="*/ 34 w 96"/>
                <a:gd name="T33" fmla="*/ 39 h 183"/>
                <a:gd name="T34" fmla="*/ 30 w 96"/>
                <a:gd name="T35" fmla="*/ 26 h 183"/>
                <a:gd name="T36" fmla="*/ 26 w 96"/>
                <a:gd name="T37" fmla="*/ 17 h 183"/>
                <a:gd name="T38" fmla="*/ 24 w 96"/>
                <a:gd name="T39" fmla="*/ 8 h 183"/>
                <a:gd name="T40" fmla="*/ 20 w 96"/>
                <a:gd name="T41" fmla="*/ 1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83"/>
                <a:gd name="T65" fmla="*/ 96 w 96"/>
                <a:gd name="T66" fmla="*/ 183 h 18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8" name="任意多边形 47">
              <a:extLst>
                <a:ext uri="{FF2B5EF4-FFF2-40B4-BE49-F238E27FC236}">
                  <a16:creationId xmlns:a16="http://schemas.microsoft.com/office/drawing/2014/main" id="{85DC7D10-25A9-41B4-AAF2-B6B20462E3C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073" y="2401"/>
              <a:ext cx="40" cy="131"/>
            </a:xfrm>
            <a:custGeom>
              <a:avLst/>
              <a:gdLst>
                <a:gd name="T0" fmla="*/ 2 w 54"/>
                <a:gd name="T1" fmla="*/ 0 h 175"/>
                <a:gd name="T2" fmla="*/ 0 w 54"/>
                <a:gd name="T3" fmla="*/ 10 h 175"/>
                <a:gd name="T4" fmla="*/ 4 w 54"/>
                <a:gd name="T5" fmla="*/ 22 h 175"/>
                <a:gd name="T6" fmla="*/ 7 w 54"/>
                <a:gd name="T7" fmla="*/ 39 h 175"/>
                <a:gd name="T8" fmla="*/ 14 w 54"/>
                <a:gd name="T9" fmla="*/ 55 h 175"/>
                <a:gd name="T10" fmla="*/ 22 w 54"/>
                <a:gd name="T11" fmla="*/ 73 h 175"/>
                <a:gd name="T12" fmla="*/ 16 w 54"/>
                <a:gd name="T13" fmla="*/ 48 h 175"/>
                <a:gd name="T14" fmla="*/ 14 w 54"/>
                <a:gd name="T15" fmla="*/ 39 h 175"/>
                <a:gd name="T16" fmla="*/ 12 w 54"/>
                <a:gd name="T17" fmla="*/ 25 h 175"/>
                <a:gd name="T18" fmla="*/ 10 w 54"/>
                <a:gd name="T19" fmla="*/ 19 h 175"/>
                <a:gd name="T20" fmla="*/ 7 w 54"/>
                <a:gd name="T21" fmla="*/ 16 h 175"/>
                <a:gd name="T22" fmla="*/ 2 w 5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4"/>
                <a:gd name="T37" fmla="*/ 0 h 175"/>
                <a:gd name="T38" fmla="*/ 54 w 54"/>
                <a:gd name="T39" fmla="*/ 175 h 17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69" name="任意多边形 48">
              <a:extLst>
                <a:ext uri="{FF2B5EF4-FFF2-40B4-BE49-F238E27FC236}">
                  <a16:creationId xmlns:a16="http://schemas.microsoft.com/office/drawing/2014/main" id="{39F7EA85-331B-4E5C-BD5D-49C28F7D146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18" y="2538"/>
              <a:ext cx="65" cy="54"/>
            </a:xfrm>
            <a:custGeom>
              <a:avLst/>
              <a:gdLst>
                <a:gd name="T0" fmla="*/ 2 w 86"/>
                <a:gd name="T1" fmla="*/ 0 h 73"/>
                <a:gd name="T2" fmla="*/ 4 w 86"/>
                <a:gd name="T3" fmla="*/ 13 h 73"/>
                <a:gd name="T4" fmla="*/ 10 w 86"/>
                <a:gd name="T5" fmla="*/ 18 h 73"/>
                <a:gd name="T6" fmla="*/ 20 w 86"/>
                <a:gd name="T7" fmla="*/ 20 h 73"/>
                <a:gd name="T8" fmla="*/ 27 w 86"/>
                <a:gd name="T9" fmla="*/ 23 h 73"/>
                <a:gd name="T10" fmla="*/ 32 w 86"/>
                <a:gd name="T11" fmla="*/ 27 h 73"/>
                <a:gd name="T12" fmla="*/ 37 w 86"/>
                <a:gd name="T13" fmla="*/ 28 h 73"/>
                <a:gd name="T14" fmla="*/ 31 w 86"/>
                <a:gd name="T15" fmla="*/ 16 h 73"/>
                <a:gd name="T16" fmla="*/ 27 w 86"/>
                <a:gd name="T17" fmla="*/ 9 h 73"/>
                <a:gd name="T18" fmla="*/ 15 w 86"/>
                <a:gd name="T19" fmla="*/ 10 h 73"/>
                <a:gd name="T20" fmla="*/ 11 w 86"/>
                <a:gd name="T21" fmla="*/ 7 h 73"/>
                <a:gd name="T22" fmla="*/ 3 w 86"/>
                <a:gd name="T23" fmla="*/ 0 h 73"/>
                <a:gd name="T24" fmla="*/ 2 w 86"/>
                <a:gd name="T25" fmla="*/ 0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6"/>
                <a:gd name="T40" fmla="*/ 0 h 73"/>
                <a:gd name="T41" fmla="*/ 86 w 86"/>
                <a:gd name="T42" fmla="*/ 73 h 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0" name="任意多边形 49">
              <a:extLst>
                <a:ext uri="{FF2B5EF4-FFF2-40B4-BE49-F238E27FC236}">
                  <a16:creationId xmlns:a16="http://schemas.microsoft.com/office/drawing/2014/main" id="{EB66168E-3790-4E89-9AF3-7669021DA55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22" y="2443"/>
              <a:ext cx="83" cy="117"/>
            </a:xfrm>
            <a:custGeom>
              <a:avLst/>
              <a:gdLst>
                <a:gd name="T0" fmla="*/ 41 w 111"/>
                <a:gd name="T1" fmla="*/ 0 h 156"/>
                <a:gd name="T2" fmla="*/ 31 w 111"/>
                <a:gd name="T3" fmla="*/ 4 h 156"/>
                <a:gd name="T4" fmla="*/ 10 w 111"/>
                <a:gd name="T5" fmla="*/ 6 h 156"/>
                <a:gd name="T6" fmla="*/ 5 w 111"/>
                <a:gd name="T7" fmla="*/ 14 h 156"/>
                <a:gd name="T8" fmla="*/ 4 w 111"/>
                <a:gd name="T9" fmla="*/ 26 h 156"/>
                <a:gd name="T10" fmla="*/ 5 w 111"/>
                <a:gd name="T11" fmla="*/ 31 h 156"/>
                <a:gd name="T12" fmla="*/ 1 w 111"/>
                <a:gd name="T13" fmla="*/ 37 h 156"/>
                <a:gd name="T14" fmla="*/ 5 w 111"/>
                <a:gd name="T15" fmla="*/ 46 h 156"/>
                <a:gd name="T16" fmla="*/ 10 w 111"/>
                <a:gd name="T17" fmla="*/ 53 h 156"/>
                <a:gd name="T18" fmla="*/ 6 w 111"/>
                <a:gd name="T19" fmla="*/ 61 h 156"/>
                <a:gd name="T20" fmla="*/ 10 w 111"/>
                <a:gd name="T21" fmla="*/ 66 h 156"/>
                <a:gd name="T22" fmla="*/ 17 w 111"/>
                <a:gd name="T23" fmla="*/ 61 h 156"/>
                <a:gd name="T24" fmla="*/ 21 w 111"/>
                <a:gd name="T25" fmla="*/ 40 h 156"/>
                <a:gd name="T26" fmla="*/ 23 w 111"/>
                <a:gd name="T27" fmla="*/ 53 h 156"/>
                <a:gd name="T28" fmla="*/ 28 w 111"/>
                <a:gd name="T29" fmla="*/ 61 h 156"/>
                <a:gd name="T30" fmla="*/ 25 w 111"/>
                <a:gd name="T31" fmla="*/ 47 h 156"/>
                <a:gd name="T32" fmla="*/ 30 w 111"/>
                <a:gd name="T33" fmla="*/ 31 h 156"/>
                <a:gd name="T34" fmla="*/ 29 w 111"/>
                <a:gd name="T35" fmla="*/ 22 h 156"/>
                <a:gd name="T36" fmla="*/ 22 w 111"/>
                <a:gd name="T37" fmla="*/ 26 h 156"/>
                <a:gd name="T38" fmla="*/ 14 w 111"/>
                <a:gd name="T39" fmla="*/ 22 h 156"/>
                <a:gd name="T40" fmla="*/ 17 w 111"/>
                <a:gd name="T41" fmla="*/ 15 h 156"/>
                <a:gd name="T42" fmla="*/ 25 w 111"/>
                <a:gd name="T43" fmla="*/ 14 h 156"/>
                <a:gd name="T44" fmla="*/ 32 w 111"/>
                <a:gd name="T45" fmla="*/ 16 h 156"/>
                <a:gd name="T46" fmla="*/ 41 w 111"/>
                <a:gd name="T47" fmla="*/ 12 h 156"/>
                <a:gd name="T48" fmla="*/ 46 w 111"/>
                <a:gd name="T49" fmla="*/ 5 h 156"/>
                <a:gd name="T50" fmla="*/ 41 w 111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1"/>
                <a:gd name="T79" fmla="*/ 0 h 156"/>
                <a:gd name="T80" fmla="*/ 111 w 111"/>
                <a:gd name="T81" fmla="*/ 156 h 15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1" name="任意多边形 50">
              <a:extLst>
                <a:ext uri="{FF2B5EF4-FFF2-40B4-BE49-F238E27FC236}">
                  <a16:creationId xmlns:a16="http://schemas.microsoft.com/office/drawing/2014/main" id="{F0308072-0727-4A02-AD8B-89F05B45E952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94" y="2025"/>
              <a:ext cx="22" cy="71"/>
            </a:xfrm>
            <a:custGeom>
              <a:avLst/>
              <a:gdLst>
                <a:gd name="T0" fmla="*/ 5 w 30"/>
                <a:gd name="T1" fmla="*/ 0 h 94"/>
                <a:gd name="T2" fmla="*/ 0 w 30"/>
                <a:gd name="T3" fmla="*/ 7 h 94"/>
                <a:gd name="T4" fmla="*/ 2 w 30"/>
                <a:gd name="T5" fmla="*/ 16 h 94"/>
                <a:gd name="T6" fmla="*/ 1 w 30"/>
                <a:gd name="T7" fmla="*/ 26 h 94"/>
                <a:gd name="T8" fmla="*/ 7 w 30"/>
                <a:gd name="T9" fmla="*/ 41 h 94"/>
                <a:gd name="T10" fmla="*/ 12 w 30"/>
                <a:gd name="T11" fmla="*/ 36 h 94"/>
                <a:gd name="T12" fmla="*/ 9 w 30"/>
                <a:gd name="T13" fmla="*/ 26 h 94"/>
                <a:gd name="T14" fmla="*/ 5 w 30"/>
                <a:gd name="T15" fmla="*/ 0 h 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94"/>
                <a:gd name="T26" fmla="*/ 30 w 30"/>
                <a:gd name="T27" fmla="*/ 94 h 9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2" name="任意多边形 51">
              <a:extLst>
                <a:ext uri="{FF2B5EF4-FFF2-40B4-BE49-F238E27FC236}">
                  <a16:creationId xmlns:a16="http://schemas.microsoft.com/office/drawing/2014/main" id="{A229ABE2-7AED-45B1-BB9E-5C70AB6A4B6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08" y="2144"/>
              <a:ext cx="61" cy="118"/>
            </a:xfrm>
            <a:custGeom>
              <a:avLst/>
              <a:gdLst>
                <a:gd name="T0" fmla="*/ 5 w 81"/>
                <a:gd name="T1" fmla="*/ 1 h 158"/>
                <a:gd name="T2" fmla="*/ 0 w 81"/>
                <a:gd name="T3" fmla="*/ 8 h 158"/>
                <a:gd name="T4" fmla="*/ 4 w 81"/>
                <a:gd name="T5" fmla="*/ 21 h 158"/>
                <a:gd name="T6" fmla="*/ 3 w 81"/>
                <a:gd name="T7" fmla="*/ 45 h 158"/>
                <a:gd name="T8" fmla="*/ 8 w 81"/>
                <a:gd name="T9" fmla="*/ 43 h 158"/>
                <a:gd name="T10" fmla="*/ 8 w 81"/>
                <a:gd name="T11" fmla="*/ 48 h 158"/>
                <a:gd name="T12" fmla="*/ 13 w 81"/>
                <a:gd name="T13" fmla="*/ 51 h 158"/>
                <a:gd name="T14" fmla="*/ 17 w 81"/>
                <a:gd name="T15" fmla="*/ 58 h 158"/>
                <a:gd name="T16" fmla="*/ 20 w 81"/>
                <a:gd name="T17" fmla="*/ 54 h 158"/>
                <a:gd name="T18" fmla="*/ 28 w 81"/>
                <a:gd name="T19" fmla="*/ 56 h 158"/>
                <a:gd name="T20" fmla="*/ 26 w 81"/>
                <a:gd name="T21" fmla="*/ 45 h 158"/>
                <a:gd name="T22" fmla="*/ 20 w 81"/>
                <a:gd name="T23" fmla="*/ 43 h 158"/>
                <a:gd name="T24" fmla="*/ 17 w 81"/>
                <a:gd name="T25" fmla="*/ 38 h 158"/>
                <a:gd name="T26" fmla="*/ 14 w 81"/>
                <a:gd name="T27" fmla="*/ 31 h 158"/>
                <a:gd name="T28" fmla="*/ 17 w 81"/>
                <a:gd name="T29" fmla="*/ 22 h 158"/>
                <a:gd name="T30" fmla="*/ 15 w 81"/>
                <a:gd name="T31" fmla="*/ 14 h 158"/>
                <a:gd name="T32" fmla="*/ 18 w 81"/>
                <a:gd name="T33" fmla="*/ 8 h 158"/>
                <a:gd name="T34" fmla="*/ 13 w 81"/>
                <a:gd name="T35" fmla="*/ 1 h 158"/>
                <a:gd name="T36" fmla="*/ 8 w 81"/>
                <a:gd name="T37" fmla="*/ 3 h 158"/>
                <a:gd name="T38" fmla="*/ 5 w 81"/>
                <a:gd name="T39" fmla="*/ 1 h 1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1"/>
                <a:gd name="T61" fmla="*/ 0 h 158"/>
                <a:gd name="T62" fmla="*/ 81 w 81"/>
                <a:gd name="T63" fmla="*/ 158 h 15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3" name="任意多边形 52">
              <a:extLst>
                <a:ext uri="{FF2B5EF4-FFF2-40B4-BE49-F238E27FC236}">
                  <a16:creationId xmlns:a16="http://schemas.microsoft.com/office/drawing/2014/main" id="{3C28BFDF-1780-4A86-BC5A-73D3E91F666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51" y="2300"/>
              <a:ext cx="64" cy="79"/>
            </a:xfrm>
            <a:custGeom>
              <a:avLst/>
              <a:gdLst>
                <a:gd name="T0" fmla="*/ 22 w 85"/>
                <a:gd name="T1" fmla="*/ 0 h 105"/>
                <a:gd name="T2" fmla="*/ 19 w 85"/>
                <a:gd name="T3" fmla="*/ 8 h 105"/>
                <a:gd name="T4" fmla="*/ 14 w 85"/>
                <a:gd name="T5" fmla="*/ 13 h 105"/>
                <a:gd name="T6" fmla="*/ 7 w 85"/>
                <a:gd name="T7" fmla="*/ 15 h 105"/>
                <a:gd name="T8" fmla="*/ 4 w 85"/>
                <a:gd name="T9" fmla="*/ 20 h 105"/>
                <a:gd name="T10" fmla="*/ 2 w 85"/>
                <a:gd name="T11" fmla="*/ 32 h 105"/>
                <a:gd name="T12" fmla="*/ 6 w 85"/>
                <a:gd name="T13" fmla="*/ 30 h 105"/>
                <a:gd name="T14" fmla="*/ 11 w 85"/>
                <a:gd name="T15" fmla="*/ 26 h 105"/>
                <a:gd name="T16" fmla="*/ 15 w 85"/>
                <a:gd name="T17" fmla="*/ 29 h 105"/>
                <a:gd name="T18" fmla="*/ 25 w 85"/>
                <a:gd name="T19" fmla="*/ 42 h 105"/>
                <a:gd name="T20" fmla="*/ 30 w 85"/>
                <a:gd name="T21" fmla="*/ 31 h 105"/>
                <a:gd name="T22" fmla="*/ 36 w 85"/>
                <a:gd name="T23" fmla="*/ 29 h 105"/>
                <a:gd name="T24" fmla="*/ 32 w 85"/>
                <a:gd name="T25" fmla="*/ 17 h 105"/>
                <a:gd name="T26" fmla="*/ 22 w 85"/>
                <a:gd name="T27" fmla="*/ 0 h 10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5"/>
                <a:gd name="T43" fmla="*/ 0 h 105"/>
                <a:gd name="T44" fmla="*/ 85 w 85"/>
                <a:gd name="T45" fmla="*/ 105 h 10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4" name="任意多边形 53">
              <a:extLst>
                <a:ext uri="{FF2B5EF4-FFF2-40B4-BE49-F238E27FC236}">
                  <a16:creationId xmlns:a16="http://schemas.microsoft.com/office/drawing/2014/main" id="{46527D19-CD79-4E75-8452-98E95E18DD0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27" y="2441"/>
              <a:ext cx="29" cy="49"/>
            </a:xfrm>
            <a:custGeom>
              <a:avLst/>
              <a:gdLst>
                <a:gd name="T0" fmla="*/ 3 w 38"/>
                <a:gd name="T1" fmla="*/ 11 h 66"/>
                <a:gd name="T2" fmla="*/ 11 w 38"/>
                <a:gd name="T3" fmla="*/ 27 h 66"/>
                <a:gd name="T4" fmla="*/ 14 w 38"/>
                <a:gd name="T5" fmla="*/ 22 h 66"/>
                <a:gd name="T6" fmla="*/ 17 w 38"/>
                <a:gd name="T7" fmla="*/ 16 h 66"/>
                <a:gd name="T8" fmla="*/ 14 w 38"/>
                <a:gd name="T9" fmla="*/ 10 h 66"/>
                <a:gd name="T10" fmla="*/ 8 w 38"/>
                <a:gd name="T11" fmla="*/ 5 h 66"/>
                <a:gd name="T12" fmla="*/ 5 w 38"/>
                <a:gd name="T13" fmla="*/ 1 h 66"/>
                <a:gd name="T14" fmla="*/ 2 w 38"/>
                <a:gd name="T15" fmla="*/ 5 h 66"/>
                <a:gd name="T16" fmla="*/ 3 w 38"/>
                <a:gd name="T17" fmla="*/ 11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66"/>
                <a:gd name="T29" fmla="*/ 38 w 38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5" name="任意多边形 54">
              <a:extLst>
                <a:ext uri="{FF2B5EF4-FFF2-40B4-BE49-F238E27FC236}">
                  <a16:creationId xmlns:a16="http://schemas.microsoft.com/office/drawing/2014/main" id="{8C4AEEF5-805A-4BB5-9259-B91C787AF11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11" y="2523"/>
              <a:ext cx="18" cy="17"/>
            </a:xfrm>
            <a:custGeom>
              <a:avLst/>
              <a:gdLst>
                <a:gd name="T0" fmla="*/ 0 w 24"/>
                <a:gd name="T1" fmla="*/ 0 h 23"/>
                <a:gd name="T2" fmla="*/ 3 w 24"/>
                <a:gd name="T3" fmla="*/ 10 h 23"/>
                <a:gd name="T4" fmla="*/ 10 w 24"/>
                <a:gd name="T5" fmla="*/ 4 h 23"/>
                <a:gd name="T6" fmla="*/ 0 w 24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23"/>
                <a:gd name="T14" fmla="*/ 24 w 24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6" name="任意多边形 55">
              <a:extLst>
                <a:ext uri="{FF2B5EF4-FFF2-40B4-BE49-F238E27FC236}">
                  <a16:creationId xmlns:a16="http://schemas.microsoft.com/office/drawing/2014/main" id="{58FEEDE4-F214-4F92-A44E-D8E8BA9B270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38" y="2513"/>
              <a:ext cx="45" cy="37"/>
            </a:xfrm>
            <a:custGeom>
              <a:avLst/>
              <a:gdLst>
                <a:gd name="T0" fmla="*/ 4 w 60"/>
                <a:gd name="T1" fmla="*/ 0 h 49"/>
                <a:gd name="T2" fmla="*/ 0 w 60"/>
                <a:gd name="T3" fmla="*/ 8 h 49"/>
                <a:gd name="T4" fmla="*/ 12 w 60"/>
                <a:gd name="T5" fmla="*/ 14 h 49"/>
                <a:gd name="T6" fmla="*/ 18 w 60"/>
                <a:gd name="T7" fmla="*/ 20 h 49"/>
                <a:gd name="T8" fmla="*/ 26 w 60"/>
                <a:gd name="T9" fmla="*/ 18 h 49"/>
                <a:gd name="T10" fmla="*/ 21 w 60"/>
                <a:gd name="T11" fmla="*/ 11 h 49"/>
                <a:gd name="T12" fmla="*/ 12 w 60"/>
                <a:gd name="T13" fmla="*/ 2 h 49"/>
                <a:gd name="T14" fmla="*/ 8 w 60"/>
                <a:gd name="T15" fmla="*/ 7 h 49"/>
                <a:gd name="T16" fmla="*/ 4 w 60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0"/>
                <a:gd name="T28" fmla="*/ 0 h 49"/>
                <a:gd name="T29" fmla="*/ 60 w 60"/>
                <a:gd name="T30" fmla="*/ 49 h 4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7" name="任意多边形 56">
              <a:extLst>
                <a:ext uri="{FF2B5EF4-FFF2-40B4-BE49-F238E27FC236}">
                  <a16:creationId xmlns:a16="http://schemas.microsoft.com/office/drawing/2014/main" id="{C5A88F3E-CD90-410B-846A-53F2AF158DD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407" y="2583"/>
              <a:ext cx="24" cy="33"/>
            </a:xfrm>
            <a:custGeom>
              <a:avLst/>
              <a:gdLst>
                <a:gd name="T0" fmla="*/ 12 w 32"/>
                <a:gd name="T1" fmla="*/ 0 h 44"/>
                <a:gd name="T2" fmla="*/ 4 w 32"/>
                <a:gd name="T3" fmla="*/ 4 h 44"/>
                <a:gd name="T4" fmla="*/ 5 w 32"/>
                <a:gd name="T5" fmla="*/ 14 h 44"/>
                <a:gd name="T6" fmla="*/ 10 w 32"/>
                <a:gd name="T7" fmla="*/ 15 h 44"/>
                <a:gd name="T8" fmla="*/ 12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4"/>
                <a:gd name="T17" fmla="*/ 32 w 32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8" name="任意多边形 57">
              <a:extLst>
                <a:ext uri="{FF2B5EF4-FFF2-40B4-BE49-F238E27FC236}">
                  <a16:creationId xmlns:a16="http://schemas.microsoft.com/office/drawing/2014/main" id="{FB688B6A-E1DB-45DC-A04F-8B678039048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674" y="2541"/>
              <a:ext cx="46" cy="47"/>
            </a:xfrm>
            <a:custGeom>
              <a:avLst/>
              <a:gdLst>
                <a:gd name="T0" fmla="*/ 3 w 61"/>
                <a:gd name="T1" fmla="*/ 0 h 63"/>
                <a:gd name="T2" fmla="*/ 0 w 61"/>
                <a:gd name="T3" fmla="*/ 5 h 63"/>
                <a:gd name="T4" fmla="*/ 11 w 61"/>
                <a:gd name="T5" fmla="*/ 14 h 63"/>
                <a:gd name="T6" fmla="*/ 15 w 61"/>
                <a:gd name="T7" fmla="*/ 22 h 63"/>
                <a:gd name="T8" fmla="*/ 20 w 61"/>
                <a:gd name="T9" fmla="*/ 26 h 63"/>
                <a:gd name="T10" fmla="*/ 26 w 61"/>
                <a:gd name="T11" fmla="*/ 23 h 63"/>
                <a:gd name="T12" fmla="*/ 14 w 61"/>
                <a:gd name="T13" fmla="*/ 7 h 63"/>
                <a:gd name="T14" fmla="*/ 3 w 61"/>
                <a:gd name="T15" fmla="*/ 0 h 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1"/>
                <a:gd name="T25" fmla="*/ 0 h 63"/>
                <a:gd name="T26" fmla="*/ 61 w 61"/>
                <a:gd name="T27" fmla="*/ 63 h 6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79" name="任意多边形 58">
              <a:extLst>
                <a:ext uri="{FF2B5EF4-FFF2-40B4-BE49-F238E27FC236}">
                  <a16:creationId xmlns:a16="http://schemas.microsoft.com/office/drawing/2014/main" id="{C9B0466C-281D-45D8-A586-546DF58A900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77" y="2600"/>
              <a:ext cx="46" cy="50"/>
            </a:xfrm>
            <a:custGeom>
              <a:avLst/>
              <a:gdLst>
                <a:gd name="T0" fmla="*/ 12 w 61"/>
                <a:gd name="T1" fmla="*/ 3 h 67"/>
                <a:gd name="T2" fmla="*/ 13 w 61"/>
                <a:gd name="T3" fmla="*/ 14 h 67"/>
                <a:gd name="T4" fmla="*/ 7 w 61"/>
                <a:gd name="T5" fmla="*/ 18 h 67"/>
                <a:gd name="T6" fmla="*/ 10 w 61"/>
                <a:gd name="T7" fmla="*/ 28 h 67"/>
                <a:gd name="T8" fmla="*/ 20 w 61"/>
                <a:gd name="T9" fmla="*/ 24 h 67"/>
                <a:gd name="T10" fmla="*/ 26 w 61"/>
                <a:gd name="T11" fmla="*/ 19 h 67"/>
                <a:gd name="T12" fmla="*/ 22 w 61"/>
                <a:gd name="T13" fmla="*/ 12 h 67"/>
                <a:gd name="T14" fmla="*/ 24 w 61"/>
                <a:gd name="T15" fmla="*/ 5 h 67"/>
                <a:gd name="T16" fmla="*/ 23 w 61"/>
                <a:gd name="T17" fmla="*/ 1 h 67"/>
                <a:gd name="T18" fmla="*/ 20 w 61"/>
                <a:gd name="T19" fmla="*/ 1 h 67"/>
                <a:gd name="T20" fmla="*/ 22 w 61"/>
                <a:gd name="T21" fmla="*/ 2 h 67"/>
                <a:gd name="T22" fmla="*/ 21 w 61"/>
                <a:gd name="T23" fmla="*/ 7 h 67"/>
                <a:gd name="T24" fmla="*/ 18 w 61"/>
                <a:gd name="T25" fmla="*/ 10 h 67"/>
                <a:gd name="T26" fmla="*/ 12 w 61"/>
                <a:gd name="T27" fmla="*/ 3 h 6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1"/>
                <a:gd name="T43" fmla="*/ 0 h 67"/>
                <a:gd name="T44" fmla="*/ 61 w 61"/>
                <a:gd name="T45" fmla="*/ 67 h 6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0" name="任意多边形 59">
              <a:extLst>
                <a:ext uri="{FF2B5EF4-FFF2-40B4-BE49-F238E27FC236}">
                  <a16:creationId xmlns:a16="http://schemas.microsoft.com/office/drawing/2014/main" id="{8DB2B2D3-DA23-4C44-97E0-A6F10E05510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28" y="2619"/>
              <a:ext cx="32" cy="27"/>
            </a:xfrm>
            <a:custGeom>
              <a:avLst/>
              <a:gdLst>
                <a:gd name="T0" fmla="*/ 9 w 43"/>
                <a:gd name="T1" fmla="*/ 2 h 36"/>
                <a:gd name="T2" fmla="*/ 2 w 43"/>
                <a:gd name="T3" fmla="*/ 2 h 36"/>
                <a:gd name="T4" fmla="*/ 14 w 43"/>
                <a:gd name="T5" fmla="*/ 15 h 36"/>
                <a:gd name="T6" fmla="*/ 17 w 43"/>
                <a:gd name="T7" fmla="*/ 12 h 36"/>
                <a:gd name="T8" fmla="*/ 9 w 43"/>
                <a:gd name="T9" fmla="*/ 2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3"/>
                <a:gd name="T16" fmla="*/ 0 h 36"/>
                <a:gd name="T17" fmla="*/ 43 w 43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1" name="任意多边形 60">
              <a:extLst>
                <a:ext uri="{FF2B5EF4-FFF2-40B4-BE49-F238E27FC236}">
                  <a16:creationId xmlns:a16="http://schemas.microsoft.com/office/drawing/2014/main" id="{E1A513CA-5B97-48AC-B401-9BD9F372605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07" y="2590"/>
              <a:ext cx="24" cy="31"/>
            </a:xfrm>
            <a:custGeom>
              <a:avLst/>
              <a:gdLst>
                <a:gd name="T0" fmla="*/ 9 w 32"/>
                <a:gd name="T1" fmla="*/ 0 h 41"/>
                <a:gd name="T2" fmla="*/ 0 w 32"/>
                <a:gd name="T3" fmla="*/ 11 h 41"/>
                <a:gd name="T4" fmla="*/ 7 w 32"/>
                <a:gd name="T5" fmla="*/ 11 h 41"/>
                <a:gd name="T6" fmla="*/ 7 w 32"/>
                <a:gd name="T7" fmla="*/ 13 h 41"/>
                <a:gd name="T8" fmla="*/ 7 w 32"/>
                <a:gd name="T9" fmla="*/ 15 h 41"/>
                <a:gd name="T10" fmla="*/ 12 w 32"/>
                <a:gd name="T11" fmla="*/ 9 h 41"/>
                <a:gd name="T12" fmla="*/ 10 w 32"/>
                <a:gd name="T13" fmla="*/ 4 h 41"/>
                <a:gd name="T14" fmla="*/ 9 w 32"/>
                <a:gd name="T15" fmla="*/ 0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2"/>
                <a:gd name="T25" fmla="*/ 0 h 41"/>
                <a:gd name="T26" fmla="*/ 32 w 32"/>
                <a:gd name="T27" fmla="*/ 41 h 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2" name="任意多边形 61">
              <a:extLst>
                <a:ext uri="{FF2B5EF4-FFF2-40B4-BE49-F238E27FC236}">
                  <a16:creationId xmlns:a16="http://schemas.microsoft.com/office/drawing/2014/main" id="{2F6EB6B5-AD78-43DE-B30A-FD2F2CA5495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41" y="2601"/>
              <a:ext cx="34" cy="24"/>
            </a:xfrm>
            <a:custGeom>
              <a:avLst/>
              <a:gdLst>
                <a:gd name="T0" fmla="*/ 9 w 45"/>
                <a:gd name="T1" fmla="*/ 0 h 32"/>
                <a:gd name="T2" fmla="*/ 0 w 45"/>
                <a:gd name="T3" fmla="*/ 3 h 32"/>
                <a:gd name="T4" fmla="*/ 11 w 45"/>
                <a:gd name="T5" fmla="*/ 13 h 32"/>
                <a:gd name="T6" fmla="*/ 20 w 45"/>
                <a:gd name="T7" fmla="*/ 10 h 32"/>
                <a:gd name="T8" fmla="*/ 10 w 45"/>
                <a:gd name="T9" fmla="*/ 4 h 32"/>
                <a:gd name="T10" fmla="*/ 9 w 45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5"/>
                <a:gd name="T19" fmla="*/ 0 h 32"/>
                <a:gd name="T20" fmla="*/ 45 w 45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3" name="任意多边形 62">
              <a:extLst>
                <a:ext uri="{FF2B5EF4-FFF2-40B4-BE49-F238E27FC236}">
                  <a16:creationId xmlns:a16="http://schemas.microsoft.com/office/drawing/2014/main" id="{86C0B3DF-D537-4CAC-972F-CE1DF2A34AE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92" y="2269"/>
              <a:ext cx="27" cy="55"/>
            </a:xfrm>
            <a:custGeom>
              <a:avLst/>
              <a:gdLst>
                <a:gd name="T0" fmla="*/ 14 w 35"/>
                <a:gd name="T1" fmla="*/ 0 h 74"/>
                <a:gd name="T2" fmla="*/ 9 w 35"/>
                <a:gd name="T3" fmla="*/ 6 h 74"/>
                <a:gd name="T4" fmla="*/ 4 w 35"/>
                <a:gd name="T5" fmla="*/ 15 h 74"/>
                <a:gd name="T6" fmla="*/ 0 w 35"/>
                <a:gd name="T7" fmla="*/ 25 h 74"/>
                <a:gd name="T8" fmla="*/ 4 w 35"/>
                <a:gd name="T9" fmla="*/ 30 h 74"/>
                <a:gd name="T10" fmla="*/ 9 w 35"/>
                <a:gd name="T11" fmla="*/ 25 h 74"/>
                <a:gd name="T12" fmla="*/ 16 w 35"/>
                <a:gd name="T13" fmla="*/ 13 h 74"/>
                <a:gd name="T14" fmla="*/ 14 w 35"/>
                <a:gd name="T15" fmla="*/ 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5"/>
                <a:gd name="T25" fmla="*/ 0 h 74"/>
                <a:gd name="T26" fmla="*/ 35 w 35"/>
                <a:gd name="T27" fmla="*/ 74 h 7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4" name="任意多边形 63">
              <a:extLst>
                <a:ext uri="{FF2B5EF4-FFF2-40B4-BE49-F238E27FC236}">
                  <a16:creationId xmlns:a16="http://schemas.microsoft.com/office/drawing/2014/main" id="{FEBCA1C6-C968-42EF-A2ED-3C8B5303345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43" y="2260"/>
              <a:ext cx="19" cy="55"/>
            </a:xfrm>
            <a:custGeom>
              <a:avLst/>
              <a:gdLst>
                <a:gd name="T0" fmla="*/ 6 w 25"/>
                <a:gd name="T1" fmla="*/ 3 h 73"/>
                <a:gd name="T2" fmla="*/ 2 w 25"/>
                <a:gd name="T3" fmla="*/ 4 h 73"/>
                <a:gd name="T4" fmla="*/ 0 w 25"/>
                <a:gd name="T5" fmla="*/ 10 h 73"/>
                <a:gd name="T6" fmla="*/ 6 w 25"/>
                <a:gd name="T7" fmla="*/ 17 h 73"/>
                <a:gd name="T8" fmla="*/ 11 w 25"/>
                <a:gd name="T9" fmla="*/ 24 h 73"/>
                <a:gd name="T10" fmla="*/ 7 w 25"/>
                <a:gd name="T11" fmla="*/ 8 h 73"/>
                <a:gd name="T12" fmla="*/ 6 w 25"/>
                <a:gd name="T13" fmla="*/ 3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5"/>
                <a:gd name="T22" fmla="*/ 0 h 73"/>
                <a:gd name="T23" fmla="*/ 25 w 25"/>
                <a:gd name="T24" fmla="*/ 73 h 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5" name="任意多边形 64">
              <a:extLst>
                <a:ext uri="{FF2B5EF4-FFF2-40B4-BE49-F238E27FC236}">
                  <a16:creationId xmlns:a16="http://schemas.microsoft.com/office/drawing/2014/main" id="{A9FB73E9-A5E4-4D06-AF14-2488C3D7E55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65" y="2243"/>
              <a:ext cx="10" cy="25"/>
            </a:xfrm>
            <a:custGeom>
              <a:avLst/>
              <a:gdLst>
                <a:gd name="T0" fmla="*/ 4 w 14"/>
                <a:gd name="T1" fmla="*/ 0 h 33"/>
                <a:gd name="T2" fmla="*/ 1 w 14"/>
                <a:gd name="T3" fmla="*/ 5 h 33"/>
                <a:gd name="T4" fmla="*/ 4 w 14"/>
                <a:gd name="T5" fmla="*/ 11 h 33"/>
                <a:gd name="T6" fmla="*/ 4 w 14"/>
                <a:gd name="T7" fmla="*/ 0 h 3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33"/>
                <a:gd name="T14" fmla="*/ 14 w 14"/>
                <a:gd name="T15" fmla="*/ 33 h 3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6" name="任意多边形 65">
              <a:extLst>
                <a:ext uri="{FF2B5EF4-FFF2-40B4-BE49-F238E27FC236}">
                  <a16:creationId xmlns:a16="http://schemas.microsoft.com/office/drawing/2014/main" id="{7904B22B-43CD-41B8-8BCB-24AF623F52F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75" y="2255"/>
              <a:ext cx="21" cy="48"/>
            </a:xfrm>
            <a:custGeom>
              <a:avLst/>
              <a:gdLst>
                <a:gd name="T0" fmla="*/ 2 w 28"/>
                <a:gd name="T1" fmla="*/ 0 h 64"/>
                <a:gd name="T2" fmla="*/ 5 w 28"/>
                <a:gd name="T3" fmla="*/ 5 h 64"/>
                <a:gd name="T4" fmla="*/ 8 w 28"/>
                <a:gd name="T5" fmla="*/ 9 h 64"/>
                <a:gd name="T6" fmla="*/ 4 w 28"/>
                <a:gd name="T7" fmla="*/ 16 h 64"/>
                <a:gd name="T8" fmla="*/ 0 w 28"/>
                <a:gd name="T9" fmla="*/ 23 h 64"/>
                <a:gd name="T10" fmla="*/ 5 w 28"/>
                <a:gd name="T11" fmla="*/ 24 h 64"/>
                <a:gd name="T12" fmla="*/ 11 w 28"/>
                <a:gd name="T13" fmla="*/ 10 h 64"/>
                <a:gd name="T14" fmla="*/ 2 w 28"/>
                <a:gd name="T15" fmla="*/ 0 h 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64"/>
                <a:gd name="T26" fmla="*/ 28 w 28"/>
                <a:gd name="T27" fmla="*/ 64 h 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7" name="任意多边形 66">
              <a:extLst>
                <a:ext uri="{FF2B5EF4-FFF2-40B4-BE49-F238E27FC236}">
                  <a16:creationId xmlns:a16="http://schemas.microsoft.com/office/drawing/2014/main" id="{94CBAEE7-6CB2-49F4-8670-14DB5894023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006" y="2324"/>
              <a:ext cx="12" cy="27"/>
            </a:xfrm>
            <a:custGeom>
              <a:avLst/>
              <a:gdLst>
                <a:gd name="T0" fmla="*/ 5 w 16"/>
                <a:gd name="T1" fmla="*/ 2 h 36"/>
                <a:gd name="T2" fmla="*/ 0 w 16"/>
                <a:gd name="T3" fmla="*/ 3 h 36"/>
                <a:gd name="T4" fmla="*/ 3 w 16"/>
                <a:gd name="T5" fmla="*/ 9 h 36"/>
                <a:gd name="T6" fmla="*/ 5 w 16"/>
                <a:gd name="T7" fmla="*/ 2 h 3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6"/>
                <a:gd name="T14" fmla="*/ 16 w 16"/>
                <a:gd name="T15" fmla="*/ 36 h 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8" name="任意多边形 67">
              <a:extLst>
                <a:ext uri="{FF2B5EF4-FFF2-40B4-BE49-F238E27FC236}">
                  <a16:creationId xmlns:a16="http://schemas.microsoft.com/office/drawing/2014/main" id="{30E9779F-0630-4553-8BAB-6C41C7F0563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96" y="2301"/>
              <a:ext cx="10" cy="15"/>
            </a:xfrm>
            <a:custGeom>
              <a:avLst/>
              <a:gdLst>
                <a:gd name="T0" fmla="*/ 5 w 13"/>
                <a:gd name="T1" fmla="*/ 2 h 20"/>
                <a:gd name="T2" fmla="*/ 1 w 13"/>
                <a:gd name="T3" fmla="*/ 4 h 20"/>
                <a:gd name="T4" fmla="*/ 4 w 13"/>
                <a:gd name="T5" fmla="*/ 8 h 20"/>
                <a:gd name="T6" fmla="*/ 5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89" name="任意多边形 68">
              <a:extLst>
                <a:ext uri="{FF2B5EF4-FFF2-40B4-BE49-F238E27FC236}">
                  <a16:creationId xmlns:a16="http://schemas.microsoft.com/office/drawing/2014/main" id="{D36CBBFF-8CC0-4208-AF23-ABAB38953ED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92" y="2283"/>
              <a:ext cx="12" cy="14"/>
            </a:xfrm>
            <a:custGeom>
              <a:avLst/>
              <a:gdLst>
                <a:gd name="T0" fmla="*/ 4 w 16"/>
                <a:gd name="T1" fmla="*/ 2 h 19"/>
                <a:gd name="T2" fmla="*/ 0 w 16"/>
                <a:gd name="T3" fmla="*/ 4 h 19"/>
                <a:gd name="T4" fmla="*/ 5 w 16"/>
                <a:gd name="T5" fmla="*/ 7 h 19"/>
                <a:gd name="T6" fmla="*/ 4 w 16"/>
                <a:gd name="T7" fmla="*/ 2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19"/>
                <a:gd name="T14" fmla="*/ 16 w 16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0" name="任意多边形 69">
              <a:extLst>
                <a:ext uri="{FF2B5EF4-FFF2-40B4-BE49-F238E27FC236}">
                  <a16:creationId xmlns:a16="http://schemas.microsoft.com/office/drawing/2014/main" id="{D8386706-F263-4FBB-9E6B-DB180FC2E1D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80" y="2243"/>
              <a:ext cx="11" cy="19"/>
            </a:xfrm>
            <a:custGeom>
              <a:avLst/>
              <a:gdLst>
                <a:gd name="T0" fmla="*/ 3 w 14"/>
                <a:gd name="T1" fmla="*/ 0 h 25"/>
                <a:gd name="T2" fmla="*/ 0 w 14"/>
                <a:gd name="T3" fmla="*/ 6 h 25"/>
                <a:gd name="T4" fmla="*/ 6 w 14"/>
                <a:gd name="T5" fmla="*/ 11 h 25"/>
                <a:gd name="T6" fmla="*/ 3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25"/>
                <a:gd name="T14" fmla="*/ 14 w 14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1" name="任意多边形 70">
              <a:extLst>
                <a:ext uri="{FF2B5EF4-FFF2-40B4-BE49-F238E27FC236}">
                  <a16:creationId xmlns:a16="http://schemas.microsoft.com/office/drawing/2014/main" id="{546CF2AA-F699-49CE-848A-302CEC119DF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82" y="2268"/>
              <a:ext cx="16" cy="13"/>
            </a:xfrm>
            <a:custGeom>
              <a:avLst/>
              <a:gdLst>
                <a:gd name="T0" fmla="*/ 5 w 22"/>
                <a:gd name="T1" fmla="*/ 0 h 18"/>
                <a:gd name="T2" fmla="*/ 7 w 22"/>
                <a:gd name="T3" fmla="*/ 7 h 18"/>
                <a:gd name="T4" fmla="*/ 5 w 22"/>
                <a:gd name="T5" fmla="*/ 2 h 18"/>
                <a:gd name="T6" fmla="*/ 5 w 2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"/>
                <a:gd name="T13" fmla="*/ 0 h 18"/>
                <a:gd name="T14" fmla="*/ 22 w 22"/>
                <a:gd name="T15" fmla="*/ 18 h 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2" name="任意多边形 71">
              <a:extLst>
                <a:ext uri="{FF2B5EF4-FFF2-40B4-BE49-F238E27FC236}">
                  <a16:creationId xmlns:a16="http://schemas.microsoft.com/office/drawing/2014/main" id="{1EAA6581-81D6-4186-91ED-42D625C12C5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18" y="2891"/>
              <a:ext cx="45" cy="60"/>
            </a:xfrm>
            <a:custGeom>
              <a:avLst/>
              <a:gdLst>
                <a:gd name="T0" fmla="*/ 5 w 60"/>
                <a:gd name="T1" fmla="*/ 3 h 81"/>
                <a:gd name="T2" fmla="*/ 2 w 60"/>
                <a:gd name="T3" fmla="*/ 7 h 81"/>
                <a:gd name="T4" fmla="*/ 6 w 60"/>
                <a:gd name="T5" fmla="*/ 16 h 81"/>
                <a:gd name="T6" fmla="*/ 11 w 60"/>
                <a:gd name="T7" fmla="*/ 22 h 81"/>
                <a:gd name="T8" fmla="*/ 17 w 60"/>
                <a:gd name="T9" fmla="*/ 26 h 81"/>
                <a:gd name="T10" fmla="*/ 22 w 60"/>
                <a:gd name="T11" fmla="*/ 33 h 81"/>
                <a:gd name="T12" fmla="*/ 22 w 60"/>
                <a:gd name="T13" fmla="*/ 23 h 81"/>
                <a:gd name="T14" fmla="*/ 18 w 60"/>
                <a:gd name="T15" fmla="*/ 15 h 81"/>
                <a:gd name="T16" fmla="*/ 11 w 60"/>
                <a:gd name="T17" fmla="*/ 7 h 81"/>
                <a:gd name="T18" fmla="*/ 5 w 60"/>
                <a:gd name="T19" fmla="*/ 3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0"/>
                <a:gd name="T31" fmla="*/ 0 h 81"/>
                <a:gd name="T32" fmla="*/ 60 w 60"/>
                <a:gd name="T33" fmla="*/ 81 h 8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3" name="任意多边形 72">
              <a:extLst>
                <a:ext uri="{FF2B5EF4-FFF2-40B4-BE49-F238E27FC236}">
                  <a16:creationId xmlns:a16="http://schemas.microsoft.com/office/drawing/2014/main" id="{C066606A-4005-4836-B7D9-887F6B52F27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5049" y="2842"/>
              <a:ext cx="53" cy="46"/>
            </a:xfrm>
            <a:custGeom>
              <a:avLst/>
              <a:gdLst>
                <a:gd name="T0" fmla="*/ 12 w 71"/>
                <a:gd name="T1" fmla="*/ 10 h 61"/>
                <a:gd name="T2" fmla="*/ 5 w 71"/>
                <a:gd name="T3" fmla="*/ 14 h 61"/>
                <a:gd name="T4" fmla="*/ 1 w 71"/>
                <a:gd name="T5" fmla="*/ 19 h 61"/>
                <a:gd name="T6" fmla="*/ 5 w 71"/>
                <a:gd name="T7" fmla="*/ 25 h 61"/>
                <a:gd name="T8" fmla="*/ 12 w 71"/>
                <a:gd name="T9" fmla="*/ 19 h 61"/>
                <a:gd name="T10" fmla="*/ 16 w 71"/>
                <a:gd name="T11" fmla="*/ 10 h 61"/>
                <a:gd name="T12" fmla="*/ 23 w 71"/>
                <a:gd name="T13" fmla="*/ 0 h 61"/>
                <a:gd name="T14" fmla="*/ 30 w 71"/>
                <a:gd name="T15" fmla="*/ 5 h 61"/>
                <a:gd name="T16" fmla="*/ 14 w 71"/>
                <a:gd name="T17" fmla="*/ 10 h 61"/>
                <a:gd name="T18" fmla="*/ 12 w 71"/>
                <a:gd name="T19" fmla="*/ 10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1"/>
                <a:gd name="T31" fmla="*/ 0 h 61"/>
                <a:gd name="T32" fmla="*/ 71 w 71"/>
                <a:gd name="T33" fmla="*/ 61 h 6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4" name="任意多边形 73">
              <a:extLst>
                <a:ext uri="{FF2B5EF4-FFF2-40B4-BE49-F238E27FC236}">
                  <a16:creationId xmlns:a16="http://schemas.microsoft.com/office/drawing/2014/main" id="{7927CBA6-E2E2-4067-8283-14CA92A0613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89" y="2817"/>
              <a:ext cx="17" cy="23"/>
            </a:xfrm>
            <a:custGeom>
              <a:avLst/>
              <a:gdLst>
                <a:gd name="T0" fmla="*/ 4 w 23"/>
                <a:gd name="T1" fmla="*/ 0 h 30"/>
                <a:gd name="T2" fmla="*/ 0 w 23"/>
                <a:gd name="T3" fmla="*/ 6 h 30"/>
                <a:gd name="T4" fmla="*/ 5 w 23"/>
                <a:gd name="T5" fmla="*/ 14 h 30"/>
                <a:gd name="T6" fmla="*/ 4 w 23"/>
                <a:gd name="T7" fmla="*/ 0 h 3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30"/>
                <a:gd name="T14" fmla="*/ 23 w 23"/>
                <a:gd name="T15" fmla="*/ 30 h 3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5" name="任意多边形 74">
              <a:extLst>
                <a:ext uri="{FF2B5EF4-FFF2-40B4-BE49-F238E27FC236}">
                  <a16:creationId xmlns:a16="http://schemas.microsoft.com/office/drawing/2014/main" id="{B164C3E0-1506-4304-8122-67BF91F45A4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81" y="2795"/>
              <a:ext cx="20" cy="17"/>
            </a:xfrm>
            <a:custGeom>
              <a:avLst/>
              <a:gdLst>
                <a:gd name="T0" fmla="*/ 9 w 26"/>
                <a:gd name="T1" fmla="*/ 0 h 23"/>
                <a:gd name="T2" fmla="*/ 0 w 26"/>
                <a:gd name="T3" fmla="*/ 5 h 23"/>
                <a:gd name="T4" fmla="*/ 9 w 26"/>
                <a:gd name="T5" fmla="*/ 8 h 23"/>
                <a:gd name="T6" fmla="*/ 9 w 2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23"/>
                <a:gd name="T14" fmla="*/ 26 w 26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6" name="任意多边形 75">
              <a:extLst>
                <a:ext uri="{FF2B5EF4-FFF2-40B4-BE49-F238E27FC236}">
                  <a16:creationId xmlns:a16="http://schemas.microsoft.com/office/drawing/2014/main" id="{6BB71494-97E9-4CCA-BB5E-FE0EFD87AE1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28" y="2601"/>
              <a:ext cx="24" cy="33"/>
            </a:xfrm>
            <a:custGeom>
              <a:avLst/>
              <a:gdLst>
                <a:gd name="T0" fmla="*/ 12 w 32"/>
                <a:gd name="T1" fmla="*/ 0 h 44"/>
                <a:gd name="T2" fmla="*/ 4 w 32"/>
                <a:gd name="T3" fmla="*/ 4 h 44"/>
                <a:gd name="T4" fmla="*/ 5 w 32"/>
                <a:gd name="T5" fmla="*/ 14 h 44"/>
                <a:gd name="T6" fmla="*/ 10 w 32"/>
                <a:gd name="T7" fmla="*/ 15 h 44"/>
                <a:gd name="T8" fmla="*/ 12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4"/>
                <a:gd name="T17" fmla="*/ 32 w 32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7" name="任意多边形 76">
              <a:extLst>
                <a:ext uri="{FF2B5EF4-FFF2-40B4-BE49-F238E27FC236}">
                  <a16:creationId xmlns:a16="http://schemas.microsoft.com/office/drawing/2014/main" id="{6A8747EC-328C-41A0-B47C-52E02340D6A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62" y="2644"/>
              <a:ext cx="26" cy="33"/>
            </a:xfrm>
            <a:custGeom>
              <a:avLst/>
              <a:gdLst>
                <a:gd name="T0" fmla="*/ 14 w 34"/>
                <a:gd name="T1" fmla="*/ 0 h 44"/>
                <a:gd name="T2" fmla="*/ 5 w 34"/>
                <a:gd name="T3" fmla="*/ 4 h 44"/>
                <a:gd name="T4" fmla="*/ 6 w 34"/>
                <a:gd name="T5" fmla="*/ 14 h 44"/>
                <a:gd name="T6" fmla="*/ 11 w 34"/>
                <a:gd name="T7" fmla="*/ 15 h 44"/>
                <a:gd name="T8" fmla="*/ 14 w 3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44"/>
                <a:gd name="T17" fmla="*/ 34 w 34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8" name="任意多边形 77">
              <a:extLst>
                <a:ext uri="{FF2B5EF4-FFF2-40B4-BE49-F238E27FC236}">
                  <a16:creationId xmlns:a16="http://schemas.microsoft.com/office/drawing/2014/main" id="{464D7BF8-056E-4EF5-A5EA-9A30BE9693F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89" y="2707"/>
              <a:ext cx="28" cy="28"/>
            </a:xfrm>
            <a:custGeom>
              <a:avLst/>
              <a:gdLst>
                <a:gd name="T0" fmla="*/ 13 w 38"/>
                <a:gd name="T1" fmla="*/ 2 h 37"/>
                <a:gd name="T2" fmla="*/ 4 w 38"/>
                <a:gd name="T3" fmla="*/ 2 h 37"/>
                <a:gd name="T4" fmla="*/ 5 w 38"/>
                <a:gd name="T5" fmla="*/ 11 h 37"/>
                <a:gd name="T6" fmla="*/ 10 w 38"/>
                <a:gd name="T7" fmla="*/ 13 h 37"/>
                <a:gd name="T8" fmla="*/ 13 w 38"/>
                <a:gd name="T9" fmla="*/ 2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37"/>
                <a:gd name="T17" fmla="*/ 38 w 38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99" name="任意多边形 78">
              <a:extLst>
                <a:ext uri="{FF2B5EF4-FFF2-40B4-BE49-F238E27FC236}">
                  <a16:creationId xmlns:a16="http://schemas.microsoft.com/office/drawing/2014/main" id="{8AFBA4F2-5FFD-4EC6-91AB-AD865777FE0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23" y="2697"/>
              <a:ext cx="28" cy="26"/>
            </a:xfrm>
            <a:custGeom>
              <a:avLst/>
              <a:gdLst>
                <a:gd name="T0" fmla="*/ 13 w 38"/>
                <a:gd name="T1" fmla="*/ 2 h 34"/>
                <a:gd name="T2" fmla="*/ 4 w 38"/>
                <a:gd name="T3" fmla="*/ 2 h 34"/>
                <a:gd name="T4" fmla="*/ 7 w 38"/>
                <a:gd name="T5" fmla="*/ 10 h 34"/>
                <a:gd name="T6" fmla="*/ 11 w 38"/>
                <a:gd name="T7" fmla="*/ 10 h 34"/>
                <a:gd name="T8" fmla="*/ 13 w 38"/>
                <a:gd name="T9" fmla="*/ 2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34"/>
                <a:gd name="T17" fmla="*/ 38 w 38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0" name="任意多边形 79">
              <a:extLst>
                <a:ext uri="{FF2B5EF4-FFF2-40B4-BE49-F238E27FC236}">
                  <a16:creationId xmlns:a16="http://schemas.microsoft.com/office/drawing/2014/main" id="{A82AF951-66A2-4162-A675-3F96DE30385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13" y="2661"/>
              <a:ext cx="26" cy="20"/>
            </a:xfrm>
            <a:custGeom>
              <a:avLst/>
              <a:gdLst>
                <a:gd name="T0" fmla="*/ 13 w 35"/>
                <a:gd name="T1" fmla="*/ 1 h 27"/>
                <a:gd name="T2" fmla="*/ 4 w 35"/>
                <a:gd name="T3" fmla="*/ 1 h 27"/>
                <a:gd name="T4" fmla="*/ 5 w 35"/>
                <a:gd name="T5" fmla="*/ 6 h 27"/>
                <a:gd name="T6" fmla="*/ 10 w 35"/>
                <a:gd name="T7" fmla="*/ 7 h 27"/>
                <a:gd name="T8" fmla="*/ 13 w 35"/>
                <a:gd name="T9" fmla="*/ 1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27"/>
                <a:gd name="T17" fmla="*/ 35 w 35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1" name="任意多边形 80">
              <a:extLst>
                <a:ext uri="{FF2B5EF4-FFF2-40B4-BE49-F238E27FC236}">
                  <a16:creationId xmlns:a16="http://schemas.microsoft.com/office/drawing/2014/main" id="{FEE84C9A-750F-4705-B1F1-F8EA2981E86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87" y="2636"/>
              <a:ext cx="26" cy="35"/>
            </a:xfrm>
            <a:custGeom>
              <a:avLst/>
              <a:gdLst>
                <a:gd name="T0" fmla="*/ 12 w 35"/>
                <a:gd name="T1" fmla="*/ 7 h 47"/>
                <a:gd name="T2" fmla="*/ 7 w 35"/>
                <a:gd name="T3" fmla="*/ 1 h 47"/>
                <a:gd name="T4" fmla="*/ 4 w 35"/>
                <a:gd name="T5" fmla="*/ 10 h 47"/>
                <a:gd name="T6" fmla="*/ 7 w 35"/>
                <a:gd name="T7" fmla="*/ 14 h 47"/>
                <a:gd name="T8" fmla="*/ 11 w 35"/>
                <a:gd name="T9" fmla="*/ 12 h 47"/>
                <a:gd name="T10" fmla="*/ 12 w 35"/>
                <a:gd name="T11" fmla="*/ 7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"/>
                <a:gd name="T19" fmla="*/ 0 h 47"/>
                <a:gd name="T20" fmla="*/ 35 w 35"/>
                <a:gd name="T21" fmla="*/ 47 h 4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2" name="任意多边形 81">
              <a:extLst>
                <a:ext uri="{FF2B5EF4-FFF2-40B4-BE49-F238E27FC236}">
                  <a16:creationId xmlns:a16="http://schemas.microsoft.com/office/drawing/2014/main" id="{C6420185-E2A7-4D6E-A9E6-7E5628FB6CF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55" y="2620"/>
              <a:ext cx="24" cy="26"/>
            </a:xfrm>
            <a:custGeom>
              <a:avLst/>
              <a:gdLst>
                <a:gd name="T0" fmla="*/ 9 w 32"/>
                <a:gd name="T1" fmla="*/ 4 h 35"/>
                <a:gd name="T2" fmla="*/ 4 w 32"/>
                <a:gd name="T3" fmla="*/ 1 h 35"/>
                <a:gd name="T4" fmla="*/ 5 w 32"/>
                <a:gd name="T5" fmla="*/ 10 h 35"/>
                <a:gd name="T6" fmla="*/ 10 w 32"/>
                <a:gd name="T7" fmla="*/ 11 h 35"/>
                <a:gd name="T8" fmla="*/ 9 w 32"/>
                <a:gd name="T9" fmla="*/ 4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5"/>
                <a:gd name="T17" fmla="*/ 32 w 32"/>
                <a:gd name="T18" fmla="*/ 35 h 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3" name="任意多边形 82">
              <a:extLst>
                <a:ext uri="{FF2B5EF4-FFF2-40B4-BE49-F238E27FC236}">
                  <a16:creationId xmlns:a16="http://schemas.microsoft.com/office/drawing/2014/main" id="{D04BECF2-B4FB-4ACA-A918-86D3A749618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95" y="2673"/>
              <a:ext cx="24" cy="26"/>
            </a:xfrm>
            <a:custGeom>
              <a:avLst/>
              <a:gdLst>
                <a:gd name="T0" fmla="*/ 9 w 32"/>
                <a:gd name="T1" fmla="*/ 4 h 35"/>
                <a:gd name="T2" fmla="*/ 4 w 32"/>
                <a:gd name="T3" fmla="*/ 1 h 35"/>
                <a:gd name="T4" fmla="*/ 5 w 32"/>
                <a:gd name="T5" fmla="*/ 10 h 35"/>
                <a:gd name="T6" fmla="*/ 10 w 32"/>
                <a:gd name="T7" fmla="*/ 11 h 35"/>
                <a:gd name="T8" fmla="*/ 9 w 32"/>
                <a:gd name="T9" fmla="*/ 4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5"/>
                <a:gd name="T17" fmla="*/ 32 w 32"/>
                <a:gd name="T18" fmla="*/ 35 h 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4" name="任意多边形 83">
              <a:extLst>
                <a:ext uri="{FF2B5EF4-FFF2-40B4-BE49-F238E27FC236}">
                  <a16:creationId xmlns:a16="http://schemas.microsoft.com/office/drawing/2014/main" id="{D7A8CDC8-3C0E-4E80-8563-63FF4F21040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526" y="1398"/>
              <a:ext cx="761" cy="542"/>
            </a:xfrm>
            <a:custGeom>
              <a:avLst/>
              <a:gdLst>
                <a:gd name="T0" fmla="*/ 43 w 1016"/>
                <a:gd name="T1" fmla="*/ 278 h 723"/>
                <a:gd name="T2" fmla="*/ 2 w 1016"/>
                <a:gd name="T3" fmla="*/ 277 h 723"/>
                <a:gd name="T4" fmla="*/ 10 w 1016"/>
                <a:gd name="T5" fmla="*/ 232 h 723"/>
                <a:gd name="T6" fmla="*/ 51 w 1016"/>
                <a:gd name="T7" fmla="*/ 223 h 723"/>
                <a:gd name="T8" fmla="*/ 49 w 1016"/>
                <a:gd name="T9" fmla="*/ 186 h 723"/>
                <a:gd name="T10" fmla="*/ 73 w 1016"/>
                <a:gd name="T11" fmla="*/ 171 h 723"/>
                <a:gd name="T12" fmla="*/ 116 w 1016"/>
                <a:gd name="T13" fmla="*/ 153 h 723"/>
                <a:gd name="T14" fmla="*/ 138 w 1016"/>
                <a:gd name="T15" fmla="*/ 121 h 723"/>
                <a:gd name="T16" fmla="*/ 154 w 1016"/>
                <a:gd name="T17" fmla="*/ 130 h 723"/>
                <a:gd name="T18" fmla="*/ 200 w 1016"/>
                <a:gd name="T19" fmla="*/ 134 h 723"/>
                <a:gd name="T20" fmla="*/ 227 w 1016"/>
                <a:gd name="T21" fmla="*/ 111 h 723"/>
                <a:gd name="T22" fmla="*/ 247 w 1016"/>
                <a:gd name="T23" fmla="*/ 100 h 723"/>
                <a:gd name="T24" fmla="*/ 242 w 1016"/>
                <a:gd name="T25" fmla="*/ 93 h 723"/>
                <a:gd name="T26" fmla="*/ 243 w 1016"/>
                <a:gd name="T27" fmla="*/ 51 h 723"/>
                <a:gd name="T28" fmla="*/ 213 w 1016"/>
                <a:gd name="T29" fmla="*/ 59 h 723"/>
                <a:gd name="T30" fmla="*/ 202 w 1016"/>
                <a:gd name="T31" fmla="*/ 102 h 723"/>
                <a:gd name="T32" fmla="*/ 170 w 1016"/>
                <a:gd name="T33" fmla="*/ 121 h 723"/>
                <a:gd name="T34" fmla="*/ 142 w 1016"/>
                <a:gd name="T35" fmla="*/ 110 h 723"/>
                <a:gd name="T36" fmla="*/ 125 w 1016"/>
                <a:gd name="T37" fmla="*/ 82 h 723"/>
                <a:gd name="T38" fmla="*/ 160 w 1016"/>
                <a:gd name="T39" fmla="*/ 49 h 723"/>
                <a:gd name="T40" fmla="*/ 198 w 1016"/>
                <a:gd name="T41" fmla="*/ 10 h 723"/>
                <a:gd name="T42" fmla="*/ 241 w 1016"/>
                <a:gd name="T43" fmla="*/ 1 h 723"/>
                <a:gd name="T44" fmla="*/ 272 w 1016"/>
                <a:gd name="T45" fmla="*/ 12 h 723"/>
                <a:gd name="T46" fmla="*/ 312 w 1016"/>
                <a:gd name="T47" fmla="*/ 18 h 723"/>
                <a:gd name="T48" fmla="*/ 336 w 1016"/>
                <a:gd name="T49" fmla="*/ 34 h 723"/>
                <a:gd name="T50" fmla="*/ 348 w 1016"/>
                <a:gd name="T51" fmla="*/ 38 h 723"/>
                <a:gd name="T52" fmla="*/ 369 w 1016"/>
                <a:gd name="T53" fmla="*/ 19 h 723"/>
                <a:gd name="T54" fmla="*/ 381 w 1016"/>
                <a:gd name="T55" fmla="*/ 20 h 723"/>
                <a:gd name="T56" fmla="*/ 424 w 1016"/>
                <a:gd name="T57" fmla="*/ 48 h 723"/>
                <a:gd name="T58" fmla="*/ 404 w 1016"/>
                <a:gd name="T59" fmla="*/ 282 h 723"/>
                <a:gd name="T60" fmla="*/ 351 w 1016"/>
                <a:gd name="T61" fmla="*/ 304 h 723"/>
                <a:gd name="T62" fmla="*/ 312 w 1016"/>
                <a:gd name="T63" fmla="*/ 280 h 723"/>
                <a:gd name="T64" fmla="*/ 276 w 1016"/>
                <a:gd name="T65" fmla="*/ 267 h 723"/>
                <a:gd name="T66" fmla="*/ 316 w 1016"/>
                <a:gd name="T67" fmla="*/ 230 h 723"/>
                <a:gd name="T68" fmla="*/ 352 w 1016"/>
                <a:gd name="T69" fmla="*/ 239 h 723"/>
                <a:gd name="T70" fmla="*/ 371 w 1016"/>
                <a:gd name="T71" fmla="*/ 223 h 723"/>
                <a:gd name="T72" fmla="*/ 359 w 1016"/>
                <a:gd name="T73" fmla="*/ 188 h 723"/>
                <a:gd name="T74" fmla="*/ 324 w 1016"/>
                <a:gd name="T75" fmla="*/ 220 h 723"/>
                <a:gd name="T76" fmla="*/ 285 w 1016"/>
                <a:gd name="T77" fmla="*/ 221 h 723"/>
                <a:gd name="T78" fmla="*/ 252 w 1016"/>
                <a:gd name="T79" fmla="*/ 243 h 723"/>
                <a:gd name="T80" fmla="*/ 250 w 1016"/>
                <a:gd name="T81" fmla="*/ 281 h 723"/>
                <a:gd name="T82" fmla="*/ 222 w 1016"/>
                <a:gd name="T83" fmla="*/ 250 h 723"/>
                <a:gd name="T84" fmla="*/ 184 w 1016"/>
                <a:gd name="T85" fmla="*/ 217 h 723"/>
                <a:gd name="T86" fmla="*/ 184 w 1016"/>
                <a:gd name="T87" fmla="*/ 235 h 723"/>
                <a:gd name="T88" fmla="*/ 213 w 1016"/>
                <a:gd name="T89" fmla="*/ 250 h 723"/>
                <a:gd name="T90" fmla="*/ 191 w 1016"/>
                <a:gd name="T91" fmla="*/ 256 h 723"/>
                <a:gd name="T92" fmla="*/ 152 w 1016"/>
                <a:gd name="T93" fmla="*/ 238 h 723"/>
                <a:gd name="T94" fmla="*/ 136 w 1016"/>
                <a:gd name="T95" fmla="*/ 259 h 723"/>
                <a:gd name="T96" fmla="*/ 136 w 1016"/>
                <a:gd name="T97" fmla="*/ 220 h 723"/>
                <a:gd name="T98" fmla="*/ 102 w 1016"/>
                <a:gd name="T99" fmla="*/ 226 h 723"/>
                <a:gd name="T100" fmla="*/ 82 w 1016"/>
                <a:gd name="T101" fmla="*/ 247 h 72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16"/>
                <a:gd name="T154" fmla="*/ 0 h 723"/>
                <a:gd name="T155" fmla="*/ 1016 w 1016"/>
                <a:gd name="T156" fmla="*/ 723 h 723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16" h="723">
                  <a:moveTo>
                    <a:pt x="214" y="612"/>
                  </a:moveTo>
                  <a:cubicBezTo>
                    <a:pt x="204" y="613"/>
                    <a:pt x="199" y="613"/>
                    <a:pt x="191" y="618"/>
                  </a:cubicBezTo>
                  <a:cubicBezTo>
                    <a:pt x="184" y="627"/>
                    <a:pt x="178" y="635"/>
                    <a:pt x="167" y="637"/>
                  </a:cubicBezTo>
                  <a:cubicBezTo>
                    <a:pt x="162" y="639"/>
                    <a:pt x="158" y="640"/>
                    <a:pt x="154" y="643"/>
                  </a:cubicBezTo>
                  <a:cubicBezTo>
                    <a:pt x="143" y="661"/>
                    <a:pt x="124" y="659"/>
                    <a:pt x="104" y="660"/>
                  </a:cubicBezTo>
                  <a:cubicBezTo>
                    <a:pt x="99" y="661"/>
                    <a:pt x="94" y="663"/>
                    <a:pt x="89" y="664"/>
                  </a:cubicBezTo>
                  <a:cubicBezTo>
                    <a:pt x="83" y="663"/>
                    <a:pt x="80" y="660"/>
                    <a:pt x="74" y="658"/>
                  </a:cubicBezTo>
                  <a:cubicBezTo>
                    <a:pt x="68" y="652"/>
                    <a:pt x="60" y="647"/>
                    <a:pt x="52" y="643"/>
                  </a:cubicBezTo>
                  <a:cubicBezTo>
                    <a:pt x="42" y="645"/>
                    <a:pt x="33" y="648"/>
                    <a:pt x="23" y="649"/>
                  </a:cubicBezTo>
                  <a:cubicBezTo>
                    <a:pt x="17" y="652"/>
                    <a:pt x="11" y="653"/>
                    <a:pt x="5" y="657"/>
                  </a:cubicBezTo>
                  <a:cubicBezTo>
                    <a:pt x="0" y="648"/>
                    <a:pt x="3" y="639"/>
                    <a:pt x="7" y="630"/>
                  </a:cubicBezTo>
                  <a:cubicBezTo>
                    <a:pt x="8" y="623"/>
                    <a:pt x="11" y="623"/>
                    <a:pt x="17" y="627"/>
                  </a:cubicBezTo>
                  <a:cubicBezTo>
                    <a:pt x="24" y="615"/>
                    <a:pt x="21" y="609"/>
                    <a:pt x="14" y="598"/>
                  </a:cubicBezTo>
                  <a:cubicBezTo>
                    <a:pt x="13" y="589"/>
                    <a:pt x="15" y="589"/>
                    <a:pt x="23" y="588"/>
                  </a:cubicBezTo>
                  <a:cubicBezTo>
                    <a:pt x="36" y="583"/>
                    <a:pt x="30" y="561"/>
                    <a:pt x="26" y="550"/>
                  </a:cubicBezTo>
                  <a:cubicBezTo>
                    <a:pt x="25" y="543"/>
                    <a:pt x="21" y="537"/>
                    <a:pt x="17" y="531"/>
                  </a:cubicBezTo>
                  <a:cubicBezTo>
                    <a:pt x="21" y="518"/>
                    <a:pt x="38" y="521"/>
                    <a:pt x="50" y="519"/>
                  </a:cubicBezTo>
                  <a:cubicBezTo>
                    <a:pt x="66" y="509"/>
                    <a:pt x="61" y="509"/>
                    <a:pt x="88" y="514"/>
                  </a:cubicBezTo>
                  <a:cubicBezTo>
                    <a:pt x="93" y="518"/>
                    <a:pt x="97" y="519"/>
                    <a:pt x="103" y="520"/>
                  </a:cubicBezTo>
                  <a:cubicBezTo>
                    <a:pt x="109" y="523"/>
                    <a:pt x="115" y="526"/>
                    <a:pt x="121" y="528"/>
                  </a:cubicBezTo>
                  <a:cubicBezTo>
                    <a:pt x="130" y="526"/>
                    <a:pt x="139" y="523"/>
                    <a:pt x="148" y="522"/>
                  </a:cubicBezTo>
                  <a:cubicBezTo>
                    <a:pt x="153" y="519"/>
                    <a:pt x="157" y="518"/>
                    <a:pt x="160" y="513"/>
                  </a:cubicBezTo>
                  <a:cubicBezTo>
                    <a:pt x="162" y="504"/>
                    <a:pt x="162" y="494"/>
                    <a:pt x="166" y="486"/>
                  </a:cubicBezTo>
                  <a:cubicBezTo>
                    <a:pt x="169" y="472"/>
                    <a:pt x="169" y="447"/>
                    <a:pt x="152" y="444"/>
                  </a:cubicBezTo>
                  <a:cubicBezTo>
                    <a:pt x="136" y="436"/>
                    <a:pt x="165" y="450"/>
                    <a:pt x="116" y="441"/>
                  </a:cubicBezTo>
                  <a:cubicBezTo>
                    <a:pt x="113" y="440"/>
                    <a:pt x="114" y="435"/>
                    <a:pt x="112" y="432"/>
                  </a:cubicBezTo>
                  <a:cubicBezTo>
                    <a:pt x="113" y="409"/>
                    <a:pt x="109" y="418"/>
                    <a:pt x="122" y="412"/>
                  </a:cubicBezTo>
                  <a:cubicBezTo>
                    <a:pt x="130" y="413"/>
                    <a:pt x="145" y="420"/>
                    <a:pt x="145" y="420"/>
                  </a:cubicBezTo>
                  <a:cubicBezTo>
                    <a:pt x="150" y="418"/>
                    <a:pt x="156" y="418"/>
                    <a:pt x="161" y="415"/>
                  </a:cubicBezTo>
                  <a:cubicBezTo>
                    <a:pt x="165" y="410"/>
                    <a:pt x="168" y="409"/>
                    <a:pt x="173" y="406"/>
                  </a:cubicBezTo>
                  <a:cubicBezTo>
                    <a:pt x="178" y="418"/>
                    <a:pt x="184" y="405"/>
                    <a:pt x="191" y="403"/>
                  </a:cubicBezTo>
                  <a:cubicBezTo>
                    <a:pt x="196" y="402"/>
                    <a:pt x="201" y="402"/>
                    <a:pt x="206" y="402"/>
                  </a:cubicBezTo>
                  <a:cubicBezTo>
                    <a:pt x="217" y="398"/>
                    <a:pt x="225" y="394"/>
                    <a:pt x="235" y="388"/>
                  </a:cubicBezTo>
                  <a:cubicBezTo>
                    <a:pt x="237" y="374"/>
                    <a:pt x="242" y="376"/>
                    <a:pt x="257" y="375"/>
                  </a:cubicBezTo>
                  <a:cubicBezTo>
                    <a:pt x="264" y="371"/>
                    <a:pt x="270" y="367"/>
                    <a:pt x="277" y="363"/>
                  </a:cubicBezTo>
                  <a:cubicBezTo>
                    <a:pt x="280" y="357"/>
                    <a:pt x="283" y="354"/>
                    <a:pt x="289" y="351"/>
                  </a:cubicBezTo>
                  <a:cubicBezTo>
                    <a:pt x="292" y="345"/>
                    <a:pt x="295" y="342"/>
                    <a:pt x="301" y="339"/>
                  </a:cubicBezTo>
                  <a:cubicBezTo>
                    <a:pt x="306" y="331"/>
                    <a:pt x="305" y="330"/>
                    <a:pt x="314" y="331"/>
                  </a:cubicBezTo>
                  <a:cubicBezTo>
                    <a:pt x="319" y="339"/>
                    <a:pt x="322" y="337"/>
                    <a:pt x="332" y="336"/>
                  </a:cubicBezTo>
                  <a:cubicBezTo>
                    <a:pt x="340" y="322"/>
                    <a:pt x="339" y="301"/>
                    <a:pt x="329" y="288"/>
                  </a:cubicBezTo>
                  <a:cubicBezTo>
                    <a:pt x="331" y="271"/>
                    <a:pt x="330" y="270"/>
                    <a:pt x="346" y="273"/>
                  </a:cubicBezTo>
                  <a:cubicBezTo>
                    <a:pt x="354" y="271"/>
                    <a:pt x="360" y="268"/>
                    <a:pt x="367" y="265"/>
                  </a:cubicBezTo>
                  <a:cubicBezTo>
                    <a:pt x="372" y="271"/>
                    <a:pt x="375" y="277"/>
                    <a:pt x="380" y="283"/>
                  </a:cubicBezTo>
                  <a:cubicBezTo>
                    <a:pt x="378" y="292"/>
                    <a:pt x="368" y="295"/>
                    <a:pt x="361" y="300"/>
                  </a:cubicBezTo>
                  <a:cubicBezTo>
                    <a:pt x="358" y="307"/>
                    <a:pt x="360" y="309"/>
                    <a:pt x="367" y="310"/>
                  </a:cubicBezTo>
                  <a:cubicBezTo>
                    <a:pt x="376" y="314"/>
                    <a:pt x="385" y="320"/>
                    <a:pt x="394" y="324"/>
                  </a:cubicBezTo>
                  <a:cubicBezTo>
                    <a:pt x="401" y="322"/>
                    <a:pt x="407" y="322"/>
                    <a:pt x="413" y="318"/>
                  </a:cubicBezTo>
                  <a:cubicBezTo>
                    <a:pt x="421" y="323"/>
                    <a:pt x="427" y="329"/>
                    <a:pt x="436" y="331"/>
                  </a:cubicBezTo>
                  <a:cubicBezTo>
                    <a:pt x="444" y="330"/>
                    <a:pt x="450" y="328"/>
                    <a:pt x="457" y="327"/>
                  </a:cubicBezTo>
                  <a:cubicBezTo>
                    <a:pt x="463" y="324"/>
                    <a:pt x="469" y="321"/>
                    <a:pt x="475" y="319"/>
                  </a:cubicBezTo>
                  <a:cubicBezTo>
                    <a:pt x="479" y="314"/>
                    <a:pt x="481" y="312"/>
                    <a:pt x="487" y="310"/>
                  </a:cubicBezTo>
                  <a:cubicBezTo>
                    <a:pt x="493" y="313"/>
                    <a:pt x="498" y="318"/>
                    <a:pt x="505" y="319"/>
                  </a:cubicBezTo>
                  <a:cubicBezTo>
                    <a:pt x="513" y="318"/>
                    <a:pt x="518" y="314"/>
                    <a:pt x="526" y="312"/>
                  </a:cubicBezTo>
                  <a:cubicBezTo>
                    <a:pt x="523" y="294"/>
                    <a:pt x="526" y="293"/>
                    <a:pt x="539" y="283"/>
                  </a:cubicBezTo>
                  <a:cubicBezTo>
                    <a:pt x="542" y="276"/>
                    <a:pt x="543" y="271"/>
                    <a:pt x="539" y="264"/>
                  </a:cubicBezTo>
                  <a:cubicBezTo>
                    <a:pt x="537" y="255"/>
                    <a:pt x="543" y="258"/>
                    <a:pt x="550" y="259"/>
                  </a:cubicBezTo>
                  <a:cubicBezTo>
                    <a:pt x="556" y="262"/>
                    <a:pt x="559" y="259"/>
                    <a:pt x="565" y="258"/>
                  </a:cubicBezTo>
                  <a:cubicBezTo>
                    <a:pt x="573" y="259"/>
                    <a:pt x="574" y="263"/>
                    <a:pt x="580" y="267"/>
                  </a:cubicBezTo>
                  <a:cubicBezTo>
                    <a:pt x="593" y="264"/>
                    <a:pt x="590" y="260"/>
                    <a:pt x="584" y="250"/>
                  </a:cubicBezTo>
                  <a:cubicBezTo>
                    <a:pt x="583" y="243"/>
                    <a:pt x="581" y="239"/>
                    <a:pt x="589" y="237"/>
                  </a:cubicBezTo>
                  <a:cubicBezTo>
                    <a:pt x="604" y="226"/>
                    <a:pt x="622" y="228"/>
                    <a:pt x="640" y="225"/>
                  </a:cubicBezTo>
                  <a:cubicBezTo>
                    <a:pt x="648" y="221"/>
                    <a:pt x="656" y="219"/>
                    <a:pt x="664" y="214"/>
                  </a:cubicBezTo>
                  <a:cubicBezTo>
                    <a:pt x="666" y="201"/>
                    <a:pt x="656" y="205"/>
                    <a:pt x="644" y="204"/>
                  </a:cubicBezTo>
                  <a:cubicBezTo>
                    <a:pt x="627" y="195"/>
                    <a:pt x="606" y="201"/>
                    <a:pt x="587" y="205"/>
                  </a:cubicBezTo>
                  <a:cubicBezTo>
                    <a:pt x="583" y="211"/>
                    <a:pt x="581" y="219"/>
                    <a:pt x="575" y="220"/>
                  </a:cubicBezTo>
                  <a:cubicBezTo>
                    <a:pt x="561" y="218"/>
                    <a:pt x="555" y="209"/>
                    <a:pt x="541" y="207"/>
                  </a:cubicBezTo>
                  <a:cubicBezTo>
                    <a:pt x="533" y="199"/>
                    <a:pt x="531" y="189"/>
                    <a:pt x="524" y="180"/>
                  </a:cubicBezTo>
                  <a:cubicBezTo>
                    <a:pt x="521" y="164"/>
                    <a:pt x="528" y="153"/>
                    <a:pt x="544" y="150"/>
                  </a:cubicBezTo>
                  <a:cubicBezTo>
                    <a:pt x="564" y="135"/>
                    <a:pt x="532" y="135"/>
                    <a:pt x="568" y="132"/>
                  </a:cubicBezTo>
                  <a:cubicBezTo>
                    <a:pt x="573" y="128"/>
                    <a:pt x="573" y="125"/>
                    <a:pt x="578" y="121"/>
                  </a:cubicBezTo>
                  <a:cubicBezTo>
                    <a:pt x="585" y="107"/>
                    <a:pt x="568" y="109"/>
                    <a:pt x="559" y="108"/>
                  </a:cubicBezTo>
                  <a:cubicBezTo>
                    <a:pt x="555" y="107"/>
                    <a:pt x="552" y="103"/>
                    <a:pt x="548" y="103"/>
                  </a:cubicBezTo>
                  <a:cubicBezTo>
                    <a:pt x="543" y="103"/>
                    <a:pt x="533" y="106"/>
                    <a:pt x="533" y="106"/>
                  </a:cubicBezTo>
                  <a:cubicBezTo>
                    <a:pt x="526" y="114"/>
                    <a:pt x="528" y="116"/>
                    <a:pt x="530" y="126"/>
                  </a:cubicBezTo>
                  <a:cubicBezTo>
                    <a:pt x="529" y="139"/>
                    <a:pt x="520" y="138"/>
                    <a:pt x="508" y="141"/>
                  </a:cubicBezTo>
                  <a:cubicBezTo>
                    <a:pt x="492" y="137"/>
                    <a:pt x="486" y="143"/>
                    <a:pt x="479" y="157"/>
                  </a:cubicBezTo>
                  <a:cubicBezTo>
                    <a:pt x="485" y="173"/>
                    <a:pt x="486" y="169"/>
                    <a:pt x="479" y="186"/>
                  </a:cubicBezTo>
                  <a:cubicBezTo>
                    <a:pt x="483" y="198"/>
                    <a:pt x="493" y="203"/>
                    <a:pt x="499" y="214"/>
                  </a:cubicBezTo>
                  <a:cubicBezTo>
                    <a:pt x="500" y="220"/>
                    <a:pt x="500" y="224"/>
                    <a:pt x="497" y="229"/>
                  </a:cubicBezTo>
                  <a:cubicBezTo>
                    <a:pt x="496" y="236"/>
                    <a:pt x="489" y="240"/>
                    <a:pt x="482" y="241"/>
                  </a:cubicBezTo>
                  <a:cubicBezTo>
                    <a:pt x="474" y="245"/>
                    <a:pt x="474" y="249"/>
                    <a:pt x="470" y="256"/>
                  </a:cubicBezTo>
                  <a:cubicBezTo>
                    <a:pt x="469" y="265"/>
                    <a:pt x="469" y="274"/>
                    <a:pt x="460" y="279"/>
                  </a:cubicBezTo>
                  <a:cubicBezTo>
                    <a:pt x="457" y="286"/>
                    <a:pt x="450" y="288"/>
                    <a:pt x="443" y="289"/>
                  </a:cubicBezTo>
                  <a:cubicBezTo>
                    <a:pt x="436" y="294"/>
                    <a:pt x="430" y="299"/>
                    <a:pt x="422" y="304"/>
                  </a:cubicBezTo>
                  <a:cubicBezTo>
                    <a:pt x="414" y="300"/>
                    <a:pt x="409" y="295"/>
                    <a:pt x="404" y="288"/>
                  </a:cubicBezTo>
                  <a:cubicBezTo>
                    <a:pt x="403" y="282"/>
                    <a:pt x="401" y="276"/>
                    <a:pt x="398" y="270"/>
                  </a:cubicBezTo>
                  <a:cubicBezTo>
                    <a:pt x="397" y="263"/>
                    <a:pt x="392" y="256"/>
                    <a:pt x="389" y="250"/>
                  </a:cubicBezTo>
                  <a:cubicBezTo>
                    <a:pt x="387" y="238"/>
                    <a:pt x="387" y="240"/>
                    <a:pt x="373" y="241"/>
                  </a:cubicBezTo>
                  <a:cubicBezTo>
                    <a:pt x="365" y="244"/>
                    <a:pt x="359" y="251"/>
                    <a:pt x="350" y="253"/>
                  </a:cubicBezTo>
                  <a:cubicBezTo>
                    <a:pt x="346" y="256"/>
                    <a:pt x="341" y="259"/>
                    <a:pt x="337" y="262"/>
                  </a:cubicBezTo>
                  <a:cubicBezTo>
                    <a:pt x="328" y="260"/>
                    <a:pt x="334" y="262"/>
                    <a:pt x="322" y="256"/>
                  </a:cubicBezTo>
                  <a:cubicBezTo>
                    <a:pt x="320" y="255"/>
                    <a:pt x="316" y="253"/>
                    <a:pt x="316" y="253"/>
                  </a:cubicBezTo>
                  <a:cubicBezTo>
                    <a:pt x="312" y="247"/>
                    <a:pt x="306" y="241"/>
                    <a:pt x="302" y="235"/>
                  </a:cubicBezTo>
                  <a:cubicBezTo>
                    <a:pt x="300" y="231"/>
                    <a:pt x="296" y="223"/>
                    <a:pt x="296" y="223"/>
                  </a:cubicBezTo>
                  <a:cubicBezTo>
                    <a:pt x="294" y="214"/>
                    <a:pt x="294" y="204"/>
                    <a:pt x="298" y="195"/>
                  </a:cubicBezTo>
                  <a:cubicBezTo>
                    <a:pt x="299" y="189"/>
                    <a:pt x="301" y="183"/>
                    <a:pt x="304" y="177"/>
                  </a:cubicBezTo>
                  <a:cubicBezTo>
                    <a:pt x="307" y="161"/>
                    <a:pt x="307" y="150"/>
                    <a:pt x="325" y="147"/>
                  </a:cubicBezTo>
                  <a:cubicBezTo>
                    <a:pt x="333" y="143"/>
                    <a:pt x="343" y="140"/>
                    <a:pt x="352" y="138"/>
                  </a:cubicBezTo>
                  <a:cubicBezTo>
                    <a:pt x="358" y="135"/>
                    <a:pt x="363" y="130"/>
                    <a:pt x="370" y="129"/>
                  </a:cubicBezTo>
                  <a:cubicBezTo>
                    <a:pt x="375" y="125"/>
                    <a:pt x="377" y="121"/>
                    <a:pt x="382" y="118"/>
                  </a:cubicBezTo>
                  <a:cubicBezTo>
                    <a:pt x="386" y="112"/>
                    <a:pt x="390" y="108"/>
                    <a:pt x="394" y="102"/>
                  </a:cubicBezTo>
                  <a:cubicBezTo>
                    <a:pt x="395" y="95"/>
                    <a:pt x="399" y="90"/>
                    <a:pt x="403" y="84"/>
                  </a:cubicBezTo>
                  <a:cubicBezTo>
                    <a:pt x="404" y="77"/>
                    <a:pt x="411" y="73"/>
                    <a:pt x="418" y="72"/>
                  </a:cubicBezTo>
                  <a:cubicBezTo>
                    <a:pt x="426" y="68"/>
                    <a:pt x="431" y="62"/>
                    <a:pt x="439" y="57"/>
                  </a:cubicBezTo>
                  <a:cubicBezTo>
                    <a:pt x="446" y="46"/>
                    <a:pt x="458" y="30"/>
                    <a:pt x="470" y="25"/>
                  </a:cubicBezTo>
                  <a:cubicBezTo>
                    <a:pt x="483" y="19"/>
                    <a:pt x="500" y="21"/>
                    <a:pt x="514" y="16"/>
                  </a:cubicBezTo>
                  <a:cubicBezTo>
                    <a:pt x="518" y="13"/>
                    <a:pt x="527" y="8"/>
                    <a:pt x="532" y="7"/>
                  </a:cubicBezTo>
                  <a:cubicBezTo>
                    <a:pt x="538" y="6"/>
                    <a:pt x="545" y="5"/>
                    <a:pt x="551" y="4"/>
                  </a:cubicBezTo>
                  <a:cubicBezTo>
                    <a:pt x="553" y="4"/>
                    <a:pt x="557" y="3"/>
                    <a:pt x="557" y="3"/>
                  </a:cubicBezTo>
                  <a:cubicBezTo>
                    <a:pt x="564" y="0"/>
                    <a:pt x="567" y="3"/>
                    <a:pt x="574" y="4"/>
                  </a:cubicBezTo>
                  <a:cubicBezTo>
                    <a:pt x="580" y="9"/>
                    <a:pt x="582" y="9"/>
                    <a:pt x="589" y="7"/>
                  </a:cubicBezTo>
                  <a:cubicBezTo>
                    <a:pt x="594" y="3"/>
                    <a:pt x="601" y="1"/>
                    <a:pt x="607" y="0"/>
                  </a:cubicBezTo>
                  <a:cubicBezTo>
                    <a:pt x="618" y="1"/>
                    <a:pt x="624" y="2"/>
                    <a:pt x="634" y="4"/>
                  </a:cubicBezTo>
                  <a:cubicBezTo>
                    <a:pt x="640" y="13"/>
                    <a:pt x="634" y="19"/>
                    <a:pt x="629" y="27"/>
                  </a:cubicBezTo>
                  <a:cubicBezTo>
                    <a:pt x="633" y="35"/>
                    <a:pt x="640" y="31"/>
                    <a:pt x="646" y="28"/>
                  </a:cubicBezTo>
                  <a:cubicBezTo>
                    <a:pt x="668" y="29"/>
                    <a:pt x="674" y="31"/>
                    <a:pt x="691" y="34"/>
                  </a:cubicBezTo>
                  <a:cubicBezTo>
                    <a:pt x="696" y="38"/>
                    <a:pt x="696" y="42"/>
                    <a:pt x="703" y="43"/>
                  </a:cubicBezTo>
                  <a:cubicBezTo>
                    <a:pt x="709" y="46"/>
                    <a:pt x="712" y="43"/>
                    <a:pt x="718" y="42"/>
                  </a:cubicBezTo>
                  <a:cubicBezTo>
                    <a:pt x="724" y="39"/>
                    <a:pt x="727" y="41"/>
                    <a:pt x="731" y="46"/>
                  </a:cubicBezTo>
                  <a:cubicBezTo>
                    <a:pt x="735" y="63"/>
                    <a:pt x="734" y="48"/>
                    <a:pt x="742" y="43"/>
                  </a:cubicBezTo>
                  <a:cubicBezTo>
                    <a:pt x="747" y="49"/>
                    <a:pt x="751" y="50"/>
                    <a:pt x="754" y="57"/>
                  </a:cubicBezTo>
                  <a:cubicBezTo>
                    <a:pt x="756" y="69"/>
                    <a:pt x="761" y="58"/>
                    <a:pt x="767" y="54"/>
                  </a:cubicBezTo>
                  <a:cubicBezTo>
                    <a:pt x="773" y="58"/>
                    <a:pt x="779" y="63"/>
                    <a:pt x="785" y="67"/>
                  </a:cubicBezTo>
                  <a:cubicBezTo>
                    <a:pt x="792" y="66"/>
                    <a:pt x="797" y="66"/>
                    <a:pt x="803" y="70"/>
                  </a:cubicBezTo>
                  <a:cubicBezTo>
                    <a:pt x="806" y="77"/>
                    <a:pt x="805" y="78"/>
                    <a:pt x="799" y="82"/>
                  </a:cubicBezTo>
                  <a:cubicBezTo>
                    <a:pt x="796" y="88"/>
                    <a:pt x="792" y="89"/>
                    <a:pt x="787" y="93"/>
                  </a:cubicBezTo>
                  <a:cubicBezTo>
                    <a:pt x="784" y="98"/>
                    <a:pt x="782" y="103"/>
                    <a:pt x="787" y="108"/>
                  </a:cubicBezTo>
                  <a:cubicBezTo>
                    <a:pt x="791" y="112"/>
                    <a:pt x="800" y="118"/>
                    <a:pt x="800" y="118"/>
                  </a:cubicBezTo>
                  <a:cubicBezTo>
                    <a:pt x="810" y="116"/>
                    <a:pt x="798" y="98"/>
                    <a:pt x="812" y="87"/>
                  </a:cubicBezTo>
                  <a:cubicBezTo>
                    <a:pt x="819" y="88"/>
                    <a:pt x="823" y="90"/>
                    <a:pt x="829" y="91"/>
                  </a:cubicBezTo>
                  <a:cubicBezTo>
                    <a:pt x="833" y="94"/>
                    <a:pt x="837" y="97"/>
                    <a:pt x="842" y="99"/>
                  </a:cubicBezTo>
                  <a:cubicBezTo>
                    <a:pt x="856" y="93"/>
                    <a:pt x="847" y="80"/>
                    <a:pt x="836" y="78"/>
                  </a:cubicBezTo>
                  <a:cubicBezTo>
                    <a:pt x="831" y="72"/>
                    <a:pt x="828" y="66"/>
                    <a:pt x="823" y="60"/>
                  </a:cubicBezTo>
                  <a:cubicBezTo>
                    <a:pt x="824" y="42"/>
                    <a:pt x="826" y="34"/>
                    <a:pt x="844" y="30"/>
                  </a:cubicBezTo>
                  <a:cubicBezTo>
                    <a:pt x="857" y="31"/>
                    <a:pt x="866" y="38"/>
                    <a:pt x="877" y="45"/>
                  </a:cubicBezTo>
                  <a:cubicBezTo>
                    <a:pt x="879" y="60"/>
                    <a:pt x="868" y="60"/>
                    <a:pt x="857" y="63"/>
                  </a:cubicBezTo>
                  <a:cubicBezTo>
                    <a:pt x="850" y="68"/>
                    <a:pt x="849" y="74"/>
                    <a:pt x="859" y="76"/>
                  </a:cubicBezTo>
                  <a:cubicBezTo>
                    <a:pt x="864" y="79"/>
                    <a:pt x="877" y="75"/>
                    <a:pt x="877" y="75"/>
                  </a:cubicBezTo>
                  <a:cubicBezTo>
                    <a:pt x="882" y="73"/>
                    <a:pt x="884" y="69"/>
                    <a:pt x="889" y="66"/>
                  </a:cubicBezTo>
                  <a:cubicBezTo>
                    <a:pt x="894" y="57"/>
                    <a:pt x="898" y="50"/>
                    <a:pt x="908" y="48"/>
                  </a:cubicBezTo>
                  <a:cubicBezTo>
                    <a:pt x="920" y="43"/>
                    <a:pt x="931" y="35"/>
                    <a:pt x="943" y="33"/>
                  </a:cubicBezTo>
                  <a:cubicBezTo>
                    <a:pt x="952" y="38"/>
                    <a:pt x="960" y="41"/>
                    <a:pt x="970" y="43"/>
                  </a:cubicBezTo>
                  <a:cubicBezTo>
                    <a:pt x="978" y="47"/>
                    <a:pt x="991" y="47"/>
                    <a:pt x="1000" y="48"/>
                  </a:cubicBezTo>
                  <a:cubicBezTo>
                    <a:pt x="1005" y="51"/>
                    <a:pt x="1009" y="53"/>
                    <a:pt x="1012" y="58"/>
                  </a:cubicBezTo>
                  <a:cubicBezTo>
                    <a:pt x="1016" y="76"/>
                    <a:pt x="1010" y="96"/>
                    <a:pt x="1009" y="115"/>
                  </a:cubicBezTo>
                  <a:cubicBezTo>
                    <a:pt x="1008" y="150"/>
                    <a:pt x="1012" y="215"/>
                    <a:pt x="1004" y="256"/>
                  </a:cubicBezTo>
                  <a:cubicBezTo>
                    <a:pt x="1002" y="273"/>
                    <a:pt x="1000" y="289"/>
                    <a:pt x="998" y="306"/>
                  </a:cubicBezTo>
                  <a:cubicBezTo>
                    <a:pt x="996" y="338"/>
                    <a:pt x="991" y="371"/>
                    <a:pt x="986" y="402"/>
                  </a:cubicBezTo>
                  <a:cubicBezTo>
                    <a:pt x="983" y="442"/>
                    <a:pt x="985" y="539"/>
                    <a:pt x="997" y="574"/>
                  </a:cubicBezTo>
                  <a:cubicBezTo>
                    <a:pt x="1001" y="624"/>
                    <a:pt x="1016" y="662"/>
                    <a:pt x="961" y="670"/>
                  </a:cubicBezTo>
                  <a:cubicBezTo>
                    <a:pt x="954" y="673"/>
                    <a:pt x="949" y="675"/>
                    <a:pt x="941" y="676"/>
                  </a:cubicBezTo>
                  <a:cubicBezTo>
                    <a:pt x="930" y="682"/>
                    <a:pt x="920" y="689"/>
                    <a:pt x="907" y="691"/>
                  </a:cubicBezTo>
                  <a:cubicBezTo>
                    <a:pt x="901" y="695"/>
                    <a:pt x="894" y="699"/>
                    <a:pt x="887" y="700"/>
                  </a:cubicBezTo>
                  <a:cubicBezTo>
                    <a:pt x="876" y="705"/>
                    <a:pt x="862" y="716"/>
                    <a:pt x="851" y="718"/>
                  </a:cubicBezTo>
                  <a:cubicBezTo>
                    <a:pt x="846" y="720"/>
                    <a:pt x="841" y="721"/>
                    <a:pt x="836" y="723"/>
                  </a:cubicBezTo>
                  <a:cubicBezTo>
                    <a:pt x="810" y="719"/>
                    <a:pt x="823" y="711"/>
                    <a:pt x="815" y="691"/>
                  </a:cubicBezTo>
                  <a:cubicBezTo>
                    <a:pt x="814" y="683"/>
                    <a:pt x="813" y="677"/>
                    <a:pt x="809" y="670"/>
                  </a:cubicBezTo>
                  <a:cubicBezTo>
                    <a:pt x="800" y="673"/>
                    <a:pt x="792" y="677"/>
                    <a:pt x="782" y="679"/>
                  </a:cubicBezTo>
                  <a:cubicBezTo>
                    <a:pt x="773" y="678"/>
                    <a:pt x="767" y="676"/>
                    <a:pt x="757" y="675"/>
                  </a:cubicBezTo>
                  <a:cubicBezTo>
                    <a:pt x="750" y="671"/>
                    <a:pt x="751" y="667"/>
                    <a:pt x="743" y="666"/>
                  </a:cubicBezTo>
                  <a:cubicBezTo>
                    <a:pt x="734" y="667"/>
                    <a:pt x="728" y="674"/>
                    <a:pt x="719" y="676"/>
                  </a:cubicBezTo>
                  <a:cubicBezTo>
                    <a:pt x="709" y="683"/>
                    <a:pt x="698" y="677"/>
                    <a:pt x="688" y="675"/>
                  </a:cubicBezTo>
                  <a:cubicBezTo>
                    <a:pt x="684" y="668"/>
                    <a:pt x="682" y="667"/>
                    <a:pt x="674" y="666"/>
                  </a:cubicBezTo>
                  <a:cubicBezTo>
                    <a:pt x="669" y="660"/>
                    <a:pt x="666" y="655"/>
                    <a:pt x="662" y="648"/>
                  </a:cubicBezTo>
                  <a:cubicBezTo>
                    <a:pt x="661" y="642"/>
                    <a:pt x="659" y="639"/>
                    <a:pt x="656" y="634"/>
                  </a:cubicBezTo>
                  <a:cubicBezTo>
                    <a:pt x="661" y="618"/>
                    <a:pt x="654" y="612"/>
                    <a:pt x="643" y="604"/>
                  </a:cubicBezTo>
                  <a:cubicBezTo>
                    <a:pt x="638" y="595"/>
                    <a:pt x="676" y="581"/>
                    <a:pt x="685" y="579"/>
                  </a:cubicBezTo>
                  <a:cubicBezTo>
                    <a:pt x="691" y="576"/>
                    <a:pt x="696" y="571"/>
                    <a:pt x="703" y="570"/>
                  </a:cubicBezTo>
                  <a:cubicBezTo>
                    <a:pt x="714" y="572"/>
                    <a:pt x="723" y="569"/>
                    <a:pt x="733" y="567"/>
                  </a:cubicBezTo>
                  <a:cubicBezTo>
                    <a:pt x="738" y="560"/>
                    <a:pt x="743" y="550"/>
                    <a:pt x="751" y="547"/>
                  </a:cubicBezTo>
                  <a:cubicBezTo>
                    <a:pt x="758" y="552"/>
                    <a:pt x="759" y="553"/>
                    <a:pt x="769" y="552"/>
                  </a:cubicBezTo>
                  <a:cubicBezTo>
                    <a:pt x="774" y="549"/>
                    <a:pt x="778" y="547"/>
                    <a:pt x="784" y="546"/>
                  </a:cubicBezTo>
                  <a:cubicBezTo>
                    <a:pt x="794" y="548"/>
                    <a:pt x="798" y="555"/>
                    <a:pt x="802" y="564"/>
                  </a:cubicBezTo>
                  <a:cubicBezTo>
                    <a:pt x="804" y="574"/>
                    <a:pt x="808" y="571"/>
                    <a:pt x="818" y="570"/>
                  </a:cubicBezTo>
                  <a:cubicBezTo>
                    <a:pt x="829" y="566"/>
                    <a:pt x="818" y="570"/>
                    <a:pt x="839" y="567"/>
                  </a:cubicBezTo>
                  <a:cubicBezTo>
                    <a:pt x="845" y="566"/>
                    <a:pt x="857" y="564"/>
                    <a:pt x="857" y="564"/>
                  </a:cubicBezTo>
                  <a:cubicBezTo>
                    <a:pt x="862" y="562"/>
                    <a:pt x="867" y="561"/>
                    <a:pt x="872" y="559"/>
                  </a:cubicBezTo>
                  <a:cubicBezTo>
                    <a:pt x="886" y="562"/>
                    <a:pt x="881" y="564"/>
                    <a:pt x="898" y="562"/>
                  </a:cubicBezTo>
                  <a:cubicBezTo>
                    <a:pt x="916" y="553"/>
                    <a:pt x="901" y="545"/>
                    <a:pt x="892" y="537"/>
                  </a:cubicBezTo>
                  <a:cubicBezTo>
                    <a:pt x="889" y="534"/>
                    <a:pt x="885" y="532"/>
                    <a:pt x="883" y="528"/>
                  </a:cubicBezTo>
                  <a:cubicBezTo>
                    <a:pt x="882" y="526"/>
                    <a:pt x="881" y="524"/>
                    <a:pt x="880" y="523"/>
                  </a:cubicBezTo>
                  <a:cubicBezTo>
                    <a:pt x="869" y="512"/>
                    <a:pt x="850" y="504"/>
                    <a:pt x="836" y="496"/>
                  </a:cubicBezTo>
                  <a:cubicBezTo>
                    <a:pt x="828" y="486"/>
                    <a:pt x="845" y="479"/>
                    <a:pt x="853" y="474"/>
                  </a:cubicBezTo>
                  <a:cubicBezTo>
                    <a:pt x="854" y="468"/>
                    <a:pt x="857" y="465"/>
                    <a:pt x="859" y="460"/>
                  </a:cubicBezTo>
                  <a:cubicBezTo>
                    <a:pt x="860" y="453"/>
                    <a:pt x="862" y="449"/>
                    <a:pt x="854" y="447"/>
                  </a:cubicBezTo>
                  <a:cubicBezTo>
                    <a:pt x="848" y="444"/>
                    <a:pt x="843" y="447"/>
                    <a:pt x="836" y="448"/>
                  </a:cubicBezTo>
                  <a:cubicBezTo>
                    <a:pt x="829" y="459"/>
                    <a:pt x="822" y="467"/>
                    <a:pt x="809" y="469"/>
                  </a:cubicBezTo>
                  <a:cubicBezTo>
                    <a:pt x="803" y="472"/>
                    <a:pt x="795" y="474"/>
                    <a:pt x="788" y="475"/>
                  </a:cubicBezTo>
                  <a:cubicBezTo>
                    <a:pt x="775" y="485"/>
                    <a:pt x="782" y="484"/>
                    <a:pt x="799" y="486"/>
                  </a:cubicBezTo>
                  <a:cubicBezTo>
                    <a:pt x="802" y="506"/>
                    <a:pt x="782" y="509"/>
                    <a:pt x="772" y="523"/>
                  </a:cubicBezTo>
                  <a:cubicBezTo>
                    <a:pt x="765" y="519"/>
                    <a:pt x="767" y="516"/>
                    <a:pt x="764" y="510"/>
                  </a:cubicBezTo>
                  <a:cubicBezTo>
                    <a:pt x="761" y="493"/>
                    <a:pt x="755" y="484"/>
                    <a:pt x="737" y="483"/>
                  </a:cubicBezTo>
                  <a:cubicBezTo>
                    <a:pt x="730" y="481"/>
                    <a:pt x="726" y="483"/>
                    <a:pt x="724" y="475"/>
                  </a:cubicBezTo>
                  <a:cubicBezTo>
                    <a:pt x="708" y="480"/>
                    <a:pt x="706" y="499"/>
                    <a:pt x="689" y="502"/>
                  </a:cubicBezTo>
                  <a:cubicBezTo>
                    <a:pt x="682" y="510"/>
                    <a:pt x="685" y="521"/>
                    <a:pt x="677" y="526"/>
                  </a:cubicBezTo>
                  <a:cubicBezTo>
                    <a:pt x="673" y="533"/>
                    <a:pt x="670" y="531"/>
                    <a:pt x="664" y="534"/>
                  </a:cubicBezTo>
                  <a:cubicBezTo>
                    <a:pt x="658" y="546"/>
                    <a:pt x="670" y="549"/>
                    <a:pt x="679" y="552"/>
                  </a:cubicBezTo>
                  <a:cubicBezTo>
                    <a:pt x="676" y="564"/>
                    <a:pt x="656" y="578"/>
                    <a:pt x="644" y="580"/>
                  </a:cubicBezTo>
                  <a:cubicBezTo>
                    <a:pt x="630" y="579"/>
                    <a:pt x="626" y="575"/>
                    <a:pt x="614" y="573"/>
                  </a:cubicBezTo>
                  <a:cubicBezTo>
                    <a:pt x="608" y="569"/>
                    <a:pt x="603" y="568"/>
                    <a:pt x="601" y="576"/>
                  </a:cubicBezTo>
                  <a:cubicBezTo>
                    <a:pt x="602" y="584"/>
                    <a:pt x="600" y="585"/>
                    <a:pt x="593" y="588"/>
                  </a:cubicBezTo>
                  <a:cubicBezTo>
                    <a:pt x="584" y="601"/>
                    <a:pt x="584" y="595"/>
                    <a:pt x="596" y="607"/>
                  </a:cubicBezTo>
                  <a:cubicBezTo>
                    <a:pt x="601" y="618"/>
                    <a:pt x="607" y="628"/>
                    <a:pt x="613" y="639"/>
                  </a:cubicBezTo>
                  <a:cubicBezTo>
                    <a:pt x="614" y="647"/>
                    <a:pt x="615" y="651"/>
                    <a:pt x="608" y="655"/>
                  </a:cubicBezTo>
                  <a:cubicBezTo>
                    <a:pt x="604" y="661"/>
                    <a:pt x="600" y="662"/>
                    <a:pt x="596" y="667"/>
                  </a:cubicBezTo>
                  <a:cubicBezTo>
                    <a:pt x="575" y="666"/>
                    <a:pt x="583" y="663"/>
                    <a:pt x="569" y="655"/>
                  </a:cubicBezTo>
                  <a:cubicBezTo>
                    <a:pt x="566" y="651"/>
                    <a:pt x="563" y="646"/>
                    <a:pt x="560" y="642"/>
                  </a:cubicBezTo>
                  <a:cubicBezTo>
                    <a:pt x="559" y="636"/>
                    <a:pt x="541" y="633"/>
                    <a:pt x="556" y="630"/>
                  </a:cubicBezTo>
                  <a:cubicBezTo>
                    <a:pt x="554" y="625"/>
                    <a:pt x="545" y="618"/>
                    <a:pt x="545" y="618"/>
                  </a:cubicBezTo>
                  <a:cubicBezTo>
                    <a:pt x="539" y="608"/>
                    <a:pt x="537" y="600"/>
                    <a:pt x="527" y="594"/>
                  </a:cubicBezTo>
                  <a:cubicBezTo>
                    <a:pt x="521" y="586"/>
                    <a:pt x="519" y="582"/>
                    <a:pt x="515" y="574"/>
                  </a:cubicBezTo>
                  <a:cubicBezTo>
                    <a:pt x="513" y="563"/>
                    <a:pt x="505" y="554"/>
                    <a:pt x="494" y="552"/>
                  </a:cubicBezTo>
                  <a:cubicBezTo>
                    <a:pt x="488" y="544"/>
                    <a:pt x="479" y="539"/>
                    <a:pt x="470" y="535"/>
                  </a:cubicBezTo>
                  <a:cubicBezTo>
                    <a:pt x="459" y="539"/>
                    <a:pt x="450" y="536"/>
                    <a:pt x="442" y="528"/>
                  </a:cubicBezTo>
                  <a:cubicBezTo>
                    <a:pt x="440" y="523"/>
                    <a:pt x="439" y="518"/>
                    <a:pt x="437" y="513"/>
                  </a:cubicBezTo>
                  <a:cubicBezTo>
                    <a:pt x="435" y="504"/>
                    <a:pt x="431" y="502"/>
                    <a:pt x="422" y="501"/>
                  </a:cubicBezTo>
                  <a:cubicBezTo>
                    <a:pt x="412" y="502"/>
                    <a:pt x="409" y="506"/>
                    <a:pt x="401" y="511"/>
                  </a:cubicBezTo>
                  <a:cubicBezTo>
                    <a:pt x="403" y="522"/>
                    <a:pt x="403" y="530"/>
                    <a:pt x="415" y="532"/>
                  </a:cubicBezTo>
                  <a:cubicBezTo>
                    <a:pt x="420" y="536"/>
                    <a:pt x="421" y="539"/>
                    <a:pt x="424" y="544"/>
                  </a:cubicBezTo>
                  <a:cubicBezTo>
                    <a:pt x="425" y="555"/>
                    <a:pt x="424" y="558"/>
                    <a:pt x="436" y="559"/>
                  </a:cubicBezTo>
                  <a:cubicBezTo>
                    <a:pt x="450" y="566"/>
                    <a:pt x="455" y="567"/>
                    <a:pt x="473" y="577"/>
                  </a:cubicBezTo>
                  <a:cubicBezTo>
                    <a:pt x="477" y="584"/>
                    <a:pt x="479" y="585"/>
                    <a:pt x="487" y="586"/>
                  </a:cubicBezTo>
                  <a:cubicBezTo>
                    <a:pt x="488" y="587"/>
                    <a:pt x="490" y="588"/>
                    <a:pt x="491" y="588"/>
                  </a:cubicBezTo>
                  <a:cubicBezTo>
                    <a:pt x="493" y="588"/>
                    <a:pt x="494" y="584"/>
                    <a:pt x="496" y="585"/>
                  </a:cubicBezTo>
                  <a:cubicBezTo>
                    <a:pt x="501" y="587"/>
                    <a:pt x="509" y="595"/>
                    <a:pt x="509" y="595"/>
                  </a:cubicBezTo>
                  <a:cubicBezTo>
                    <a:pt x="513" y="601"/>
                    <a:pt x="514" y="605"/>
                    <a:pt x="506" y="607"/>
                  </a:cubicBezTo>
                  <a:cubicBezTo>
                    <a:pt x="497" y="611"/>
                    <a:pt x="489" y="605"/>
                    <a:pt x="485" y="615"/>
                  </a:cubicBezTo>
                  <a:cubicBezTo>
                    <a:pt x="489" y="623"/>
                    <a:pt x="483" y="627"/>
                    <a:pt x="476" y="628"/>
                  </a:cubicBezTo>
                  <a:cubicBezTo>
                    <a:pt x="471" y="632"/>
                    <a:pt x="467" y="634"/>
                    <a:pt x="460" y="636"/>
                  </a:cubicBezTo>
                  <a:cubicBezTo>
                    <a:pt x="450" y="620"/>
                    <a:pt x="468" y="651"/>
                    <a:pt x="455" y="607"/>
                  </a:cubicBezTo>
                  <a:cubicBezTo>
                    <a:pt x="455" y="606"/>
                    <a:pt x="441" y="599"/>
                    <a:pt x="440" y="598"/>
                  </a:cubicBezTo>
                  <a:cubicBezTo>
                    <a:pt x="436" y="593"/>
                    <a:pt x="426" y="589"/>
                    <a:pt x="419" y="588"/>
                  </a:cubicBezTo>
                  <a:cubicBezTo>
                    <a:pt x="421" y="575"/>
                    <a:pt x="421" y="571"/>
                    <a:pt x="410" y="564"/>
                  </a:cubicBezTo>
                  <a:cubicBezTo>
                    <a:pt x="400" y="548"/>
                    <a:pt x="391" y="568"/>
                    <a:pt x="383" y="573"/>
                  </a:cubicBezTo>
                  <a:cubicBezTo>
                    <a:pt x="375" y="571"/>
                    <a:pt x="369" y="568"/>
                    <a:pt x="362" y="565"/>
                  </a:cubicBezTo>
                  <a:cubicBezTo>
                    <a:pt x="358" y="567"/>
                    <a:pt x="353" y="568"/>
                    <a:pt x="349" y="570"/>
                  </a:cubicBezTo>
                  <a:cubicBezTo>
                    <a:pt x="346" y="576"/>
                    <a:pt x="348" y="578"/>
                    <a:pt x="353" y="583"/>
                  </a:cubicBezTo>
                  <a:cubicBezTo>
                    <a:pt x="357" y="592"/>
                    <a:pt x="357" y="601"/>
                    <a:pt x="353" y="610"/>
                  </a:cubicBezTo>
                  <a:cubicBezTo>
                    <a:pt x="352" y="617"/>
                    <a:pt x="350" y="618"/>
                    <a:pt x="344" y="621"/>
                  </a:cubicBezTo>
                  <a:cubicBezTo>
                    <a:pt x="334" y="619"/>
                    <a:pt x="328" y="621"/>
                    <a:pt x="323" y="613"/>
                  </a:cubicBezTo>
                  <a:cubicBezTo>
                    <a:pt x="324" y="604"/>
                    <a:pt x="324" y="596"/>
                    <a:pt x="328" y="588"/>
                  </a:cubicBezTo>
                  <a:cubicBezTo>
                    <a:pt x="329" y="582"/>
                    <a:pt x="333" y="575"/>
                    <a:pt x="337" y="570"/>
                  </a:cubicBezTo>
                  <a:cubicBezTo>
                    <a:pt x="340" y="557"/>
                    <a:pt x="344" y="549"/>
                    <a:pt x="358" y="546"/>
                  </a:cubicBezTo>
                  <a:cubicBezTo>
                    <a:pt x="369" y="527"/>
                    <a:pt x="354" y="528"/>
                    <a:pt x="340" y="517"/>
                  </a:cubicBezTo>
                  <a:cubicBezTo>
                    <a:pt x="333" y="519"/>
                    <a:pt x="329" y="522"/>
                    <a:pt x="323" y="523"/>
                  </a:cubicBezTo>
                  <a:cubicBezTo>
                    <a:pt x="317" y="528"/>
                    <a:pt x="309" y="530"/>
                    <a:pt x="302" y="534"/>
                  </a:cubicBezTo>
                  <a:cubicBezTo>
                    <a:pt x="295" y="543"/>
                    <a:pt x="290" y="533"/>
                    <a:pt x="284" y="528"/>
                  </a:cubicBezTo>
                  <a:cubicBezTo>
                    <a:pt x="280" y="521"/>
                    <a:pt x="276" y="522"/>
                    <a:pt x="268" y="523"/>
                  </a:cubicBezTo>
                  <a:cubicBezTo>
                    <a:pt x="263" y="525"/>
                    <a:pt x="259" y="528"/>
                    <a:pt x="254" y="531"/>
                  </a:cubicBezTo>
                  <a:cubicBezTo>
                    <a:pt x="247" y="529"/>
                    <a:pt x="245" y="528"/>
                    <a:pt x="242" y="535"/>
                  </a:cubicBezTo>
                  <a:cubicBezTo>
                    <a:pt x="244" y="541"/>
                    <a:pt x="244" y="547"/>
                    <a:pt x="247" y="553"/>
                  </a:cubicBezTo>
                  <a:cubicBezTo>
                    <a:pt x="244" y="561"/>
                    <a:pt x="243" y="562"/>
                    <a:pt x="235" y="559"/>
                  </a:cubicBezTo>
                  <a:cubicBezTo>
                    <a:pt x="230" y="560"/>
                    <a:pt x="225" y="559"/>
                    <a:pt x="221" y="561"/>
                  </a:cubicBezTo>
                  <a:cubicBezTo>
                    <a:pt x="214" y="563"/>
                    <a:pt x="215" y="572"/>
                    <a:pt x="206" y="574"/>
                  </a:cubicBezTo>
                  <a:cubicBezTo>
                    <a:pt x="201" y="578"/>
                    <a:pt x="198" y="581"/>
                    <a:pt x="194" y="586"/>
                  </a:cubicBezTo>
                  <a:cubicBezTo>
                    <a:pt x="191" y="599"/>
                    <a:pt x="193" y="599"/>
                    <a:pt x="208" y="601"/>
                  </a:cubicBezTo>
                  <a:cubicBezTo>
                    <a:pt x="214" y="604"/>
                    <a:pt x="214" y="606"/>
                    <a:pt x="214" y="6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5" name="任意多边形 84">
              <a:extLst>
                <a:ext uri="{FF2B5EF4-FFF2-40B4-BE49-F238E27FC236}">
                  <a16:creationId xmlns:a16="http://schemas.microsoft.com/office/drawing/2014/main" id="{BE47DE7B-7D3B-4232-A57B-D2B068E1EC6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232" y="1290"/>
              <a:ext cx="1164" cy="618"/>
            </a:xfrm>
            <a:custGeom>
              <a:avLst/>
              <a:gdLst>
                <a:gd name="T0" fmla="*/ 307 w 1555"/>
                <a:gd name="T1" fmla="*/ 24 h 824"/>
                <a:gd name="T2" fmla="*/ 295 w 1555"/>
                <a:gd name="T3" fmla="*/ 32 h 824"/>
                <a:gd name="T4" fmla="*/ 278 w 1555"/>
                <a:gd name="T5" fmla="*/ 13 h 824"/>
                <a:gd name="T6" fmla="*/ 245 w 1555"/>
                <a:gd name="T7" fmla="*/ 6 h 824"/>
                <a:gd name="T8" fmla="*/ 233 w 1555"/>
                <a:gd name="T9" fmla="*/ 5 h 824"/>
                <a:gd name="T10" fmla="*/ 206 w 1555"/>
                <a:gd name="T11" fmla="*/ 4 h 824"/>
                <a:gd name="T12" fmla="*/ 180 w 1555"/>
                <a:gd name="T13" fmla="*/ 14 h 824"/>
                <a:gd name="T14" fmla="*/ 157 w 1555"/>
                <a:gd name="T15" fmla="*/ 19 h 824"/>
                <a:gd name="T16" fmla="*/ 153 w 1555"/>
                <a:gd name="T17" fmla="*/ 22 h 824"/>
                <a:gd name="T18" fmla="*/ 156 w 1555"/>
                <a:gd name="T19" fmla="*/ 37 h 824"/>
                <a:gd name="T20" fmla="*/ 141 w 1555"/>
                <a:gd name="T21" fmla="*/ 37 h 824"/>
                <a:gd name="T22" fmla="*/ 144 w 1555"/>
                <a:gd name="T23" fmla="*/ 48 h 824"/>
                <a:gd name="T24" fmla="*/ 152 w 1555"/>
                <a:gd name="T25" fmla="*/ 57 h 824"/>
                <a:gd name="T26" fmla="*/ 127 w 1555"/>
                <a:gd name="T27" fmla="*/ 49 h 824"/>
                <a:gd name="T28" fmla="*/ 108 w 1555"/>
                <a:gd name="T29" fmla="*/ 40 h 824"/>
                <a:gd name="T30" fmla="*/ 101 w 1555"/>
                <a:gd name="T31" fmla="*/ 46 h 824"/>
                <a:gd name="T32" fmla="*/ 125 w 1555"/>
                <a:gd name="T33" fmla="*/ 71 h 824"/>
                <a:gd name="T34" fmla="*/ 119 w 1555"/>
                <a:gd name="T35" fmla="*/ 93 h 824"/>
                <a:gd name="T36" fmla="*/ 103 w 1555"/>
                <a:gd name="T37" fmla="*/ 90 h 824"/>
                <a:gd name="T38" fmla="*/ 118 w 1555"/>
                <a:gd name="T39" fmla="*/ 82 h 824"/>
                <a:gd name="T40" fmla="*/ 96 w 1555"/>
                <a:gd name="T41" fmla="*/ 51 h 824"/>
                <a:gd name="T42" fmla="*/ 90 w 1555"/>
                <a:gd name="T43" fmla="*/ 42 h 824"/>
                <a:gd name="T44" fmla="*/ 74 w 1555"/>
                <a:gd name="T45" fmla="*/ 40 h 824"/>
                <a:gd name="T46" fmla="*/ 70 w 1555"/>
                <a:gd name="T47" fmla="*/ 50 h 824"/>
                <a:gd name="T48" fmla="*/ 86 w 1555"/>
                <a:gd name="T49" fmla="*/ 68 h 824"/>
                <a:gd name="T50" fmla="*/ 91 w 1555"/>
                <a:gd name="T51" fmla="*/ 79 h 824"/>
                <a:gd name="T52" fmla="*/ 67 w 1555"/>
                <a:gd name="T53" fmla="*/ 73 h 824"/>
                <a:gd name="T54" fmla="*/ 44 w 1555"/>
                <a:gd name="T55" fmla="*/ 79 h 824"/>
                <a:gd name="T56" fmla="*/ 31 w 1555"/>
                <a:gd name="T57" fmla="*/ 79 h 824"/>
                <a:gd name="T58" fmla="*/ 10 w 1555"/>
                <a:gd name="T59" fmla="*/ 107 h 824"/>
                <a:gd name="T60" fmla="*/ 7 w 1555"/>
                <a:gd name="T61" fmla="*/ 121 h 824"/>
                <a:gd name="T62" fmla="*/ 0 w 1555"/>
                <a:gd name="T63" fmla="*/ 194 h 824"/>
                <a:gd name="T64" fmla="*/ 10 w 1555"/>
                <a:gd name="T65" fmla="*/ 312 h 824"/>
                <a:gd name="T66" fmla="*/ 40 w 1555"/>
                <a:gd name="T67" fmla="*/ 346 h 824"/>
                <a:gd name="T68" fmla="*/ 83 w 1555"/>
                <a:gd name="T69" fmla="*/ 347 h 824"/>
                <a:gd name="T70" fmla="*/ 118 w 1555"/>
                <a:gd name="T71" fmla="*/ 339 h 824"/>
                <a:gd name="T72" fmla="*/ 165 w 1555"/>
                <a:gd name="T73" fmla="*/ 304 h 824"/>
                <a:gd name="T74" fmla="*/ 216 w 1555"/>
                <a:gd name="T75" fmla="*/ 266 h 824"/>
                <a:gd name="T76" fmla="*/ 272 w 1555"/>
                <a:gd name="T77" fmla="*/ 218 h 824"/>
                <a:gd name="T78" fmla="*/ 338 w 1555"/>
                <a:gd name="T79" fmla="*/ 181 h 824"/>
                <a:gd name="T80" fmla="*/ 380 w 1555"/>
                <a:gd name="T81" fmla="*/ 157 h 824"/>
                <a:gd name="T82" fmla="*/ 445 w 1555"/>
                <a:gd name="T83" fmla="*/ 118 h 824"/>
                <a:gd name="T84" fmla="*/ 493 w 1555"/>
                <a:gd name="T85" fmla="*/ 91 h 824"/>
                <a:gd name="T86" fmla="*/ 540 w 1555"/>
                <a:gd name="T87" fmla="*/ 60 h 824"/>
                <a:gd name="T88" fmla="*/ 598 w 1555"/>
                <a:gd name="T89" fmla="*/ 42 h 824"/>
                <a:gd name="T90" fmla="*/ 630 w 1555"/>
                <a:gd name="T91" fmla="*/ 13 h 824"/>
                <a:gd name="T92" fmla="*/ 650 w 1555"/>
                <a:gd name="T93" fmla="*/ 8 h 824"/>
                <a:gd name="T94" fmla="*/ 636 w 1555"/>
                <a:gd name="T95" fmla="*/ 0 h 824"/>
                <a:gd name="T96" fmla="*/ 585 w 1555"/>
                <a:gd name="T97" fmla="*/ 10 h 824"/>
                <a:gd name="T98" fmla="*/ 569 w 1555"/>
                <a:gd name="T99" fmla="*/ 24 h 824"/>
                <a:gd name="T100" fmla="*/ 557 w 1555"/>
                <a:gd name="T101" fmla="*/ 40 h 824"/>
                <a:gd name="T102" fmla="*/ 535 w 1555"/>
                <a:gd name="T103" fmla="*/ 33 h 824"/>
                <a:gd name="T104" fmla="*/ 502 w 1555"/>
                <a:gd name="T105" fmla="*/ 30 h 824"/>
                <a:gd name="T106" fmla="*/ 481 w 1555"/>
                <a:gd name="T107" fmla="*/ 32 h 824"/>
                <a:gd name="T108" fmla="*/ 453 w 1555"/>
                <a:gd name="T109" fmla="*/ 22 h 824"/>
                <a:gd name="T110" fmla="*/ 415 w 1555"/>
                <a:gd name="T111" fmla="*/ 38 h 824"/>
                <a:gd name="T112" fmla="*/ 402 w 1555"/>
                <a:gd name="T113" fmla="*/ 34 h 824"/>
                <a:gd name="T114" fmla="*/ 371 w 1555"/>
                <a:gd name="T115" fmla="*/ 22 h 824"/>
                <a:gd name="T116" fmla="*/ 335 w 1555"/>
                <a:gd name="T117" fmla="*/ 33 h 82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555"/>
                <a:gd name="T178" fmla="*/ 0 h 824"/>
                <a:gd name="T179" fmla="*/ 1555 w 1555"/>
                <a:gd name="T180" fmla="*/ 824 h 82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555" h="824">
                  <a:moveTo>
                    <a:pt x="760" y="58"/>
                  </a:moveTo>
                  <a:cubicBezTo>
                    <a:pt x="748" y="56"/>
                    <a:pt x="744" y="54"/>
                    <a:pt x="732" y="56"/>
                  </a:cubicBezTo>
                  <a:cubicBezTo>
                    <a:pt x="725" y="60"/>
                    <a:pt x="723" y="68"/>
                    <a:pt x="716" y="72"/>
                  </a:cubicBezTo>
                  <a:cubicBezTo>
                    <a:pt x="712" y="74"/>
                    <a:pt x="704" y="76"/>
                    <a:pt x="704" y="76"/>
                  </a:cubicBezTo>
                  <a:cubicBezTo>
                    <a:pt x="694" y="60"/>
                    <a:pt x="695" y="63"/>
                    <a:pt x="676" y="60"/>
                  </a:cubicBezTo>
                  <a:cubicBezTo>
                    <a:pt x="664" y="52"/>
                    <a:pt x="671" y="41"/>
                    <a:pt x="664" y="30"/>
                  </a:cubicBezTo>
                  <a:cubicBezTo>
                    <a:pt x="655" y="16"/>
                    <a:pt x="630" y="12"/>
                    <a:pt x="614" y="8"/>
                  </a:cubicBezTo>
                  <a:cubicBezTo>
                    <a:pt x="592" y="10"/>
                    <a:pt x="602" y="8"/>
                    <a:pt x="584" y="14"/>
                  </a:cubicBezTo>
                  <a:cubicBezTo>
                    <a:pt x="578" y="16"/>
                    <a:pt x="566" y="20"/>
                    <a:pt x="566" y="20"/>
                  </a:cubicBezTo>
                  <a:cubicBezTo>
                    <a:pt x="546" y="15"/>
                    <a:pt x="567" y="23"/>
                    <a:pt x="556" y="12"/>
                  </a:cubicBezTo>
                  <a:cubicBezTo>
                    <a:pt x="551" y="7"/>
                    <a:pt x="538" y="4"/>
                    <a:pt x="532" y="0"/>
                  </a:cubicBezTo>
                  <a:cubicBezTo>
                    <a:pt x="518" y="2"/>
                    <a:pt x="504" y="3"/>
                    <a:pt x="490" y="8"/>
                  </a:cubicBezTo>
                  <a:cubicBezTo>
                    <a:pt x="484" y="25"/>
                    <a:pt x="480" y="29"/>
                    <a:pt x="466" y="38"/>
                  </a:cubicBezTo>
                  <a:cubicBezTo>
                    <a:pt x="448" y="35"/>
                    <a:pt x="450" y="32"/>
                    <a:pt x="430" y="34"/>
                  </a:cubicBezTo>
                  <a:cubicBezTo>
                    <a:pt x="422" y="37"/>
                    <a:pt x="419" y="39"/>
                    <a:pt x="414" y="46"/>
                  </a:cubicBezTo>
                  <a:cubicBezTo>
                    <a:pt x="407" y="45"/>
                    <a:pt x="384" y="42"/>
                    <a:pt x="374" y="46"/>
                  </a:cubicBezTo>
                  <a:cubicBezTo>
                    <a:pt x="372" y="47"/>
                    <a:pt x="372" y="50"/>
                    <a:pt x="370" y="52"/>
                  </a:cubicBezTo>
                  <a:cubicBezTo>
                    <a:pt x="368" y="53"/>
                    <a:pt x="366" y="53"/>
                    <a:pt x="364" y="54"/>
                  </a:cubicBezTo>
                  <a:cubicBezTo>
                    <a:pt x="361" y="63"/>
                    <a:pt x="362" y="67"/>
                    <a:pt x="370" y="72"/>
                  </a:cubicBezTo>
                  <a:cubicBezTo>
                    <a:pt x="374" y="77"/>
                    <a:pt x="377" y="79"/>
                    <a:pt x="372" y="86"/>
                  </a:cubicBezTo>
                  <a:cubicBezTo>
                    <a:pt x="368" y="91"/>
                    <a:pt x="354" y="94"/>
                    <a:pt x="354" y="94"/>
                  </a:cubicBezTo>
                  <a:cubicBezTo>
                    <a:pt x="349" y="90"/>
                    <a:pt x="336" y="86"/>
                    <a:pt x="336" y="86"/>
                  </a:cubicBezTo>
                  <a:cubicBezTo>
                    <a:pt x="326" y="88"/>
                    <a:pt x="322" y="87"/>
                    <a:pt x="316" y="96"/>
                  </a:cubicBezTo>
                  <a:cubicBezTo>
                    <a:pt x="320" y="110"/>
                    <a:pt x="331" y="110"/>
                    <a:pt x="344" y="114"/>
                  </a:cubicBezTo>
                  <a:cubicBezTo>
                    <a:pt x="350" y="116"/>
                    <a:pt x="362" y="120"/>
                    <a:pt x="362" y="120"/>
                  </a:cubicBezTo>
                  <a:cubicBezTo>
                    <a:pt x="367" y="127"/>
                    <a:pt x="372" y="131"/>
                    <a:pt x="362" y="134"/>
                  </a:cubicBezTo>
                  <a:cubicBezTo>
                    <a:pt x="350" y="126"/>
                    <a:pt x="334" y="119"/>
                    <a:pt x="320" y="114"/>
                  </a:cubicBezTo>
                  <a:cubicBezTo>
                    <a:pt x="314" y="115"/>
                    <a:pt x="308" y="115"/>
                    <a:pt x="302" y="116"/>
                  </a:cubicBezTo>
                  <a:cubicBezTo>
                    <a:pt x="298" y="117"/>
                    <a:pt x="290" y="120"/>
                    <a:pt x="290" y="120"/>
                  </a:cubicBezTo>
                  <a:cubicBezTo>
                    <a:pt x="275" y="117"/>
                    <a:pt x="272" y="99"/>
                    <a:pt x="256" y="94"/>
                  </a:cubicBezTo>
                  <a:cubicBezTo>
                    <a:pt x="253" y="95"/>
                    <a:pt x="248" y="94"/>
                    <a:pt x="246" y="96"/>
                  </a:cubicBezTo>
                  <a:cubicBezTo>
                    <a:pt x="243" y="99"/>
                    <a:pt x="242" y="108"/>
                    <a:pt x="242" y="108"/>
                  </a:cubicBezTo>
                  <a:cubicBezTo>
                    <a:pt x="245" y="116"/>
                    <a:pt x="262" y="124"/>
                    <a:pt x="262" y="124"/>
                  </a:cubicBezTo>
                  <a:cubicBezTo>
                    <a:pt x="275" y="143"/>
                    <a:pt x="278" y="153"/>
                    <a:pt x="298" y="166"/>
                  </a:cubicBezTo>
                  <a:cubicBezTo>
                    <a:pt x="306" y="178"/>
                    <a:pt x="306" y="194"/>
                    <a:pt x="314" y="206"/>
                  </a:cubicBezTo>
                  <a:cubicBezTo>
                    <a:pt x="310" y="217"/>
                    <a:pt x="294" y="217"/>
                    <a:pt x="284" y="220"/>
                  </a:cubicBezTo>
                  <a:cubicBezTo>
                    <a:pt x="280" y="221"/>
                    <a:pt x="272" y="224"/>
                    <a:pt x="272" y="224"/>
                  </a:cubicBezTo>
                  <a:cubicBezTo>
                    <a:pt x="261" y="223"/>
                    <a:pt x="250" y="225"/>
                    <a:pt x="246" y="214"/>
                  </a:cubicBezTo>
                  <a:cubicBezTo>
                    <a:pt x="257" y="210"/>
                    <a:pt x="267" y="212"/>
                    <a:pt x="278" y="208"/>
                  </a:cubicBezTo>
                  <a:cubicBezTo>
                    <a:pt x="283" y="201"/>
                    <a:pt x="284" y="203"/>
                    <a:pt x="280" y="194"/>
                  </a:cubicBezTo>
                  <a:cubicBezTo>
                    <a:pt x="280" y="193"/>
                    <a:pt x="245" y="150"/>
                    <a:pt x="242" y="148"/>
                  </a:cubicBezTo>
                  <a:cubicBezTo>
                    <a:pt x="238" y="136"/>
                    <a:pt x="239" y="128"/>
                    <a:pt x="228" y="120"/>
                  </a:cubicBezTo>
                  <a:cubicBezTo>
                    <a:pt x="226" y="114"/>
                    <a:pt x="230" y="102"/>
                    <a:pt x="230" y="102"/>
                  </a:cubicBezTo>
                  <a:cubicBezTo>
                    <a:pt x="210" y="89"/>
                    <a:pt x="242" y="108"/>
                    <a:pt x="214" y="100"/>
                  </a:cubicBezTo>
                  <a:cubicBezTo>
                    <a:pt x="211" y="99"/>
                    <a:pt x="202" y="87"/>
                    <a:pt x="198" y="84"/>
                  </a:cubicBezTo>
                  <a:cubicBezTo>
                    <a:pt x="187" y="86"/>
                    <a:pt x="184" y="86"/>
                    <a:pt x="176" y="94"/>
                  </a:cubicBezTo>
                  <a:cubicBezTo>
                    <a:pt x="174" y="100"/>
                    <a:pt x="172" y="106"/>
                    <a:pt x="170" y="112"/>
                  </a:cubicBezTo>
                  <a:cubicBezTo>
                    <a:pt x="169" y="114"/>
                    <a:pt x="168" y="118"/>
                    <a:pt x="168" y="118"/>
                  </a:cubicBezTo>
                  <a:cubicBezTo>
                    <a:pt x="168" y="119"/>
                    <a:pt x="162" y="144"/>
                    <a:pt x="166" y="148"/>
                  </a:cubicBezTo>
                  <a:cubicBezTo>
                    <a:pt x="175" y="157"/>
                    <a:pt x="194" y="155"/>
                    <a:pt x="204" y="162"/>
                  </a:cubicBezTo>
                  <a:cubicBezTo>
                    <a:pt x="208" y="165"/>
                    <a:pt x="216" y="170"/>
                    <a:pt x="216" y="170"/>
                  </a:cubicBezTo>
                  <a:cubicBezTo>
                    <a:pt x="221" y="184"/>
                    <a:pt x="221" y="178"/>
                    <a:pt x="218" y="188"/>
                  </a:cubicBezTo>
                  <a:cubicBezTo>
                    <a:pt x="204" y="186"/>
                    <a:pt x="205" y="182"/>
                    <a:pt x="194" y="176"/>
                  </a:cubicBezTo>
                  <a:cubicBezTo>
                    <a:pt x="185" y="171"/>
                    <a:pt x="164" y="172"/>
                    <a:pt x="160" y="172"/>
                  </a:cubicBezTo>
                  <a:cubicBezTo>
                    <a:pt x="140" y="159"/>
                    <a:pt x="120" y="169"/>
                    <a:pt x="96" y="170"/>
                  </a:cubicBezTo>
                  <a:cubicBezTo>
                    <a:pt x="99" y="178"/>
                    <a:pt x="103" y="178"/>
                    <a:pt x="106" y="186"/>
                  </a:cubicBezTo>
                  <a:cubicBezTo>
                    <a:pt x="103" y="202"/>
                    <a:pt x="103" y="199"/>
                    <a:pt x="92" y="192"/>
                  </a:cubicBezTo>
                  <a:cubicBezTo>
                    <a:pt x="86" y="183"/>
                    <a:pt x="90" y="184"/>
                    <a:pt x="74" y="188"/>
                  </a:cubicBezTo>
                  <a:cubicBezTo>
                    <a:pt x="70" y="189"/>
                    <a:pt x="62" y="192"/>
                    <a:pt x="62" y="192"/>
                  </a:cubicBezTo>
                  <a:cubicBezTo>
                    <a:pt x="49" y="211"/>
                    <a:pt x="43" y="237"/>
                    <a:pt x="26" y="254"/>
                  </a:cubicBezTo>
                  <a:cubicBezTo>
                    <a:pt x="23" y="266"/>
                    <a:pt x="25" y="259"/>
                    <a:pt x="20" y="274"/>
                  </a:cubicBezTo>
                  <a:cubicBezTo>
                    <a:pt x="19" y="278"/>
                    <a:pt x="16" y="286"/>
                    <a:pt x="16" y="286"/>
                  </a:cubicBezTo>
                  <a:cubicBezTo>
                    <a:pt x="11" y="325"/>
                    <a:pt x="16" y="366"/>
                    <a:pt x="6" y="404"/>
                  </a:cubicBezTo>
                  <a:cubicBezTo>
                    <a:pt x="4" y="423"/>
                    <a:pt x="2" y="441"/>
                    <a:pt x="0" y="460"/>
                  </a:cubicBezTo>
                  <a:cubicBezTo>
                    <a:pt x="1" y="530"/>
                    <a:pt x="3" y="592"/>
                    <a:pt x="14" y="660"/>
                  </a:cubicBezTo>
                  <a:cubicBezTo>
                    <a:pt x="15" y="683"/>
                    <a:pt x="12" y="717"/>
                    <a:pt x="26" y="738"/>
                  </a:cubicBezTo>
                  <a:cubicBezTo>
                    <a:pt x="31" y="759"/>
                    <a:pt x="39" y="781"/>
                    <a:pt x="58" y="794"/>
                  </a:cubicBezTo>
                  <a:cubicBezTo>
                    <a:pt x="66" y="806"/>
                    <a:pt x="81" y="818"/>
                    <a:pt x="96" y="820"/>
                  </a:cubicBezTo>
                  <a:cubicBezTo>
                    <a:pt x="109" y="822"/>
                    <a:pt x="134" y="824"/>
                    <a:pt x="134" y="824"/>
                  </a:cubicBezTo>
                  <a:cubicBezTo>
                    <a:pt x="155" y="823"/>
                    <a:pt x="177" y="823"/>
                    <a:pt x="198" y="822"/>
                  </a:cubicBezTo>
                  <a:cubicBezTo>
                    <a:pt x="210" y="821"/>
                    <a:pt x="234" y="818"/>
                    <a:pt x="234" y="818"/>
                  </a:cubicBezTo>
                  <a:cubicBezTo>
                    <a:pt x="251" y="814"/>
                    <a:pt x="266" y="808"/>
                    <a:pt x="282" y="804"/>
                  </a:cubicBezTo>
                  <a:cubicBezTo>
                    <a:pt x="296" y="795"/>
                    <a:pt x="310" y="785"/>
                    <a:pt x="324" y="776"/>
                  </a:cubicBezTo>
                  <a:cubicBezTo>
                    <a:pt x="341" y="751"/>
                    <a:pt x="370" y="737"/>
                    <a:pt x="394" y="720"/>
                  </a:cubicBezTo>
                  <a:cubicBezTo>
                    <a:pt x="408" y="710"/>
                    <a:pt x="418" y="696"/>
                    <a:pt x="432" y="686"/>
                  </a:cubicBezTo>
                  <a:cubicBezTo>
                    <a:pt x="459" y="667"/>
                    <a:pt x="489" y="650"/>
                    <a:pt x="516" y="632"/>
                  </a:cubicBezTo>
                  <a:cubicBezTo>
                    <a:pt x="524" y="620"/>
                    <a:pt x="539" y="615"/>
                    <a:pt x="550" y="604"/>
                  </a:cubicBezTo>
                  <a:cubicBezTo>
                    <a:pt x="576" y="578"/>
                    <a:pt x="614" y="529"/>
                    <a:pt x="648" y="516"/>
                  </a:cubicBezTo>
                  <a:cubicBezTo>
                    <a:pt x="678" y="486"/>
                    <a:pt x="721" y="456"/>
                    <a:pt x="762" y="446"/>
                  </a:cubicBezTo>
                  <a:cubicBezTo>
                    <a:pt x="775" y="437"/>
                    <a:pt x="791" y="433"/>
                    <a:pt x="806" y="428"/>
                  </a:cubicBezTo>
                  <a:cubicBezTo>
                    <a:pt x="819" y="424"/>
                    <a:pt x="830" y="415"/>
                    <a:pt x="844" y="412"/>
                  </a:cubicBezTo>
                  <a:cubicBezTo>
                    <a:pt x="863" y="399"/>
                    <a:pt x="885" y="379"/>
                    <a:pt x="906" y="372"/>
                  </a:cubicBezTo>
                  <a:cubicBezTo>
                    <a:pt x="935" y="349"/>
                    <a:pt x="973" y="341"/>
                    <a:pt x="1002" y="318"/>
                  </a:cubicBezTo>
                  <a:cubicBezTo>
                    <a:pt x="1020" y="303"/>
                    <a:pt x="1042" y="294"/>
                    <a:pt x="1060" y="280"/>
                  </a:cubicBezTo>
                  <a:cubicBezTo>
                    <a:pt x="1071" y="272"/>
                    <a:pt x="1084" y="259"/>
                    <a:pt x="1098" y="254"/>
                  </a:cubicBezTo>
                  <a:cubicBezTo>
                    <a:pt x="1121" y="237"/>
                    <a:pt x="1149" y="230"/>
                    <a:pt x="1174" y="216"/>
                  </a:cubicBezTo>
                  <a:cubicBezTo>
                    <a:pt x="1193" y="205"/>
                    <a:pt x="1210" y="188"/>
                    <a:pt x="1230" y="180"/>
                  </a:cubicBezTo>
                  <a:cubicBezTo>
                    <a:pt x="1241" y="169"/>
                    <a:pt x="1272" y="146"/>
                    <a:pt x="1288" y="142"/>
                  </a:cubicBezTo>
                  <a:cubicBezTo>
                    <a:pt x="1306" y="130"/>
                    <a:pt x="1329" y="126"/>
                    <a:pt x="1350" y="120"/>
                  </a:cubicBezTo>
                  <a:cubicBezTo>
                    <a:pt x="1375" y="112"/>
                    <a:pt x="1400" y="104"/>
                    <a:pt x="1426" y="98"/>
                  </a:cubicBezTo>
                  <a:cubicBezTo>
                    <a:pt x="1436" y="88"/>
                    <a:pt x="1460" y="80"/>
                    <a:pt x="1474" y="76"/>
                  </a:cubicBezTo>
                  <a:cubicBezTo>
                    <a:pt x="1491" y="65"/>
                    <a:pt x="1485" y="41"/>
                    <a:pt x="1502" y="30"/>
                  </a:cubicBezTo>
                  <a:cubicBezTo>
                    <a:pt x="1506" y="23"/>
                    <a:pt x="1537" y="28"/>
                    <a:pt x="1544" y="26"/>
                  </a:cubicBezTo>
                  <a:cubicBezTo>
                    <a:pt x="1545" y="24"/>
                    <a:pt x="1546" y="22"/>
                    <a:pt x="1548" y="20"/>
                  </a:cubicBezTo>
                  <a:cubicBezTo>
                    <a:pt x="1550" y="19"/>
                    <a:pt x="1555" y="20"/>
                    <a:pt x="1554" y="18"/>
                  </a:cubicBezTo>
                  <a:cubicBezTo>
                    <a:pt x="1549" y="10"/>
                    <a:pt x="1527" y="3"/>
                    <a:pt x="1518" y="0"/>
                  </a:cubicBezTo>
                  <a:cubicBezTo>
                    <a:pt x="1483" y="3"/>
                    <a:pt x="1450" y="10"/>
                    <a:pt x="1414" y="12"/>
                  </a:cubicBezTo>
                  <a:cubicBezTo>
                    <a:pt x="1399" y="17"/>
                    <a:pt x="1405" y="13"/>
                    <a:pt x="1396" y="22"/>
                  </a:cubicBezTo>
                  <a:cubicBezTo>
                    <a:pt x="1394" y="28"/>
                    <a:pt x="1382" y="36"/>
                    <a:pt x="1382" y="36"/>
                  </a:cubicBezTo>
                  <a:cubicBezTo>
                    <a:pt x="1375" y="58"/>
                    <a:pt x="1394" y="54"/>
                    <a:pt x="1356" y="58"/>
                  </a:cubicBezTo>
                  <a:cubicBezTo>
                    <a:pt x="1351" y="66"/>
                    <a:pt x="1347" y="82"/>
                    <a:pt x="1340" y="88"/>
                  </a:cubicBezTo>
                  <a:cubicBezTo>
                    <a:pt x="1336" y="91"/>
                    <a:pt x="1328" y="96"/>
                    <a:pt x="1328" y="96"/>
                  </a:cubicBezTo>
                  <a:cubicBezTo>
                    <a:pt x="1321" y="94"/>
                    <a:pt x="1310" y="86"/>
                    <a:pt x="1310" y="86"/>
                  </a:cubicBezTo>
                  <a:cubicBezTo>
                    <a:pt x="1300" y="71"/>
                    <a:pt x="1296" y="76"/>
                    <a:pt x="1276" y="78"/>
                  </a:cubicBezTo>
                  <a:cubicBezTo>
                    <a:pt x="1261" y="83"/>
                    <a:pt x="1240" y="78"/>
                    <a:pt x="1224" y="76"/>
                  </a:cubicBezTo>
                  <a:cubicBezTo>
                    <a:pt x="1215" y="75"/>
                    <a:pt x="1196" y="72"/>
                    <a:pt x="1196" y="72"/>
                  </a:cubicBezTo>
                  <a:cubicBezTo>
                    <a:pt x="1178" y="66"/>
                    <a:pt x="1188" y="68"/>
                    <a:pt x="1166" y="70"/>
                  </a:cubicBezTo>
                  <a:cubicBezTo>
                    <a:pt x="1159" y="72"/>
                    <a:pt x="1146" y="76"/>
                    <a:pt x="1146" y="76"/>
                  </a:cubicBezTo>
                  <a:cubicBezTo>
                    <a:pt x="1130" y="71"/>
                    <a:pt x="1113" y="69"/>
                    <a:pt x="1096" y="68"/>
                  </a:cubicBezTo>
                  <a:cubicBezTo>
                    <a:pt x="1091" y="61"/>
                    <a:pt x="1088" y="57"/>
                    <a:pt x="1080" y="54"/>
                  </a:cubicBezTo>
                  <a:cubicBezTo>
                    <a:pt x="1061" y="56"/>
                    <a:pt x="1042" y="62"/>
                    <a:pt x="1024" y="68"/>
                  </a:cubicBezTo>
                  <a:cubicBezTo>
                    <a:pt x="1019" y="89"/>
                    <a:pt x="1007" y="87"/>
                    <a:pt x="988" y="90"/>
                  </a:cubicBezTo>
                  <a:cubicBezTo>
                    <a:pt x="985" y="100"/>
                    <a:pt x="985" y="103"/>
                    <a:pt x="974" y="100"/>
                  </a:cubicBezTo>
                  <a:cubicBezTo>
                    <a:pt x="966" y="92"/>
                    <a:pt x="968" y="83"/>
                    <a:pt x="958" y="80"/>
                  </a:cubicBezTo>
                  <a:cubicBezTo>
                    <a:pt x="944" y="85"/>
                    <a:pt x="950" y="82"/>
                    <a:pt x="940" y="88"/>
                  </a:cubicBezTo>
                  <a:cubicBezTo>
                    <a:pt x="921" y="75"/>
                    <a:pt x="908" y="61"/>
                    <a:pt x="886" y="54"/>
                  </a:cubicBezTo>
                  <a:cubicBezTo>
                    <a:pt x="863" y="56"/>
                    <a:pt x="843" y="60"/>
                    <a:pt x="820" y="62"/>
                  </a:cubicBezTo>
                  <a:cubicBezTo>
                    <a:pt x="806" y="67"/>
                    <a:pt x="811" y="74"/>
                    <a:pt x="800" y="78"/>
                  </a:cubicBezTo>
                  <a:cubicBezTo>
                    <a:pt x="782" y="75"/>
                    <a:pt x="773" y="71"/>
                    <a:pt x="760" y="5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6" name="任意多边形 85">
              <a:extLst>
                <a:ext uri="{FF2B5EF4-FFF2-40B4-BE49-F238E27FC236}">
                  <a16:creationId xmlns:a16="http://schemas.microsoft.com/office/drawing/2014/main" id="{2CF56680-56A5-439F-9714-DACEC1D4A44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185" y="1299"/>
              <a:ext cx="141" cy="108"/>
            </a:xfrm>
            <a:custGeom>
              <a:avLst/>
              <a:gdLst>
                <a:gd name="T0" fmla="*/ 71 w 189"/>
                <a:gd name="T1" fmla="*/ 2 h 144"/>
                <a:gd name="T2" fmla="*/ 77 w 189"/>
                <a:gd name="T3" fmla="*/ 2 h 144"/>
                <a:gd name="T4" fmla="*/ 78 w 189"/>
                <a:gd name="T5" fmla="*/ 7 h 144"/>
                <a:gd name="T6" fmla="*/ 78 w 189"/>
                <a:gd name="T7" fmla="*/ 10 h 144"/>
                <a:gd name="T8" fmla="*/ 54 w 189"/>
                <a:gd name="T9" fmla="*/ 19 h 144"/>
                <a:gd name="T10" fmla="*/ 45 w 189"/>
                <a:gd name="T11" fmla="*/ 24 h 144"/>
                <a:gd name="T12" fmla="*/ 40 w 189"/>
                <a:gd name="T13" fmla="*/ 26 h 144"/>
                <a:gd name="T14" fmla="*/ 30 w 189"/>
                <a:gd name="T15" fmla="*/ 34 h 144"/>
                <a:gd name="T16" fmla="*/ 31 w 189"/>
                <a:gd name="T17" fmla="*/ 39 h 144"/>
                <a:gd name="T18" fmla="*/ 34 w 189"/>
                <a:gd name="T19" fmla="*/ 49 h 144"/>
                <a:gd name="T20" fmla="*/ 45 w 189"/>
                <a:gd name="T21" fmla="*/ 53 h 144"/>
                <a:gd name="T22" fmla="*/ 38 w 189"/>
                <a:gd name="T23" fmla="*/ 59 h 144"/>
                <a:gd name="T24" fmla="*/ 34 w 189"/>
                <a:gd name="T25" fmla="*/ 55 h 144"/>
                <a:gd name="T26" fmla="*/ 30 w 189"/>
                <a:gd name="T27" fmla="*/ 57 h 144"/>
                <a:gd name="T28" fmla="*/ 9 w 189"/>
                <a:gd name="T29" fmla="*/ 51 h 144"/>
                <a:gd name="T30" fmla="*/ 7 w 189"/>
                <a:gd name="T31" fmla="*/ 44 h 144"/>
                <a:gd name="T32" fmla="*/ 19 w 189"/>
                <a:gd name="T33" fmla="*/ 37 h 144"/>
                <a:gd name="T34" fmla="*/ 21 w 189"/>
                <a:gd name="T35" fmla="*/ 32 h 144"/>
                <a:gd name="T36" fmla="*/ 19 w 189"/>
                <a:gd name="T37" fmla="*/ 27 h 144"/>
                <a:gd name="T38" fmla="*/ 30 w 189"/>
                <a:gd name="T39" fmla="*/ 19 h 144"/>
                <a:gd name="T40" fmla="*/ 40 w 189"/>
                <a:gd name="T41" fmla="*/ 15 h 144"/>
                <a:gd name="T42" fmla="*/ 47 w 189"/>
                <a:gd name="T43" fmla="*/ 10 h 144"/>
                <a:gd name="T44" fmla="*/ 71 w 189"/>
                <a:gd name="T45" fmla="*/ 2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89"/>
                <a:gd name="T70" fmla="*/ 0 h 144"/>
                <a:gd name="T71" fmla="*/ 189 w 189"/>
                <a:gd name="T72" fmla="*/ 144 h 1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7" name="任意多边形 86">
              <a:extLst>
                <a:ext uri="{FF2B5EF4-FFF2-40B4-BE49-F238E27FC236}">
                  <a16:creationId xmlns:a16="http://schemas.microsoft.com/office/drawing/2014/main" id="{97DD1A3A-8C76-44C0-8528-6A511D7C8CD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269" y="1403"/>
              <a:ext cx="40" cy="12"/>
            </a:xfrm>
            <a:custGeom>
              <a:avLst/>
              <a:gdLst>
                <a:gd name="T0" fmla="*/ 11 w 53"/>
                <a:gd name="T1" fmla="*/ 0 h 17"/>
                <a:gd name="T2" fmla="*/ 5 w 53"/>
                <a:gd name="T3" fmla="*/ 1 h 17"/>
                <a:gd name="T4" fmla="*/ 14 w 53"/>
                <a:gd name="T5" fmla="*/ 6 h 17"/>
                <a:gd name="T6" fmla="*/ 19 w 53"/>
                <a:gd name="T7" fmla="*/ 5 h 17"/>
                <a:gd name="T8" fmla="*/ 11 w 53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17"/>
                <a:gd name="T17" fmla="*/ 53 w 5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8" name="任意多边形 87">
              <a:extLst>
                <a:ext uri="{FF2B5EF4-FFF2-40B4-BE49-F238E27FC236}">
                  <a16:creationId xmlns:a16="http://schemas.microsoft.com/office/drawing/2014/main" id="{8F1ABFC4-8741-4263-9738-3F896697D48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74" y="1247"/>
              <a:ext cx="42" cy="28"/>
            </a:xfrm>
            <a:custGeom>
              <a:avLst/>
              <a:gdLst>
                <a:gd name="T0" fmla="*/ 23 w 57"/>
                <a:gd name="T1" fmla="*/ 2 h 37"/>
                <a:gd name="T2" fmla="*/ 10 w 57"/>
                <a:gd name="T3" fmla="*/ 11 h 37"/>
                <a:gd name="T4" fmla="*/ 4 w 57"/>
                <a:gd name="T5" fmla="*/ 15 h 37"/>
                <a:gd name="T6" fmla="*/ 4 w 57"/>
                <a:gd name="T7" fmla="*/ 2 h 37"/>
                <a:gd name="T8" fmla="*/ 8 w 57"/>
                <a:gd name="T9" fmla="*/ 0 h 37"/>
                <a:gd name="T10" fmla="*/ 23 w 57"/>
                <a:gd name="T11" fmla="*/ 2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37"/>
                <a:gd name="T20" fmla="*/ 57 w 57"/>
                <a:gd name="T21" fmla="*/ 37 h 3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09" name="任意多边形 88">
              <a:extLst>
                <a:ext uri="{FF2B5EF4-FFF2-40B4-BE49-F238E27FC236}">
                  <a16:creationId xmlns:a16="http://schemas.microsoft.com/office/drawing/2014/main" id="{36B88FA5-92A0-41C9-8057-8F712B8A1CB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504" y="1260"/>
              <a:ext cx="50" cy="20"/>
            </a:xfrm>
            <a:custGeom>
              <a:avLst/>
              <a:gdLst>
                <a:gd name="T0" fmla="*/ 11 w 68"/>
                <a:gd name="T1" fmla="*/ 0 h 26"/>
                <a:gd name="T2" fmla="*/ 4 w 68"/>
                <a:gd name="T3" fmla="*/ 3 h 26"/>
                <a:gd name="T4" fmla="*/ 23 w 68"/>
                <a:gd name="T5" fmla="*/ 12 h 26"/>
                <a:gd name="T6" fmla="*/ 25 w 68"/>
                <a:gd name="T7" fmla="*/ 11 h 26"/>
                <a:gd name="T8" fmla="*/ 11 w 6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8"/>
                <a:gd name="T16" fmla="*/ 0 h 26"/>
                <a:gd name="T17" fmla="*/ 68 w 68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0" name="任意多边形 89">
              <a:extLst>
                <a:ext uri="{FF2B5EF4-FFF2-40B4-BE49-F238E27FC236}">
                  <a16:creationId xmlns:a16="http://schemas.microsoft.com/office/drawing/2014/main" id="{5B40A88D-4D90-493D-B0B2-7C5ED7855F1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558" y="1263"/>
              <a:ext cx="50" cy="32"/>
            </a:xfrm>
            <a:custGeom>
              <a:avLst/>
              <a:gdLst>
                <a:gd name="T0" fmla="*/ 22 w 66"/>
                <a:gd name="T1" fmla="*/ 4 h 43"/>
                <a:gd name="T2" fmla="*/ 11 w 66"/>
                <a:gd name="T3" fmla="*/ 4 h 43"/>
                <a:gd name="T4" fmla="*/ 5 w 66"/>
                <a:gd name="T5" fmla="*/ 4 h 43"/>
                <a:gd name="T6" fmla="*/ 4 w 66"/>
                <a:gd name="T7" fmla="*/ 14 h 43"/>
                <a:gd name="T8" fmla="*/ 14 w 66"/>
                <a:gd name="T9" fmla="*/ 18 h 43"/>
                <a:gd name="T10" fmla="*/ 27 w 66"/>
                <a:gd name="T11" fmla="*/ 11 h 43"/>
                <a:gd name="T12" fmla="*/ 22 w 66"/>
                <a:gd name="T13" fmla="*/ 4 h 4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6"/>
                <a:gd name="T22" fmla="*/ 0 h 43"/>
                <a:gd name="T23" fmla="*/ 66 w 66"/>
                <a:gd name="T24" fmla="*/ 43 h 4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1" name="任意多边形 90">
              <a:extLst>
                <a:ext uri="{FF2B5EF4-FFF2-40B4-BE49-F238E27FC236}">
                  <a16:creationId xmlns:a16="http://schemas.microsoft.com/office/drawing/2014/main" id="{0582F164-4E91-44F4-B9C5-2F6F197CCBF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07" y="1290"/>
              <a:ext cx="88" cy="31"/>
            </a:xfrm>
            <a:custGeom>
              <a:avLst/>
              <a:gdLst>
                <a:gd name="T0" fmla="*/ 6 w 117"/>
                <a:gd name="T1" fmla="*/ 0 h 41"/>
                <a:gd name="T2" fmla="*/ 4 w 117"/>
                <a:gd name="T3" fmla="*/ 7 h 41"/>
                <a:gd name="T4" fmla="*/ 22 w 117"/>
                <a:gd name="T5" fmla="*/ 13 h 41"/>
                <a:gd name="T6" fmla="*/ 32 w 117"/>
                <a:gd name="T7" fmla="*/ 15 h 41"/>
                <a:gd name="T8" fmla="*/ 47 w 117"/>
                <a:gd name="T9" fmla="*/ 10 h 41"/>
                <a:gd name="T10" fmla="*/ 33 w 117"/>
                <a:gd name="T11" fmla="*/ 2 h 41"/>
                <a:gd name="T12" fmla="*/ 6 w 117"/>
                <a:gd name="T13" fmla="*/ 0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7"/>
                <a:gd name="T22" fmla="*/ 0 h 41"/>
                <a:gd name="T23" fmla="*/ 117 w 117"/>
                <a:gd name="T24" fmla="*/ 41 h 4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2" name="任意多边形 91">
              <a:extLst>
                <a:ext uri="{FF2B5EF4-FFF2-40B4-BE49-F238E27FC236}">
                  <a16:creationId xmlns:a16="http://schemas.microsoft.com/office/drawing/2014/main" id="{076C8361-BA7A-4AC6-B868-0F2BBAC36DE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97" y="1289"/>
              <a:ext cx="46" cy="24"/>
            </a:xfrm>
            <a:custGeom>
              <a:avLst/>
              <a:gdLst>
                <a:gd name="T0" fmla="*/ 13 w 62"/>
                <a:gd name="T1" fmla="*/ 2 h 32"/>
                <a:gd name="T2" fmla="*/ 25 w 62"/>
                <a:gd name="T3" fmla="*/ 4 h 32"/>
                <a:gd name="T4" fmla="*/ 12 w 62"/>
                <a:gd name="T5" fmla="*/ 13 h 32"/>
                <a:gd name="T6" fmla="*/ 2 w 62"/>
                <a:gd name="T7" fmla="*/ 9 h 32"/>
                <a:gd name="T8" fmla="*/ 13 w 62"/>
                <a:gd name="T9" fmla="*/ 2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2"/>
                <a:gd name="T16" fmla="*/ 0 h 32"/>
                <a:gd name="T17" fmla="*/ 62 w 6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3" name="任意多边形 92">
              <a:extLst>
                <a:ext uri="{FF2B5EF4-FFF2-40B4-BE49-F238E27FC236}">
                  <a16:creationId xmlns:a16="http://schemas.microsoft.com/office/drawing/2014/main" id="{45B2C566-BEF2-40AB-8163-005E0E378182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976" y="1318"/>
              <a:ext cx="37" cy="17"/>
            </a:xfrm>
            <a:custGeom>
              <a:avLst/>
              <a:gdLst>
                <a:gd name="T0" fmla="*/ 8 w 49"/>
                <a:gd name="T1" fmla="*/ 1 h 23"/>
                <a:gd name="T2" fmla="*/ 3 w 49"/>
                <a:gd name="T3" fmla="*/ 2 h 23"/>
                <a:gd name="T4" fmla="*/ 17 w 49"/>
                <a:gd name="T5" fmla="*/ 10 h 23"/>
                <a:gd name="T6" fmla="*/ 8 w 49"/>
                <a:gd name="T7" fmla="*/ 1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9"/>
                <a:gd name="T13" fmla="*/ 0 h 23"/>
                <a:gd name="T14" fmla="*/ 49 w 49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4" name="任意多边形 93">
              <a:extLst>
                <a:ext uri="{FF2B5EF4-FFF2-40B4-BE49-F238E27FC236}">
                  <a16:creationId xmlns:a16="http://schemas.microsoft.com/office/drawing/2014/main" id="{C021B476-5363-42D5-A470-F95DB272BB4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28" y="1542"/>
              <a:ext cx="76" cy="114"/>
            </a:xfrm>
            <a:custGeom>
              <a:avLst/>
              <a:gdLst>
                <a:gd name="T0" fmla="*/ 2 w 102"/>
                <a:gd name="T1" fmla="*/ 0 h 152"/>
                <a:gd name="T2" fmla="*/ 0 w 102"/>
                <a:gd name="T3" fmla="*/ 7 h 152"/>
                <a:gd name="T4" fmla="*/ 5 w 102"/>
                <a:gd name="T5" fmla="*/ 17 h 152"/>
                <a:gd name="T6" fmla="*/ 13 w 102"/>
                <a:gd name="T7" fmla="*/ 30 h 152"/>
                <a:gd name="T8" fmla="*/ 15 w 102"/>
                <a:gd name="T9" fmla="*/ 43 h 152"/>
                <a:gd name="T10" fmla="*/ 34 w 102"/>
                <a:gd name="T11" fmla="*/ 64 h 152"/>
                <a:gd name="T12" fmla="*/ 36 w 102"/>
                <a:gd name="T13" fmla="*/ 53 h 152"/>
                <a:gd name="T14" fmla="*/ 31 w 102"/>
                <a:gd name="T15" fmla="*/ 43 h 152"/>
                <a:gd name="T16" fmla="*/ 25 w 102"/>
                <a:gd name="T17" fmla="*/ 39 h 152"/>
                <a:gd name="T18" fmla="*/ 22 w 102"/>
                <a:gd name="T19" fmla="*/ 31 h 152"/>
                <a:gd name="T20" fmla="*/ 17 w 102"/>
                <a:gd name="T21" fmla="*/ 19 h 152"/>
                <a:gd name="T22" fmla="*/ 1 w 102"/>
                <a:gd name="T23" fmla="*/ 5 h 152"/>
                <a:gd name="T24" fmla="*/ 2 w 102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152"/>
                <a:gd name="T41" fmla="*/ 102 w 102"/>
                <a:gd name="T42" fmla="*/ 152 h 15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5" name="任意多边形 94">
              <a:extLst>
                <a:ext uri="{FF2B5EF4-FFF2-40B4-BE49-F238E27FC236}">
                  <a16:creationId xmlns:a16="http://schemas.microsoft.com/office/drawing/2014/main" id="{EAAA465E-E83D-4E27-B9B0-C5B842009BF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89" y="1660"/>
              <a:ext cx="55" cy="78"/>
            </a:xfrm>
            <a:custGeom>
              <a:avLst/>
              <a:gdLst>
                <a:gd name="T0" fmla="*/ 27 w 74"/>
                <a:gd name="T1" fmla="*/ 10 h 103"/>
                <a:gd name="T2" fmla="*/ 30 w 74"/>
                <a:gd name="T3" fmla="*/ 17 h 103"/>
                <a:gd name="T4" fmla="*/ 12 w 74"/>
                <a:gd name="T5" fmla="*/ 36 h 103"/>
                <a:gd name="T6" fmla="*/ 13 w 74"/>
                <a:gd name="T7" fmla="*/ 44 h 103"/>
                <a:gd name="T8" fmla="*/ 8 w 74"/>
                <a:gd name="T9" fmla="*/ 41 h 103"/>
                <a:gd name="T10" fmla="*/ 2 w 74"/>
                <a:gd name="T11" fmla="*/ 36 h 103"/>
                <a:gd name="T12" fmla="*/ 0 w 74"/>
                <a:gd name="T13" fmla="*/ 36 h 103"/>
                <a:gd name="T14" fmla="*/ 4 w 74"/>
                <a:gd name="T15" fmla="*/ 25 h 103"/>
                <a:gd name="T16" fmla="*/ 5 w 74"/>
                <a:gd name="T17" fmla="*/ 23 h 103"/>
                <a:gd name="T18" fmla="*/ 1 w 74"/>
                <a:gd name="T19" fmla="*/ 11 h 103"/>
                <a:gd name="T20" fmla="*/ 1 w 74"/>
                <a:gd name="T21" fmla="*/ 6 h 103"/>
                <a:gd name="T22" fmla="*/ 10 w 74"/>
                <a:gd name="T23" fmla="*/ 10 h 103"/>
                <a:gd name="T24" fmla="*/ 15 w 74"/>
                <a:gd name="T25" fmla="*/ 15 h 103"/>
                <a:gd name="T26" fmla="*/ 27 w 74"/>
                <a:gd name="T27" fmla="*/ 10 h 1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4"/>
                <a:gd name="T43" fmla="*/ 0 h 103"/>
                <a:gd name="T44" fmla="*/ 74 w 74"/>
                <a:gd name="T45" fmla="*/ 103 h 10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6" name="任意多边形 95">
              <a:extLst>
                <a:ext uri="{FF2B5EF4-FFF2-40B4-BE49-F238E27FC236}">
                  <a16:creationId xmlns:a16="http://schemas.microsoft.com/office/drawing/2014/main" id="{A6E62EC6-5592-46A7-9299-BB490261F4C2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53" y="1740"/>
              <a:ext cx="109" cy="189"/>
            </a:xfrm>
            <a:custGeom>
              <a:avLst/>
              <a:gdLst>
                <a:gd name="T0" fmla="*/ 34 w 146"/>
                <a:gd name="T1" fmla="*/ 42 h 252"/>
                <a:gd name="T2" fmla="*/ 28 w 146"/>
                <a:gd name="T3" fmla="*/ 45 h 252"/>
                <a:gd name="T4" fmla="*/ 27 w 146"/>
                <a:gd name="T5" fmla="*/ 56 h 252"/>
                <a:gd name="T6" fmla="*/ 9 w 146"/>
                <a:gd name="T7" fmla="*/ 62 h 252"/>
                <a:gd name="T8" fmla="*/ 3 w 146"/>
                <a:gd name="T9" fmla="*/ 71 h 252"/>
                <a:gd name="T10" fmla="*/ 8 w 146"/>
                <a:gd name="T11" fmla="*/ 77 h 252"/>
                <a:gd name="T12" fmla="*/ 3 w 146"/>
                <a:gd name="T13" fmla="*/ 84 h 252"/>
                <a:gd name="T14" fmla="*/ 10 w 146"/>
                <a:gd name="T15" fmla="*/ 107 h 252"/>
                <a:gd name="T16" fmla="*/ 12 w 146"/>
                <a:gd name="T17" fmla="*/ 91 h 252"/>
                <a:gd name="T18" fmla="*/ 9 w 146"/>
                <a:gd name="T19" fmla="*/ 81 h 252"/>
                <a:gd name="T20" fmla="*/ 17 w 146"/>
                <a:gd name="T21" fmla="*/ 74 h 252"/>
                <a:gd name="T22" fmla="*/ 22 w 146"/>
                <a:gd name="T23" fmla="*/ 67 h 252"/>
                <a:gd name="T24" fmla="*/ 28 w 146"/>
                <a:gd name="T25" fmla="*/ 74 h 252"/>
                <a:gd name="T26" fmla="*/ 19 w 146"/>
                <a:gd name="T27" fmla="*/ 80 h 252"/>
                <a:gd name="T28" fmla="*/ 23 w 146"/>
                <a:gd name="T29" fmla="*/ 85 h 252"/>
                <a:gd name="T30" fmla="*/ 28 w 146"/>
                <a:gd name="T31" fmla="*/ 76 h 252"/>
                <a:gd name="T32" fmla="*/ 35 w 146"/>
                <a:gd name="T33" fmla="*/ 78 h 252"/>
                <a:gd name="T34" fmla="*/ 43 w 146"/>
                <a:gd name="T35" fmla="*/ 62 h 252"/>
                <a:gd name="T36" fmla="*/ 47 w 146"/>
                <a:gd name="T37" fmla="*/ 66 h 252"/>
                <a:gd name="T38" fmla="*/ 57 w 146"/>
                <a:gd name="T39" fmla="*/ 62 h 252"/>
                <a:gd name="T40" fmla="*/ 60 w 146"/>
                <a:gd name="T41" fmla="*/ 56 h 252"/>
                <a:gd name="T42" fmla="*/ 59 w 146"/>
                <a:gd name="T43" fmla="*/ 47 h 252"/>
                <a:gd name="T44" fmla="*/ 56 w 146"/>
                <a:gd name="T45" fmla="*/ 42 h 252"/>
                <a:gd name="T46" fmla="*/ 51 w 146"/>
                <a:gd name="T47" fmla="*/ 17 h 252"/>
                <a:gd name="T48" fmla="*/ 39 w 146"/>
                <a:gd name="T49" fmla="*/ 0 h 252"/>
                <a:gd name="T50" fmla="*/ 32 w 146"/>
                <a:gd name="T51" fmla="*/ 5 h 252"/>
                <a:gd name="T52" fmla="*/ 40 w 146"/>
                <a:gd name="T53" fmla="*/ 15 h 252"/>
                <a:gd name="T54" fmla="*/ 40 w 146"/>
                <a:gd name="T55" fmla="*/ 27 h 252"/>
                <a:gd name="T56" fmla="*/ 34 w 146"/>
                <a:gd name="T57" fmla="*/ 42 h 2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46"/>
                <a:gd name="T88" fmla="*/ 0 h 252"/>
                <a:gd name="T89" fmla="*/ 146 w 146"/>
                <a:gd name="T90" fmla="*/ 252 h 25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7" name="任意多边形 96">
              <a:extLst>
                <a:ext uri="{FF2B5EF4-FFF2-40B4-BE49-F238E27FC236}">
                  <a16:creationId xmlns:a16="http://schemas.microsoft.com/office/drawing/2014/main" id="{EF45E163-22BB-457A-A605-C391C38C778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192" y="1236"/>
              <a:ext cx="52" cy="30"/>
            </a:xfrm>
            <a:custGeom>
              <a:avLst/>
              <a:gdLst>
                <a:gd name="T0" fmla="*/ 25 w 70"/>
                <a:gd name="T1" fmla="*/ 0 h 40"/>
                <a:gd name="T2" fmla="*/ 27 w 70"/>
                <a:gd name="T3" fmla="*/ 8 h 40"/>
                <a:gd name="T4" fmla="*/ 16 w 70"/>
                <a:gd name="T5" fmla="*/ 10 h 40"/>
                <a:gd name="T6" fmla="*/ 13 w 70"/>
                <a:gd name="T7" fmla="*/ 16 h 40"/>
                <a:gd name="T8" fmla="*/ 3 w 70"/>
                <a:gd name="T9" fmla="*/ 16 h 40"/>
                <a:gd name="T10" fmla="*/ 1 w 70"/>
                <a:gd name="T11" fmla="*/ 15 h 40"/>
                <a:gd name="T12" fmla="*/ 14 w 70"/>
                <a:gd name="T13" fmla="*/ 8 h 40"/>
                <a:gd name="T14" fmla="*/ 25 w 70"/>
                <a:gd name="T15" fmla="*/ 0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40"/>
                <a:gd name="T26" fmla="*/ 70 w 70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8" name="任意多边形 97">
              <a:extLst>
                <a:ext uri="{FF2B5EF4-FFF2-40B4-BE49-F238E27FC236}">
                  <a16:creationId xmlns:a16="http://schemas.microsoft.com/office/drawing/2014/main" id="{3F53B4C7-1B69-4B39-81D7-6275FB6A4CA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85" y="1245"/>
              <a:ext cx="19" cy="22"/>
            </a:xfrm>
            <a:custGeom>
              <a:avLst/>
              <a:gdLst>
                <a:gd name="T0" fmla="*/ 7 w 26"/>
                <a:gd name="T1" fmla="*/ 0 h 29"/>
                <a:gd name="T2" fmla="*/ 0 w 26"/>
                <a:gd name="T3" fmla="*/ 8 h 29"/>
                <a:gd name="T4" fmla="*/ 7 w 26"/>
                <a:gd name="T5" fmla="*/ 11 h 29"/>
                <a:gd name="T6" fmla="*/ 7 w 26"/>
                <a:gd name="T7" fmla="*/ 0 h 2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29"/>
                <a:gd name="T14" fmla="*/ 26 w 26"/>
                <a:gd name="T15" fmla="*/ 29 h 2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19" name="任意多边形 98">
              <a:extLst>
                <a:ext uri="{FF2B5EF4-FFF2-40B4-BE49-F238E27FC236}">
                  <a16:creationId xmlns:a16="http://schemas.microsoft.com/office/drawing/2014/main" id="{1ADECF86-5CBD-437C-9549-66CCF0F7E26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109" y="1244"/>
              <a:ext cx="37" cy="27"/>
            </a:xfrm>
            <a:custGeom>
              <a:avLst/>
              <a:gdLst>
                <a:gd name="T0" fmla="*/ 6 w 49"/>
                <a:gd name="T1" fmla="*/ 2 h 36"/>
                <a:gd name="T2" fmla="*/ 0 w 49"/>
                <a:gd name="T3" fmla="*/ 7 h 36"/>
                <a:gd name="T4" fmla="*/ 3 w 49"/>
                <a:gd name="T5" fmla="*/ 14 h 36"/>
                <a:gd name="T6" fmla="*/ 8 w 49"/>
                <a:gd name="T7" fmla="*/ 15 h 36"/>
                <a:gd name="T8" fmla="*/ 17 w 49"/>
                <a:gd name="T9" fmla="*/ 10 h 36"/>
                <a:gd name="T10" fmla="*/ 6 w 49"/>
                <a:gd name="T11" fmla="*/ 2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36"/>
                <a:gd name="T20" fmla="*/ 49 w 49"/>
                <a:gd name="T21" fmla="*/ 36 h 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0" name="任意多边形 99">
              <a:extLst>
                <a:ext uri="{FF2B5EF4-FFF2-40B4-BE49-F238E27FC236}">
                  <a16:creationId xmlns:a16="http://schemas.microsoft.com/office/drawing/2014/main" id="{C1DFD852-F332-4942-9AED-E51AE8B993C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170" y="1235"/>
              <a:ext cx="20" cy="16"/>
            </a:xfrm>
            <a:custGeom>
              <a:avLst/>
              <a:gdLst>
                <a:gd name="T0" fmla="*/ 4 w 27"/>
                <a:gd name="T1" fmla="*/ 0 h 22"/>
                <a:gd name="T2" fmla="*/ 1 w 27"/>
                <a:gd name="T3" fmla="*/ 5 h 22"/>
                <a:gd name="T4" fmla="*/ 7 w 27"/>
                <a:gd name="T5" fmla="*/ 9 h 22"/>
                <a:gd name="T6" fmla="*/ 4 w 27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22"/>
                <a:gd name="T14" fmla="*/ 27 w 27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1" name="任意多边形 100">
              <a:extLst>
                <a:ext uri="{FF2B5EF4-FFF2-40B4-BE49-F238E27FC236}">
                  <a16:creationId xmlns:a16="http://schemas.microsoft.com/office/drawing/2014/main" id="{4670AE21-10CD-4B85-9FF2-609B3A02B55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152" y="1253"/>
              <a:ext cx="15" cy="13"/>
            </a:xfrm>
            <a:custGeom>
              <a:avLst/>
              <a:gdLst>
                <a:gd name="T0" fmla="*/ 4 w 20"/>
                <a:gd name="T1" fmla="*/ 0 h 18"/>
                <a:gd name="T2" fmla="*/ 4 w 20"/>
                <a:gd name="T3" fmla="*/ 7 h 18"/>
                <a:gd name="T4" fmla="*/ 4 w 20"/>
                <a:gd name="T5" fmla="*/ 0 h 18"/>
                <a:gd name="T6" fmla="*/ 0 60000 65536"/>
                <a:gd name="T7" fmla="*/ 0 60000 65536"/>
                <a:gd name="T8" fmla="*/ 0 60000 65536"/>
                <a:gd name="T9" fmla="*/ 0 w 20"/>
                <a:gd name="T10" fmla="*/ 0 h 18"/>
                <a:gd name="T11" fmla="*/ 20 w 20"/>
                <a:gd name="T12" fmla="*/ 18 h 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2" name="任意多边形 101">
              <a:extLst>
                <a:ext uri="{FF2B5EF4-FFF2-40B4-BE49-F238E27FC236}">
                  <a16:creationId xmlns:a16="http://schemas.microsoft.com/office/drawing/2014/main" id="{5A37FB54-0814-47DE-865D-623154829D5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292" y="1269"/>
              <a:ext cx="18" cy="33"/>
            </a:xfrm>
            <a:custGeom>
              <a:avLst/>
              <a:gdLst>
                <a:gd name="T0" fmla="*/ 10 w 24"/>
                <a:gd name="T1" fmla="*/ 0 h 44"/>
                <a:gd name="T2" fmla="*/ 4 w 24"/>
                <a:gd name="T3" fmla="*/ 7 h 44"/>
                <a:gd name="T4" fmla="*/ 0 w 24"/>
                <a:gd name="T5" fmla="*/ 14 h 44"/>
                <a:gd name="T6" fmla="*/ 7 w 24"/>
                <a:gd name="T7" fmla="*/ 17 h 44"/>
                <a:gd name="T8" fmla="*/ 10 w 2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44"/>
                <a:gd name="T17" fmla="*/ 24 w 24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3" name="任意多边形 102">
              <a:extLst>
                <a:ext uri="{FF2B5EF4-FFF2-40B4-BE49-F238E27FC236}">
                  <a16:creationId xmlns:a16="http://schemas.microsoft.com/office/drawing/2014/main" id="{26D81DE1-347B-4E5F-8F56-23D57CF7552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08" y="2721"/>
              <a:ext cx="31" cy="18"/>
            </a:xfrm>
            <a:custGeom>
              <a:avLst/>
              <a:gdLst>
                <a:gd name="T0" fmla="*/ 13 w 41"/>
                <a:gd name="T1" fmla="*/ 0 h 24"/>
                <a:gd name="T2" fmla="*/ 11 w 41"/>
                <a:gd name="T3" fmla="*/ 10 h 24"/>
                <a:gd name="T4" fmla="*/ 13 w 41"/>
                <a:gd name="T5" fmla="*/ 0 h 24"/>
                <a:gd name="T6" fmla="*/ 0 60000 65536"/>
                <a:gd name="T7" fmla="*/ 0 60000 65536"/>
                <a:gd name="T8" fmla="*/ 0 60000 65536"/>
                <a:gd name="T9" fmla="*/ 0 w 41"/>
                <a:gd name="T10" fmla="*/ 0 h 24"/>
                <a:gd name="T11" fmla="*/ 41 w 41"/>
                <a:gd name="T12" fmla="*/ 24 h 2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4" name="任意多边形 103">
              <a:extLst>
                <a:ext uri="{FF2B5EF4-FFF2-40B4-BE49-F238E27FC236}">
                  <a16:creationId xmlns:a16="http://schemas.microsoft.com/office/drawing/2014/main" id="{8DBB9608-AD1B-4E9B-A248-40495AED701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48" y="2714"/>
              <a:ext cx="10" cy="15"/>
            </a:xfrm>
            <a:custGeom>
              <a:avLst/>
              <a:gdLst>
                <a:gd name="T0" fmla="*/ 5 w 13"/>
                <a:gd name="T1" fmla="*/ 2 h 20"/>
                <a:gd name="T2" fmla="*/ 1 w 13"/>
                <a:gd name="T3" fmla="*/ 4 h 20"/>
                <a:gd name="T4" fmla="*/ 4 w 13"/>
                <a:gd name="T5" fmla="*/ 8 h 20"/>
                <a:gd name="T6" fmla="*/ 5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5" name="任意多边形 104">
              <a:extLst>
                <a:ext uri="{FF2B5EF4-FFF2-40B4-BE49-F238E27FC236}">
                  <a16:creationId xmlns:a16="http://schemas.microsoft.com/office/drawing/2014/main" id="{5EBC38F9-90D2-4477-9749-83901F53CD5A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381" y="2560"/>
              <a:ext cx="9" cy="15"/>
            </a:xfrm>
            <a:custGeom>
              <a:avLst/>
              <a:gdLst>
                <a:gd name="T0" fmla="*/ 3 w 13"/>
                <a:gd name="T1" fmla="*/ 2 h 20"/>
                <a:gd name="T2" fmla="*/ 1 w 13"/>
                <a:gd name="T3" fmla="*/ 4 h 20"/>
                <a:gd name="T4" fmla="*/ 3 w 13"/>
                <a:gd name="T5" fmla="*/ 8 h 20"/>
                <a:gd name="T6" fmla="*/ 3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6" name="任意多边形 105">
              <a:extLst>
                <a:ext uri="{FF2B5EF4-FFF2-40B4-BE49-F238E27FC236}">
                  <a16:creationId xmlns:a16="http://schemas.microsoft.com/office/drawing/2014/main" id="{50A7D253-2788-45D4-B6F1-31DD8E97FADB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41" y="2487"/>
              <a:ext cx="11" cy="19"/>
            </a:xfrm>
            <a:custGeom>
              <a:avLst/>
              <a:gdLst>
                <a:gd name="T0" fmla="*/ 3 w 14"/>
                <a:gd name="T1" fmla="*/ 0 h 25"/>
                <a:gd name="T2" fmla="*/ 0 w 14"/>
                <a:gd name="T3" fmla="*/ 6 h 25"/>
                <a:gd name="T4" fmla="*/ 6 w 14"/>
                <a:gd name="T5" fmla="*/ 11 h 25"/>
                <a:gd name="T6" fmla="*/ 3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25"/>
                <a:gd name="T14" fmla="*/ 14 w 14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7" name="任意多边形 106">
              <a:extLst>
                <a:ext uri="{FF2B5EF4-FFF2-40B4-BE49-F238E27FC236}">
                  <a16:creationId xmlns:a16="http://schemas.microsoft.com/office/drawing/2014/main" id="{0C3BE7F1-73CD-41D2-A204-F06C29AAA2B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17" y="2486"/>
              <a:ext cx="11" cy="19"/>
            </a:xfrm>
            <a:custGeom>
              <a:avLst/>
              <a:gdLst>
                <a:gd name="T0" fmla="*/ 3 w 14"/>
                <a:gd name="T1" fmla="*/ 0 h 25"/>
                <a:gd name="T2" fmla="*/ 0 w 14"/>
                <a:gd name="T3" fmla="*/ 6 h 25"/>
                <a:gd name="T4" fmla="*/ 6 w 14"/>
                <a:gd name="T5" fmla="*/ 11 h 25"/>
                <a:gd name="T6" fmla="*/ 3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25"/>
                <a:gd name="T14" fmla="*/ 14 w 14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8" name="任意多边形 107">
              <a:extLst>
                <a:ext uri="{FF2B5EF4-FFF2-40B4-BE49-F238E27FC236}">
                  <a16:creationId xmlns:a16="http://schemas.microsoft.com/office/drawing/2014/main" id="{1BC0E8DC-C07B-4937-9F2D-0A2D2F6B4A9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06" y="2508"/>
              <a:ext cx="10" cy="15"/>
            </a:xfrm>
            <a:custGeom>
              <a:avLst/>
              <a:gdLst>
                <a:gd name="T0" fmla="*/ 5 w 13"/>
                <a:gd name="T1" fmla="*/ 2 h 20"/>
                <a:gd name="T2" fmla="*/ 1 w 13"/>
                <a:gd name="T3" fmla="*/ 4 h 20"/>
                <a:gd name="T4" fmla="*/ 4 w 13"/>
                <a:gd name="T5" fmla="*/ 8 h 20"/>
                <a:gd name="T6" fmla="*/ 5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29" name="任意多边形 108">
              <a:extLst>
                <a:ext uri="{FF2B5EF4-FFF2-40B4-BE49-F238E27FC236}">
                  <a16:creationId xmlns:a16="http://schemas.microsoft.com/office/drawing/2014/main" id="{F42F9F25-DA1D-4CF8-9318-5DA1D163E19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381" y="2542"/>
              <a:ext cx="9" cy="15"/>
            </a:xfrm>
            <a:custGeom>
              <a:avLst/>
              <a:gdLst>
                <a:gd name="T0" fmla="*/ 3 w 13"/>
                <a:gd name="T1" fmla="*/ 2 h 20"/>
                <a:gd name="T2" fmla="*/ 1 w 13"/>
                <a:gd name="T3" fmla="*/ 4 h 20"/>
                <a:gd name="T4" fmla="*/ 3 w 13"/>
                <a:gd name="T5" fmla="*/ 8 h 20"/>
                <a:gd name="T6" fmla="*/ 3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30" name="任意多边形 109">
              <a:extLst>
                <a:ext uri="{FF2B5EF4-FFF2-40B4-BE49-F238E27FC236}">
                  <a16:creationId xmlns:a16="http://schemas.microsoft.com/office/drawing/2014/main" id="{DA093E35-AC9F-416A-8E61-A8A7CF3F39D2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400" y="2529"/>
              <a:ext cx="10" cy="15"/>
            </a:xfrm>
            <a:custGeom>
              <a:avLst/>
              <a:gdLst>
                <a:gd name="T0" fmla="*/ 5 w 13"/>
                <a:gd name="T1" fmla="*/ 2 h 20"/>
                <a:gd name="T2" fmla="*/ 1 w 13"/>
                <a:gd name="T3" fmla="*/ 4 h 20"/>
                <a:gd name="T4" fmla="*/ 4 w 13"/>
                <a:gd name="T5" fmla="*/ 8 h 20"/>
                <a:gd name="T6" fmla="*/ 5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31" name="任意多边形 110">
              <a:extLst>
                <a:ext uri="{FF2B5EF4-FFF2-40B4-BE49-F238E27FC236}">
                  <a16:creationId xmlns:a16="http://schemas.microsoft.com/office/drawing/2014/main" id="{1B6A0B85-B2D3-412F-AF57-B4F63DA47959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667" y="1541"/>
              <a:ext cx="10" cy="15"/>
            </a:xfrm>
            <a:custGeom>
              <a:avLst/>
              <a:gdLst>
                <a:gd name="T0" fmla="*/ 5 w 13"/>
                <a:gd name="T1" fmla="*/ 2 h 20"/>
                <a:gd name="T2" fmla="*/ 1 w 13"/>
                <a:gd name="T3" fmla="*/ 4 h 20"/>
                <a:gd name="T4" fmla="*/ 4 w 13"/>
                <a:gd name="T5" fmla="*/ 8 h 20"/>
                <a:gd name="T6" fmla="*/ 5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32" name="任意多边形 111">
              <a:extLst>
                <a:ext uri="{FF2B5EF4-FFF2-40B4-BE49-F238E27FC236}">
                  <a16:creationId xmlns:a16="http://schemas.microsoft.com/office/drawing/2014/main" id="{7C64EFC4-9FD9-4EE3-9E44-9F3FD653097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606" y="1507"/>
              <a:ext cx="10" cy="15"/>
            </a:xfrm>
            <a:custGeom>
              <a:avLst/>
              <a:gdLst>
                <a:gd name="T0" fmla="*/ 5 w 13"/>
                <a:gd name="T1" fmla="*/ 2 h 20"/>
                <a:gd name="T2" fmla="*/ 1 w 13"/>
                <a:gd name="T3" fmla="*/ 4 h 20"/>
                <a:gd name="T4" fmla="*/ 4 w 13"/>
                <a:gd name="T5" fmla="*/ 8 h 20"/>
                <a:gd name="T6" fmla="*/ 5 w 13"/>
                <a:gd name="T7" fmla="*/ 2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33" name="任意多边形 112">
              <a:extLst>
                <a:ext uri="{FF2B5EF4-FFF2-40B4-BE49-F238E27FC236}">
                  <a16:creationId xmlns:a16="http://schemas.microsoft.com/office/drawing/2014/main" id="{D48A5014-88EB-410F-B1F2-1AF19B47741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2387" y="1287"/>
              <a:ext cx="2053" cy="1635"/>
            </a:xfrm>
            <a:custGeom>
              <a:avLst/>
              <a:gdLst>
                <a:gd name="T0" fmla="*/ 305 w 2742"/>
                <a:gd name="T1" fmla="*/ 382 h 2182"/>
                <a:gd name="T2" fmla="*/ 233 w 2742"/>
                <a:gd name="T3" fmla="*/ 361 h 2182"/>
                <a:gd name="T4" fmla="*/ 186 w 2742"/>
                <a:gd name="T5" fmla="*/ 336 h 2182"/>
                <a:gd name="T6" fmla="*/ 97 w 2742"/>
                <a:gd name="T7" fmla="*/ 349 h 2182"/>
                <a:gd name="T8" fmla="*/ 73 w 2742"/>
                <a:gd name="T9" fmla="*/ 378 h 2182"/>
                <a:gd name="T10" fmla="*/ 25 w 2742"/>
                <a:gd name="T11" fmla="*/ 427 h 2182"/>
                <a:gd name="T12" fmla="*/ 9 w 2742"/>
                <a:gd name="T13" fmla="*/ 480 h 2182"/>
                <a:gd name="T14" fmla="*/ 32 w 2742"/>
                <a:gd name="T15" fmla="*/ 562 h 2182"/>
                <a:gd name="T16" fmla="*/ 82 w 2742"/>
                <a:gd name="T17" fmla="*/ 594 h 2182"/>
                <a:gd name="T18" fmla="*/ 133 w 2742"/>
                <a:gd name="T19" fmla="*/ 589 h 2182"/>
                <a:gd name="T20" fmla="*/ 191 w 2742"/>
                <a:gd name="T21" fmla="*/ 599 h 2182"/>
                <a:gd name="T22" fmla="*/ 221 w 2742"/>
                <a:gd name="T23" fmla="*/ 638 h 2182"/>
                <a:gd name="T24" fmla="*/ 240 w 2742"/>
                <a:gd name="T25" fmla="*/ 765 h 2182"/>
                <a:gd name="T26" fmla="*/ 260 w 2742"/>
                <a:gd name="T27" fmla="*/ 850 h 2182"/>
                <a:gd name="T28" fmla="*/ 277 w 2742"/>
                <a:gd name="T29" fmla="*/ 910 h 2182"/>
                <a:gd name="T30" fmla="*/ 365 w 2742"/>
                <a:gd name="T31" fmla="*/ 902 h 2182"/>
                <a:gd name="T32" fmla="*/ 421 w 2742"/>
                <a:gd name="T33" fmla="*/ 835 h 2182"/>
                <a:gd name="T34" fmla="*/ 456 w 2742"/>
                <a:gd name="T35" fmla="*/ 772 h 2182"/>
                <a:gd name="T36" fmla="*/ 463 w 2742"/>
                <a:gd name="T37" fmla="*/ 709 h 2182"/>
                <a:gd name="T38" fmla="*/ 520 w 2742"/>
                <a:gd name="T39" fmla="*/ 613 h 2182"/>
                <a:gd name="T40" fmla="*/ 557 w 2742"/>
                <a:gd name="T41" fmla="*/ 560 h 2182"/>
                <a:gd name="T42" fmla="*/ 471 w 2742"/>
                <a:gd name="T43" fmla="*/ 523 h 2182"/>
                <a:gd name="T44" fmla="*/ 407 w 2742"/>
                <a:gd name="T45" fmla="*/ 408 h 2182"/>
                <a:gd name="T46" fmla="*/ 456 w 2742"/>
                <a:gd name="T47" fmla="*/ 461 h 2182"/>
                <a:gd name="T48" fmla="*/ 508 w 2742"/>
                <a:gd name="T49" fmla="*/ 537 h 2182"/>
                <a:gd name="T50" fmla="*/ 596 w 2742"/>
                <a:gd name="T51" fmla="*/ 499 h 2182"/>
                <a:gd name="T52" fmla="*/ 612 w 2742"/>
                <a:gd name="T53" fmla="*/ 446 h 2182"/>
                <a:gd name="T54" fmla="*/ 586 w 2742"/>
                <a:gd name="T55" fmla="*/ 437 h 2182"/>
                <a:gd name="T56" fmla="*/ 560 w 2742"/>
                <a:gd name="T57" fmla="*/ 438 h 2182"/>
                <a:gd name="T58" fmla="*/ 519 w 2742"/>
                <a:gd name="T59" fmla="*/ 404 h 2182"/>
                <a:gd name="T60" fmla="*/ 591 w 2742"/>
                <a:gd name="T61" fmla="*/ 414 h 2182"/>
                <a:gd name="T62" fmla="*/ 659 w 2742"/>
                <a:gd name="T63" fmla="*/ 431 h 2182"/>
                <a:gd name="T64" fmla="*/ 723 w 2742"/>
                <a:gd name="T65" fmla="*/ 479 h 2182"/>
                <a:gd name="T66" fmla="*/ 736 w 2742"/>
                <a:gd name="T67" fmla="*/ 495 h 2182"/>
                <a:gd name="T68" fmla="*/ 795 w 2742"/>
                <a:gd name="T69" fmla="*/ 539 h 2182"/>
                <a:gd name="T70" fmla="*/ 898 w 2742"/>
                <a:gd name="T71" fmla="*/ 476 h 2182"/>
                <a:gd name="T72" fmla="*/ 935 w 2742"/>
                <a:gd name="T73" fmla="*/ 547 h 2182"/>
                <a:gd name="T74" fmla="*/ 970 w 2742"/>
                <a:gd name="T75" fmla="*/ 545 h 2182"/>
                <a:gd name="T76" fmla="*/ 953 w 2742"/>
                <a:gd name="T77" fmla="*/ 492 h 2182"/>
                <a:gd name="T78" fmla="*/ 967 w 2742"/>
                <a:gd name="T79" fmla="*/ 464 h 2182"/>
                <a:gd name="T80" fmla="*/ 1009 w 2742"/>
                <a:gd name="T81" fmla="*/ 370 h 2182"/>
                <a:gd name="T82" fmla="*/ 996 w 2742"/>
                <a:gd name="T83" fmla="*/ 308 h 2182"/>
                <a:gd name="T84" fmla="*/ 998 w 2742"/>
                <a:gd name="T85" fmla="*/ 283 h 2182"/>
                <a:gd name="T86" fmla="*/ 1021 w 2742"/>
                <a:gd name="T87" fmla="*/ 333 h 2182"/>
                <a:gd name="T88" fmla="*/ 1029 w 2742"/>
                <a:gd name="T89" fmla="*/ 243 h 2182"/>
                <a:gd name="T90" fmla="*/ 1019 w 2742"/>
                <a:gd name="T91" fmla="*/ 159 h 2182"/>
                <a:gd name="T92" fmla="*/ 1034 w 2742"/>
                <a:gd name="T93" fmla="*/ 96 h 2182"/>
                <a:gd name="T94" fmla="*/ 1060 w 2742"/>
                <a:gd name="T95" fmla="*/ 66 h 2182"/>
                <a:gd name="T96" fmla="*/ 1070 w 2742"/>
                <a:gd name="T97" fmla="*/ 104 h 2182"/>
                <a:gd name="T98" fmla="*/ 1124 w 2742"/>
                <a:gd name="T99" fmla="*/ 127 h 2182"/>
                <a:gd name="T100" fmla="*/ 1085 w 2742"/>
                <a:gd name="T101" fmla="*/ 76 h 2182"/>
                <a:gd name="T102" fmla="*/ 1119 w 2742"/>
                <a:gd name="T103" fmla="*/ 39 h 2182"/>
                <a:gd name="T104" fmla="*/ 1119 w 2742"/>
                <a:gd name="T105" fmla="*/ 17 h 2182"/>
                <a:gd name="T106" fmla="*/ 1140 w 2742"/>
                <a:gd name="T107" fmla="*/ 0 h 21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742"/>
                <a:gd name="T163" fmla="*/ 0 h 2182"/>
                <a:gd name="T164" fmla="*/ 2742 w 2742"/>
                <a:gd name="T165" fmla="*/ 2182 h 218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742" h="2182">
                  <a:moveTo>
                    <a:pt x="926" y="908"/>
                  </a:moveTo>
                  <a:cubicBezTo>
                    <a:pt x="877" y="906"/>
                    <a:pt x="867" y="898"/>
                    <a:pt x="822" y="896"/>
                  </a:cubicBezTo>
                  <a:cubicBezTo>
                    <a:pt x="806" y="893"/>
                    <a:pt x="790" y="887"/>
                    <a:pt x="774" y="884"/>
                  </a:cubicBezTo>
                  <a:cubicBezTo>
                    <a:pt x="768" y="880"/>
                    <a:pt x="756" y="872"/>
                    <a:pt x="756" y="872"/>
                  </a:cubicBezTo>
                  <a:cubicBezTo>
                    <a:pt x="733" y="875"/>
                    <a:pt x="741" y="879"/>
                    <a:pt x="726" y="884"/>
                  </a:cubicBezTo>
                  <a:cubicBezTo>
                    <a:pt x="718" y="895"/>
                    <a:pt x="721" y="897"/>
                    <a:pt x="726" y="908"/>
                  </a:cubicBezTo>
                  <a:cubicBezTo>
                    <a:pt x="728" y="912"/>
                    <a:pt x="730" y="920"/>
                    <a:pt x="730" y="920"/>
                  </a:cubicBezTo>
                  <a:cubicBezTo>
                    <a:pt x="700" y="930"/>
                    <a:pt x="674" y="909"/>
                    <a:pt x="648" y="900"/>
                  </a:cubicBezTo>
                  <a:cubicBezTo>
                    <a:pt x="640" y="876"/>
                    <a:pt x="628" y="879"/>
                    <a:pt x="602" y="876"/>
                  </a:cubicBezTo>
                  <a:cubicBezTo>
                    <a:pt x="593" y="870"/>
                    <a:pt x="591" y="870"/>
                    <a:pt x="580" y="872"/>
                  </a:cubicBezTo>
                  <a:cubicBezTo>
                    <a:pt x="569" y="868"/>
                    <a:pt x="576" y="871"/>
                    <a:pt x="562" y="862"/>
                  </a:cubicBezTo>
                  <a:cubicBezTo>
                    <a:pt x="560" y="861"/>
                    <a:pt x="556" y="858"/>
                    <a:pt x="556" y="858"/>
                  </a:cubicBezTo>
                  <a:cubicBezTo>
                    <a:pt x="554" y="856"/>
                    <a:pt x="550" y="850"/>
                    <a:pt x="550" y="846"/>
                  </a:cubicBezTo>
                  <a:cubicBezTo>
                    <a:pt x="551" y="840"/>
                    <a:pt x="556" y="828"/>
                    <a:pt x="556" y="828"/>
                  </a:cubicBezTo>
                  <a:cubicBezTo>
                    <a:pt x="554" y="796"/>
                    <a:pt x="560" y="791"/>
                    <a:pt x="530" y="794"/>
                  </a:cubicBezTo>
                  <a:cubicBezTo>
                    <a:pt x="519" y="805"/>
                    <a:pt x="518" y="800"/>
                    <a:pt x="506" y="796"/>
                  </a:cubicBezTo>
                  <a:cubicBezTo>
                    <a:pt x="491" y="797"/>
                    <a:pt x="479" y="800"/>
                    <a:pt x="464" y="802"/>
                  </a:cubicBezTo>
                  <a:cubicBezTo>
                    <a:pt x="457" y="801"/>
                    <a:pt x="449" y="802"/>
                    <a:pt x="442" y="800"/>
                  </a:cubicBezTo>
                  <a:cubicBezTo>
                    <a:pt x="440" y="799"/>
                    <a:pt x="438" y="796"/>
                    <a:pt x="436" y="796"/>
                  </a:cubicBezTo>
                  <a:cubicBezTo>
                    <a:pt x="417" y="794"/>
                    <a:pt x="394" y="803"/>
                    <a:pt x="376" y="808"/>
                  </a:cubicBezTo>
                  <a:cubicBezTo>
                    <a:pt x="366" y="811"/>
                    <a:pt x="356" y="815"/>
                    <a:pt x="346" y="818"/>
                  </a:cubicBezTo>
                  <a:cubicBezTo>
                    <a:pt x="340" y="820"/>
                    <a:pt x="328" y="824"/>
                    <a:pt x="328" y="824"/>
                  </a:cubicBezTo>
                  <a:cubicBezTo>
                    <a:pt x="302" y="821"/>
                    <a:pt x="278" y="820"/>
                    <a:pt x="252" y="822"/>
                  </a:cubicBezTo>
                  <a:cubicBezTo>
                    <a:pt x="245" y="824"/>
                    <a:pt x="239" y="826"/>
                    <a:pt x="232" y="830"/>
                  </a:cubicBezTo>
                  <a:cubicBezTo>
                    <a:pt x="231" y="832"/>
                    <a:pt x="231" y="834"/>
                    <a:pt x="230" y="836"/>
                  </a:cubicBezTo>
                  <a:cubicBezTo>
                    <a:pt x="228" y="838"/>
                    <a:pt x="225" y="838"/>
                    <a:pt x="224" y="840"/>
                  </a:cubicBezTo>
                  <a:cubicBezTo>
                    <a:pt x="217" y="852"/>
                    <a:pt x="222" y="860"/>
                    <a:pt x="210" y="866"/>
                  </a:cubicBezTo>
                  <a:cubicBezTo>
                    <a:pt x="204" y="870"/>
                    <a:pt x="198" y="874"/>
                    <a:pt x="192" y="878"/>
                  </a:cubicBezTo>
                  <a:cubicBezTo>
                    <a:pt x="188" y="881"/>
                    <a:pt x="180" y="886"/>
                    <a:pt x="180" y="886"/>
                  </a:cubicBezTo>
                  <a:cubicBezTo>
                    <a:pt x="178" y="891"/>
                    <a:pt x="173" y="893"/>
                    <a:pt x="172" y="898"/>
                  </a:cubicBezTo>
                  <a:cubicBezTo>
                    <a:pt x="170" y="907"/>
                    <a:pt x="174" y="927"/>
                    <a:pt x="164" y="936"/>
                  </a:cubicBezTo>
                  <a:cubicBezTo>
                    <a:pt x="156" y="943"/>
                    <a:pt x="144" y="950"/>
                    <a:pt x="134" y="954"/>
                  </a:cubicBezTo>
                  <a:cubicBezTo>
                    <a:pt x="134" y="954"/>
                    <a:pt x="119" y="959"/>
                    <a:pt x="116" y="960"/>
                  </a:cubicBezTo>
                  <a:cubicBezTo>
                    <a:pt x="114" y="961"/>
                    <a:pt x="110" y="962"/>
                    <a:pt x="110" y="962"/>
                  </a:cubicBezTo>
                  <a:cubicBezTo>
                    <a:pt x="101" y="971"/>
                    <a:pt x="91" y="981"/>
                    <a:pt x="80" y="988"/>
                  </a:cubicBezTo>
                  <a:cubicBezTo>
                    <a:pt x="74" y="998"/>
                    <a:pt x="71" y="1010"/>
                    <a:pt x="62" y="1016"/>
                  </a:cubicBezTo>
                  <a:cubicBezTo>
                    <a:pt x="57" y="1024"/>
                    <a:pt x="49" y="1028"/>
                    <a:pt x="42" y="1036"/>
                  </a:cubicBezTo>
                  <a:cubicBezTo>
                    <a:pt x="35" y="1044"/>
                    <a:pt x="33" y="1056"/>
                    <a:pt x="30" y="1066"/>
                  </a:cubicBezTo>
                  <a:cubicBezTo>
                    <a:pt x="27" y="1074"/>
                    <a:pt x="25" y="1082"/>
                    <a:pt x="22" y="1090"/>
                  </a:cubicBezTo>
                  <a:cubicBezTo>
                    <a:pt x="21" y="1094"/>
                    <a:pt x="18" y="1102"/>
                    <a:pt x="18" y="1102"/>
                  </a:cubicBezTo>
                  <a:cubicBezTo>
                    <a:pt x="21" y="1111"/>
                    <a:pt x="36" y="1126"/>
                    <a:pt x="36" y="1126"/>
                  </a:cubicBezTo>
                  <a:cubicBezTo>
                    <a:pt x="34" y="1133"/>
                    <a:pt x="22" y="1142"/>
                    <a:pt x="22" y="1142"/>
                  </a:cubicBezTo>
                  <a:cubicBezTo>
                    <a:pt x="19" y="1152"/>
                    <a:pt x="23" y="1158"/>
                    <a:pt x="32" y="1164"/>
                  </a:cubicBezTo>
                  <a:cubicBezTo>
                    <a:pt x="38" y="1181"/>
                    <a:pt x="22" y="1205"/>
                    <a:pt x="8" y="1214"/>
                  </a:cubicBezTo>
                  <a:cubicBezTo>
                    <a:pt x="0" y="1238"/>
                    <a:pt x="6" y="1237"/>
                    <a:pt x="16" y="1256"/>
                  </a:cubicBezTo>
                  <a:cubicBezTo>
                    <a:pt x="31" y="1285"/>
                    <a:pt x="40" y="1292"/>
                    <a:pt x="70" y="1302"/>
                  </a:cubicBezTo>
                  <a:cubicBezTo>
                    <a:pt x="80" y="1316"/>
                    <a:pt x="75" y="1311"/>
                    <a:pt x="84" y="1320"/>
                  </a:cubicBezTo>
                  <a:cubicBezTo>
                    <a:pt x="83" y="1326"/>
                    <a:pt x="79" y="1330"/>
                    <a:pt x="78" y="1336"/>
                  </a:cubicBezTo>
                  <a:cubicBezTo>
                    <a:pt x="77" y="1346"/>
                    <a:pt x="93" y="1361"/>
                    <a:pt x="98" y="1368"/>
                  </a:cubicBezTo>
                  <a:cubicBezTo>
                    <a:pt x="103" y="1376"/>
                    <a:pt x="122" y="1382"/>
                    <a:pt x="122" y="1382"/>
                  </a:cubicBezTo>
                  <a:cubicBezTo>
                    <a:pt x="125" y="1381"/>
                    <a:pt x="128" y="1382"/>
                    <a:pt x="130" y="1380"/>
                  </a:cubicBezTo>
                  <a:cubicBezTo>
                    <a:pt x="132" y="1379"/>
                    <a:pt x="130" y="1375"/>
                    <a:pt x="132" y="1374"/>
                  </a:cubicBezTo>
                  <a:cubicBezTo>
                    <a:pt x="134" y="1373"/>
                    <a:pt x="143" y="1384"/>
                    <a:pt x="144" y="1384"/>
                  </a:cubicBezTo>
                  <a:cubicBezTo>
                    <a:pt x="158" y="1396"/>
                    <a:pt x="177" y="1406"/>
                    <a:pt x="194" y="1412"/>
                  </a:cubicBezTo>
                  <a:cubicBezTo>
                    <a:pt x="197" y="1422"/>
                    <a:pt x="202" y="1420"/>
                    <a:pt x="212" y="1418"/>
                  </a:cubicBezTo>
                  <a:cubicBezTo>
                    <a:pt x="216" y="1415"/>
                    <a:pt x="220" y="1413"/>
                    <a:pt x="224" y="1410"/>
                  </a:cubicBezTo>
                  <a:cubicBezTo>
                    <a:pt x="228" y="1408"/>
                    <a:pt x="236" y="1406"/>
                    <a:pt x="236" y="1406"/>
                  </a:cubicBezTo>
                  <a:cubicBezTo>
                    <a:pt x="256" y="1413"/>
                    <a:pt x="278" y="1414"/>
                    <a:pt x="298" y="1416"/>
                  </a:cubicBezTo>
                  <a:cubicBezTo>
                    <a:pt x="307" y="1422"/>
                    <a:pt x="304" y="1427"/>
                    <a:pt x="316" y="1424"/>
                  </a:cubicBezTo>
                  <a:cubicBezTo>
                    <a:pt x="317" y="1416"/>
                    <a:pt x="316" y="1408"/>
                    <a:pt x="318" y="1400"/>
                  </a:cubicBezTo>
                  <a:cubicBezTo>
                    <a:pt x="322" y="1387"/>
                    <a:pt x="342" y="1413"/>
                    <a:pt x="346" y="1414"/>
                  </a:cubicBezTo>
                  <a:cubicBezTo>
                    <a:pt x="355" y="1400"/>
                    <a:pt x="370" y="1401"/>
                    <a:pt x="386" y="1400"/>
                  </a:cubicBezTo>
                  <a:cubicBezTo>
                    <a:pt x="395" y="1397"/>
                    <a:pt x="401" y="1391"/>
                    <a:pt x="410" y="1388"/>
                  </a:cubicBezTo>
                  <a:cubicBezTo>
                    <a:pt x="424" y="1390"/>
                    <a:pt x="438" y="1393"/>
                    <a:pt x="452" y="1398"/>
                  </a:cubicBezTo>
                  <a:cubicBezTo>
                    <a:pt x="454" y="1400"/>
                    <a:pt x="458" y="1406"/>
                    <a:pt x="458" y="1410"/>
                  </a:cubicBezTo>
                  <a:cubicBezTo>
                    <a:pt x="458" y="1414"/>
                    <a:pt x="454" y="1422"/>
                    <a:pt x="454" y="1422"/>
                  </a:cubicBezTo>
                  <a:cubicBezTo>
                    <a:pt x="462" y="1427"/>
                    <a:pt x="471" y="1429"/>
                    <a:pt x="480" y="1432"/>
                  </a:cubicBezTo>
                  <a:cubicBezTo>
                    <a:pt x="482" y="1433"/>
                    <a:pt x="486" y="1434"/>
                    <a:pt x="486" y="1434"/>
                  </a:cubicBezTo>
                  <a:cubicBezTo>
                    <a:pt x="498" y="1430"/>
                    <a:pt x="511" y="1431"/>
                    <a:pt x="522" y="1438"/>
                  </a:cubicBezTo>
                  <a:cubicBezTo>
                    <a:pt x="526" y="1444"/>
                    <a:pt x="530" y="1450"/>
                    <a:pt x="534" y="1456"/>
                  </a:cubicBezTo>
                  <a:cubicBezTo>
                    <a:pt x="537" y="1460"/>
                    <a:pt x="542" y="1468"/>
                    <a:pt x="542" y="1468"/>
                  </a:cubicBezTo>
                  <a:cubicBezTo>
                    <a:pt x="537" y="1484"/>
                    <a:pt x="531" y="1500"/>
                    <a:pt x="526" y="1516"/>
                  </a:cubicBezTo>
                  <a:cubicBezTo>
                    <a:pt x="522" y="1527"/>
                    <a:pt x="525" y="1520"/>
                    <a:pt x="516" y="1534"/>
                  </a:cubicBezTo>
                  <a:cubicBezTo>
                    <a:pt x="515" y="1536"/>
                    <a:pt x="512" y="1540"/>
                    <a:pt x="512" y="1540"/>
                  </a:cubicBezTo>
                  <a:cubicBezTo>
                    <a:pt x="516" y="1577"/>
                    <a:pt x="528" y="1570"/>
                    <a:pt x="546" y="1594"/>
                  </a:cubicBezTo>
                  <a:cubicBezTo>
                    <a:pt x="568" y="1622"/>
                    <a:pt x="585" y="1649"/>
                    <a:pt x="594" y="1684"/>
                  </a:cubicBezTo>
                  <a:cubicBezTo>
                    <a:pt x="593" y="1702"/>
                    <a:pt x="601" y="1747"/>
                    <a:pt x="578" y="1762"/>
                  </a:cubicBezTo>
                  <a:cubicBezTo>
                    <a:pt x="569" y="1790"/>
                    <a:pt x="576" y="1763"/>
                    <a:pt x="572" y="1818"/>
                  </a:cubicBezTo>
                  <a:cubicBezTo>
                    <a:pt x="571" y="1829"/>
                    <a:pt x="560" y="1837"/>
                    <a:pt x="556" y="1848"/>
                  </a:cubicBezTo>
                  <a:cubicBezTo>
                    <a:pt x="560" y="1877"/>
                    <a:pt x="572" y="1890"/>
                    <a:pt x="592" y="1910"/>
                  </a:cubicBezTo>
                  <a:cubicBezTo>
                    <a:pt x="596" y="1914"/>
                    <a:pt x="600" y="1917"/>
                    <a:pt x="602" y="1922"/>
                  </a:cubicBezTo>
                  <a:cubicBezTo>
                    <a:pt x="604" y="1926"/>
                    <a:pt x="606" y="1934"/>
                    <a:pt x="606" y="1934"/>
                  </a:cubicBezTo>
                  <a:cubicBezTo>
                    <a:pt x="608" y="1959"/>
                    <a:pt x="609" y="1976"/>
                    <a:pt x="612" y="1998"/>
                  </a:cubicBezTo>
                  <a:cubicBezTo>
                    <a:pt x="614" y="2012"/>
                    <a:pt x="613" y="2008"/>
                    <a:pt x="618" y="2022"/>
                  </a:cubicBezTo>
                  <a:cubicBezTo>
                    <a:pt x="619" y="2024"/>
                    <a:pt x="620" y="2028"/>
                    <a:pt x="620" y="2028"/>
                  </a:cubicBezTo>
                  <a:cubicBezTo>
                    <a:pt x="622" y="2048"/>
                    <a:pt x="623" y="2060"/>
                    <a:pt x="640" y="2072"/>
                  </a:cubicBezTo>
                  <a:cubicBezTo>
                    <a:pt x="645" y="2079"/>
                    <a:pt x="649" y="2083"/>
                    <a:pt x="656" y="2088"/>
                  </a:cubicBezTo>
                  <a:cubicBezTo>
                    <a:pt x="661" y="2104"/>
                    <a:pt x="669" y="2120"/>
                    <a:pt x="674" y="2136"/>
                  </a:cubicBezTo>
                  <a:cubicBezTo>
                    <a:pt x="673" y="2142"/>
                    <a:pt x="675" y="2149"/>
                    <a:pt x="672" y="2154"/>
                  </a:cubicBezTo>
                  <a:cubicBezTo>
                    <a:pt x="670" y="2158"/>
                    <a:pt x="660" y="2162"/>
                    <a:pt x="660" y="2162"/>
                  </a:cubicBezTo>
                  <a:cubicBezTo>
                    <a:pt x="649" y="2179"/>
                    <a:pt x="678" y="2181"/>
                    <a:pt x="688" y="2182"/>
                  </a:cubicBezTo>
                  <a:cubicBezTo>
                    <a:pt x="716" y="2176"/>
                    <a:pt x="741" y="2170"/>
                    <a:pt x="770" y="2168"/>
                  </a:cubicBezTo>
                  <a:cubicBezTo>
                    <a:pt x="794" y="2164"/>
                    <a:pt x="816" y="2159"/>
                    <a:pt x="840" y="2156"/>
                  </a:cubicBezTo>
                  <a:cubicBezTo>
                    <a:pt x="844" y="2155"/>
                    <a:pt x="848" y="2154"/>
                    <a:pt x="852" y="2152"/>
                  </a:cubicBezTo>
                  <a:cubicBezTo>
                    <a:pt x="854" y="2151"/>
                    <a:pt x="856" y="2149"/>
                    <a:pt x="858" y="2148"/>
                  </a:cubicBezTo>
                  <a:cubicBezTo>
                    <a:pt x="862" y="2146"/>
                    <a:pt x="870" y="2144"/>
                    <a:pt x="870" y="2144"/>
                  </a:cubicBezTo>
                  <a:cubicBezTo>
                    <a:pt x="877" y="2137"/>
                    <a:pt x="884" y="2129"/>
                    <a:pt x="892" y="2124"/>
                  </a:cubicBezTo>
                  <a:cubicBezTo>
                    <a:pt x="897" y="2117"/>
                    <a:pt x="901" y="2113"/>
                    <a:pt x="908" y="2108"/>
                  </a:cubicBezTo>
                  <a:cubicBezTo>
                    <a:pt x="914" y="2099"/>
                    <a:pt x="926" y="2093"/>
                    <a:pt x="936" y="2090"/>
                  </a:cubicBezTo>
                  <a:cubicBezTo>
                    <a:pt x="951" y="2075"/>
                    <a:pt x="965" y="2059"/>
                    <a:pt x="972" y="2038"/>
                  </a:cubicBezTo>
                  <a:cubicBezTo>
                    <a:pt x="971" y="2034"/>
                    <a:pt x="970" y="2030"/>
                    <a:pt x="970" y="2026"/>
                  </a:cubicBezTo>
                  <a:cubicBezTo>
                    <a:pt x="970" y="1985"/>
                    <a:pt x="979" y="1999"/>
                    <a:pt x="1002" y="1984"/>
                  </a:cubicBezTo>
                  <a:cubicBezTo>
                    <a:pt x="1008" y="1976"/>
                    <a:pt x="1013" y="1969"/>
                    <a:pt x="1016" y="1960"/>
                  </a:cubicBezTo>
                  <a:cubicBezTo>
                    <a:pt x="1015" y="1938"/>
                    <a:pt x="1017" y="1912"/>
                    <a:pt x="1004" y="1892"/>
                  </a:cubicBezTo>
                  <a:cubicBezTo>
                    <a:pt x="1009" y="1878"/>
                    <a:pt x="1025" y="1886"/>
                    <a:pt x="1036" y="1890"/>
                  </a:cubicBezTo>
                  <a:cubicBezTo>
                    <a:pt x="1040" y="1896"/>
                    <a:pt x="1040" y="1907"/>
                    <a:pt x="1044" y="1896"/>
                  </a:cubicBezTo>
                  <a:cubicBezTo>
                    <a:pt x="1045" y="1882"/>
                    <a:pt x="1045" y="1868"/>
                    <a:pt x="1046" y="1854"/>
                  </a:cubicBezTo>
                  <a:cubicBezTo>
                    <a:pt x="1047" y="1843"/>
                    <a:pt x="1077" y="1840"/>
                    <a:pt x="1086" y="1834"/>
                  </a:cubicBezTo>
                  <a:cubicBezTo>
                    <a:pt x="1092" y="1825"/>
                    <a:pt x="1105" y="1818"/>
                    <a:pt x="1114" y="1812"/>
                  </a:cubicBezTo>
                  <a:cubicBezTo>
                    <a:pt x="1118" y="1809"/>
                    <a:pt x="1126" y="1804"/>
                    <a:pt x="1126" y="1804"/>
                  </a:cubicBezTo>
                  <a:cubicBezTo>
                    <a:pt x="1137" y="1788"/>
                    <a:pt x="1125" y="1773"/>
                    <a:pt x="1122" y="1756"/>
                  </a:cubicBezTo>
                  <a:cubicBezTo>
                    <a:pt x="1124" y="1742"/>
                    <a:pt x="1126" y="1740"/>
                    <a:pt x="1130" y="1728"/>
                  </a:cubicBezTo>
                  <a:cubicBezTo>
                    <a:pt x="1127" y="1713"/>
                    <a:pt x="1120" y="1712"/>
                    <a:pt x="1110" y="1702"/>
                  </a:cubicBezTo>
                  <a:cubicBezTo>
                    <a:pt x="1108" y="1696"/>
                    <a:pt x="1104" y="1684"/>
                    <a:pt x="1104" y="1684"/>
                  </a:cubicBezTo>
                  <a:cubicBezTo>
                    <a:pt x="1105" y="1664"/>
                    <a:pt x="1105" y="1644"/>
                    <a:pt x="1106" y="1624"/>
                  </a:cubicBezTo>
                  <a:cubicBezTo>
                    <a:pt x="1108" y="1587"/>
                    <a:pt x="1144" y="1574"/>
                    <a:pt x="1166" y="1552"/>
                  </a:cubicBezTo>
                  <a:cubicBezTo>
                    <a:pt x="1169" y="1544"/>
                    <a:pt x="1175" y="1544"/>
                    <a:pt x="1178" y="1536"/>
                  </a:cubicBezTo>
                  <a:cubicBezTo>
                    <a:pt x="1183" y="1524"/>
                    <a:pt x="1181" y="1521"/>
                    <a:pt x="1190" y="1512"/>
                  </a:cubicBezTo>
                  <a:cubicBezTo>
                    <a:pt x="1194" y="1501"/>
                    <a:pt x="1204" y="1484"/>
                    <a:pt x="1216" y="1480"/>
                  </a:cubicBezTo>
                  <a:cubicBezTo>
                    <a:pt x="1222" y="1471"/>
                    <a:pt x="1229" y="1464"/>
                    <a:pt x="1238" y="1458"/>
                  </a:cubicBezTo>
                  <a:cubicBezTo>
                    <a:pt x="1243" y="1451"/>
                    <a:pt x="1247" y="1451"/>
                    <a:pt x="1254" y="1446"/>
                  </a:cubicBezTo>
                  <a:cubicBezTo>
                    <a:pt x="1259" y="1439"/>
                    <a:pt x="1262" y="1437"/>
                    <a:pt x="1270" y="1434"/>
                  </a:cubicBezTo>
                  <a:cubicBezTo>
                    <a:pt x="1279" y="1420"/>
                    <a:pt x="1274" y="1425"/>
                    <a:pt x="1284" y="1418"/>
                  </a:cubicBezTo>
                  <a:cubicBezTo>
                    <a:pt x="1292" y="1406"/>
                    <a:pt x="1300" y="1394"/>
                    <a:pt x="1308" y="1382"/>
                  </a:cubicBezTo>
                  <a:cubicBezTo>
                    <a:pt x="1313" y="1374"/>
                    <a:pt x="1315" y="1359"/>
                    <a:pt x="1318" y="1350"/>
                  </a:cubicBezTo>
                  <a:cubicBezTo>
                    <a:pt x="1322" y="1339"/>
                    <a:pt x="1319" y="1346"/>
                    <a:pt x="1328" y="1332"/>
                  </a:cubicBezTo>
                  <a:cubicBezTo>
                    <a:pt x="1333" y="1324"/>
                    <a:pt x="1333" y="1313"/>
                    <a:pt x="1336" y="1304"/>
                  </a:cubicBezTo>
                  <a:cubicBezTo>
                    <a:pt x="1333" y="1289"/>
                    <a:pt x="1329" y="1295"/>
                    <a:pt x="1316" y="1298"/>
                  </a:cubicBezTo>
                  <a:cubicBezTo>
                    <a:pt x="1290" y="1315"/>
                    <a:pt x="1252" y="1311"/>
                    <a:pt x="1224" y="1312"/>
                  </a:cubicBezTo>
                  <a:cubicBezTo>
                    <a:pt x="1186" y="1309"/>
                    <a:pt x="1190" y="1304"/>
                    <a:pt x="1168" y="1282"/>
                  </a:cubicBezTo>
                  <a:cubicBezTo>
                    <a:pt x="1163" y="1266"/>
                    <a:pt x="1153" y="1259"/>
                    <a:pt x="1140" y="1250"/>
                  </a:cubicBezTo>
                  <a:cubicBezTo>
                    <a:pt x="1135" y="1246"/>
                    <a:pt x="1122" y="1242"/>
                    <a:pt x="1122" y="1242"/>
                  </a:cubicBezTo>
                  <a:cubicBezTo>
                    <a:pt x="1113" y="1215"/>
                    <a:pt x="1102" y="1190"/>
                    <a:pt x="1086" y="1166"/>
                  </a:cubicBezTo>
                  <a:cubicBezTo>
                    <a:pt x="1079" y="1156"/>
                    <a:pt x="1084" y="1161"/>
                    <a:pt x="1070" y="1152"/>
                  </a:cubicBezTo>
                  <a:cubicBezTo>
                    <a:pt x="1066" y="1149"/>
                    <a:pt x="1058" y="1144"/>
                    <a:pt x="1058" y="1144"/>
                  </a:cubicBezTo>
                  <a:cubicBezTo>
                    <a:pt x="1046" y="1126"/>
                    <a:pt x="1056" y="1104"/>
                    <a:pt x="1044" y="1086"/>
                  </a:cubicBezTo>
                  <a:cubicBezTo>
                    <a:pt x="1029" y="1063"/>
                    <a:pt x="1009" y="1033"/>
                    <a:pt x="990" y="1014"/>
                  </a:cubicBezTo>
                  <a:cubicBezTo>
                    <a:pt x="986" y="996"/>
                    <a:pt x="980" y="985"/>
                    <a:pt x="970" y="970"/>
                  </a:cubicBezTo>
                  <a:cubicBezTo>
                    <a:pt x="966" y="965"/>
                    <a:pt x="962" y="952"/>
                    <a:pt x="962" y="952"/>
                  </a:cubicBezTo>
                  <a:cubicBezTo>
                    <a:pt x="985" y="944"/>
                    <a:pt x="1006" y="982"/>
                    <a:pt x="1020" y="996"/>
                  </a:cubicBezTo>
                  <a:cubicBezTo>
                    <a:pt x="1026" y="1015"/>
                    <a:pt x="1026" y="1017"/>
                    <a:pt x="1046" y="1024"/>
                  </a:cubicBezTo>
                  <a:cubicBezTo>
                    <a:pt x="1053" y="1026"/>
                    <a:pt x="1064" y="1036"/>
                    <a:pt x="1064" y="1036"/>
                  </a:cubicBezTo>
                  <a:cubicBezTo>
                    <a:pt x="1069" y="1044"/>
                    <a:pt x="1075" y="1050"/>
                    <a:pt x="1080" y="1058"/>
                  </a:cubicBezTo>
                  <a:cubicBezTo>
                    <a:pt x="1081" y="1075"/>
                    <a:pt x="1082" y="1082"/>
                    <a:pt x="1086" y="1096"/>
                  </a:cubicBezTo>
                  <a:cubicBezTo>
                    <a:pt x="1089" y="1125"/>
                    <a:pt x="1091" y="1124"/>
                    <a:pt x="1116" y="1132"/>
                  </a:cubicBezTo>
                  <a:cubicBezTo>
                    <a:pt x="1122" y="1138"/>
                    <a:pt x="1126" y="1144"/>
                    <a:pt x="1132" y="1150"/>
                  </a:cubicBezTo>
                  <a:cubicBezTo>
                    <a:pt x="1133" y="1152"/>
                    <a:pt x="1134" y="1154"/>
                    <a:pt x="1134" y="1156"/>
                  </a:cubicBezTo>
                  <a:cubicBezTo>
                    <a:pt x="1135" y="1161"/>
                    <a:pt x="1135" y="1167"/>
                    <a:pt x="1136" y="1172"/>
                  </a:cubicBezTo>
                  <a:cubicBezTo>
                    <a:pt x="1139" y="1182"/>
                    <a:pt x="1157" y="1187"/>
                    <a:pt x="1164" y="1194"/>
                  </a:cubicBezTo>
                  <a:cubicBezTo>
                    <a:pt x="1179" y="1238"/>
                    <a:pt x="1157" y="1261"/>
                    <a:pt x="1210" y="1274"/>
                  </a:cubicBezTo>
                  <a:cubicBezTo>
                    <a:pt x="1225" y="1272"/>
                    <a:pt x="1231" y="1274"/>
                    <a:pt x="1242" y="1266"/>
                  </a:cubicBezTo>
                  <a:cubicBezTo>
                    <a:pt x="1248" y="1257"/>
                    <a:pt x="1255" y="1255"/>
                    <a:pt x="1264" y="1250"/>
                  </a:cubicBezTo>
                  <a:cubicBezTo>
                    <a:pt x="1292" y="1234"/>
                    <a:pt x="1301" y="1229"/>
                    <a:pt x="1334" y="1222"/>
                  </a:cubicBezTo>
                  <a:cubicBezTo>
                    <a:pt x="1343" y="1220"/>
                    <a:pt x="1353" y="1217"/>
                    <a:pt x="1362" y="1214"/>
                  </a:cubicBezTo>
                  <a:cubicBezTo>
                    <a:pt x="1371" y="1211"/>
                    <a:pt x="1377" y="1201"/>
                    <a:pt x="1386" y="1198"/>
                  </a:cubicBezTo>
                  <a:cubicBezTo>
                    <a:pt x="1398" y="1194"/>
                    <a:pt x="1410" y="1193"/>
                    <a:pt x="1420" y="1186"/>
                  </a:cubicBezTo>
                  <a:cubicBezTo>
                    <a:pt x="1426" y="1177"/>
                    <a:pt x="1435" y="1171"/>
                    <a:pt x="1440" y="1162"/>
                  </a:cubicBezTo>
                  <a:cubicBezTo>
                    <a:pt x="1446" y="1150"/>
                    <a:pt x="1448" y="1136"/>
                    <a:pt x="1460" y="1128"/>
                  </a:cubicBezTo>
                  <a:cubicBezTo>
                    <a:pt x="1467" y="1117"/>
                    <a:pt x="1470" y="1104"/>
                    <a:pt x="1474" y="1092"/>
                  </a:cubicBezTo>
                  <a:cubicBezTo>
                    <a:pt x="1476" y="1085"/>
                    <a:pt x="1482" y="1081"/>
                    <a:pt x="1484" y="1074"/>
                  </a:cubicBezTo>
                  <a:cubicBezTo>
                    <a:pt x="1475" y="1071"/>
                    <a:pt x="1475" y="1077"/>
                    <a:pt x="1466" y="1080"/>
                  </a:cubicBezTo>
                  <a:cubicBezTo>
                    <a:pt x="1461" y="1073"/>
                    <a:pt x="1467" y="1065"/>
                    <a:pt x="1460" y="1060"/>
                  </a:cubicBezTo>
                  <a:cubicBezTo>
                    <a:pt x="1455" y="1057"/>
                    <a:pt x="1442" y="1054"/>
                    <a:pt x="1442" y="1054"/>
                  </a:cubicBezTo>
                  <a:cubicBezTo>
                    <a:pt x="1432" y="1044"/>
                    <a:pt x="1430" y="1047"/>
                    <a:pt x="1418" y="1052"/>
                  </a:cubicBezTo>
                  <a:cubicBezTo>
                    <a:pt x="1414" y="1054"/>
                    <a:pt x="1406" y="1056"/>
                    <a:pt x="1406" y="1056"/>
                  </a:cubicBezTo>
                  <a:cubicBezTo>
                    <a:pt x="1402" y="1055"/>
                    <a:pt x="1397" y="1057"/>
                    <a:pt x="1394" y="1054"/>
                  </a:cubicBezTo>
                  <a:cubicBezTo>
                    <a:pt x="1391" y="1051"/>
                    <a:pt x="1390" y="1042"/>
                    <a:pt x="1390" y="1042"/>
                  </a:cubicBezTo>
                  <a:cubicBezTo>
                    <a:pt x="1392" y="1041"/>
                    <a:pt x="1394" y="1039"/>
                    <a:pt x="1396" y="1038"/>
                  </a:cubicBezTo>
                  <a:cubicBezTo>
                    <a:pt x="1410" y="1034"/>
                    <a:pt x="1419" y="1042"/>
                    <a:pt x="1410" y="1022"/>
                  </a:cubicBezTo>
                  <a:cubicBezTo>
                    <a:pt x="1409" y="1020"/>
                    <a:pt x="1406" y="1019"/>
                    <a:pt x="1404" y="1018"/>
                  </a:cubicBezTo>
                  <a:cubicBezTo>
                    <a:pt x="1400" y="1019"/>
                    <a:pt x="1394" y="1018"/>
                    <a:pt x="1392" y="1022"/>
                  </a:cubicBezTo>
                  <a:cubicBezTo>
                    <a:pt x="1391" y="1024"/>
                    <a:pt x="1390" y="1026"/>
                    <a:pt x="1388" y="1028"/>
                  </a:cubicBezTo>
                  <a:cubicBezTo>
                    <a:pt x="1377" y="1037"/>
                    <a:pt x="1363" y="1040"/>
                    <a:pt x="1350" y="1044"/>
                  </a:cubicBezTo>
                  <a:cubicBezTo>
                    <a:pt x="1345" y="1043"/>
                    <a:pt x="1339" y="1041"/>
                    <a:pt x="1334" y="1040"/>
                  </a:cubicBezTo>
                  <a:cubicBezTo>
                    <a:pt x="1331" y="1039"/>
                    <a:pt x="1326" y="1038"/>
                    <a:pt x="1326" y="1038"/>
                  </a:cubicBezTo>
                  <a:cubicBezTo>
                    <a:pt x="1314" y="1020"/>
                    <a:pt x="1311" y="1018"/>
                    <a:pt x="1290" y="1014"/>
                  </a:cubicBezTo>
                  <a:cubicBezTo>
                    <a:pt x="1291" y="1008"/>
                    <a:pt x="1294" y="1000"/>
                    <a:pt x="1290" y="994"/>
                  </a:cubicBezTo>
                  <a:cubicBezTo>
                    <a:pt x="1288" y="991"/>
                    <a:pt x="1276" y="986"/>
                    <a:pt x="1272" y="984"/>
                  </a:cubicBezTo>
                  <a:cubicBezTo>
                    <a:pt x="1268" y="982"/>
                    <a:pt x="1260" y="980"/>
                    <a:pt x="1260" y="980"/>
                  </a:cubicBezTo>
                  <a:cubicBezTo>
                    <a:pt x="1252" y="972"/>
                    <a:pt x="1244" y="968"/>
                    <a:pt x="1236" y="960"/>
                  </a:cubicBezTo>
                  <a:cubicBezTo>
                    <a:pt x="1238" y="947"/>
                    <a:pt x="1239" y="938"/>
                    <a:pt x="1252" y="934"/>
                  </a:cubicBezTo>
                  <a:cubicBezTo>
                    <a:pt x="1270" y="936"/>
                    <a:pt x="1286" y="940"/>
                    <a:pt x="1304" y="944"/>
                  </a:cubicBezTo>
                  <a:cubicBezTo>
                    <a:pt x="1311" y="954"/>
                    <a:pt x="1314" y="959"/>
                    <a:pt x="1324" y="966"/>
                  </a:cubicBezTo>
                  <a:cubicBezTo>
                    <a:pt x="1335" y="983"/>
                    <a:pt x="1346" y="985"/>
                    <a:pt x="1362" y="996"/>
                  </a:cubicBezTo>
                  <a:cubicBezTo>
                    <a:pt x="1374" y="995"/>
                    <a:pt x="1389" y="1000"/>
                    <a:pt x="1398" y="992"/>
                  </a:cubicBezTo>
                  <a:cubicBezTo>
                    <a:pt x="1411" y="982"/>
                    <a:pt x="1393" y="989"/>
                    <a:pt x="1408" y="984"/>
                  </a:cubicBezTo>
                  <a:cubicBezTo>
                    <a:pt x="1414" y="988"/>
                    <a:pt x="1420" y="990"/>
                    <a:pt x="1426" y="994"/>
                  </a:cubicBezTo>
                  <a:cubicBezTo>
                    <a:pt x="1435" y="1007"/>
                    <a:pt x="1454" y="1005"/>
                    <a:pt x="1468" y="1008"/>
                  </a:cubicBezTo>
                  <a:cubicBezTo>
                    <a:pt x="1491" y="1023"/>
                    <a:pt x="1475" y="1016"/>
                    <a:pt x="1518" y="1018"/>
                  </a:cubicBezTo>
                  <a:cubicBezTo>
                    <a:pt x="1531" y="1022"/>
                    <a:pt x="1538" y="1026"/>
                    <a:pt x="1546" y="1038"/>
                  </a:cubicBezTo>
                  <a:cubicBezTo>
                    <a:pt x="1542" y="1053"/>
                    <a:pt x="1552" y="1045"/>
                    <a:pt x="1560" y="1040"/>
                  </a:cubicBezTo>
                  <a:cubicBezTo>
                    <a:pt x="1563" y="1032"/>
                    <a:pt x="1567" y="1032"/>
                    <a:pt x="1570" y="1024"/>
                  </a:cubicBezTo>
                  <a:cubicBezTo>
                    <a:pt x="1583" y="1028"/>
                    <a:pt x="1580" y="1034"/>
                    <a:pt x="1578" y="1048"/>
                  </a:cubicBezTo>
                  <a:cubicBezTo>
                    <a:pt x="1590" y="1056"/>
                    <a:pt x="1603" y="1052"/>
                    <a:pt x="1616" y="1056"/>
                  </a:cubicBezTo>
                  <a:cubicBezTo>
                    <a:pt x="1625" y="1059"/>
                    <a:pt x="1631" y="1067"/>
                    <a:pt x="1640" y="1070"/>
                  </a:cubicBezTo>
                  <a:cubicBezTo>
                    <a:pt x="1655" y="1075"/>
                    <a:pt x="1670" y="1080"/>
                    <a:pt x="1682" y="1092"/>
                  </a:cubicBezTo>
                  <a:cubicBezTo>
                    <a:pt x="1686" y="1105"/>
                    <a:pt x="1692" y="1112"/>
                    <a:pt x="1704" y="1116"/>
                  </a:cubicBezTo>
                  <a:cubicBezTo>
                    <a:pt x="1710" y="1125"/>
                    <a:pt x="1713" y="1132"/>
                    <a:pt x="1722" y="1138"/>
                  </a:cubicBezTo>
                  <a:cubicBezTo>
                    <a:pt x="1740" y="1135"/>
                    <a:pt x="1732" y="1137"/>
                    <a:pt x="1748" y="1132"/>
                  </a:cubicBezTo>
                  <a:cubicBezTo>
                    <a:pt x="1750" y="1131"/>
                    <a:pt x="1754" y="1130"/>
                    <a:pt x="1754" y="1130"/>
                  </a:cubicBezTo>
                  <a:cubicBezTo>
                    <a:pt x="1767" y="1139"/>
                    <a:pt x="1757" y="1126"/>
                    <a:pt x="1754" y="1122"/>
                  </a:cubicBezTo>
                  <a:cubicBezTo>
                    <a:pt x="1750" y="1128"/>
                    <a:pt x="1744" y="1133"/>
                    <a:pt x="1742" y="1140"/>
                  </a:cubicBezTo>
                  <a:cubicBezTo>
                    <a:pt x="1741" y="1144"/>
                    <a:pt x="1738" y="1152"/>
                    <a:pt x="1738" y="1152"/>
                  </a:cubicBezTo>
                  <a:cubicBezTo>
                    <a:pt x="1739" y="1161"/>
                    <a:pt x="1741" y="1176"/>
                    <a:pt x="1754" y="1176"/>
                  </a:cubicBezTo>
                  <a:lnTo>
                    <a:pt x="1756" y="1222"/>
                  </a:lnTo>
                  <a:lnTo>
                    <a:pt x="1794" y="1340"/>
                  </a:lnTo>
                  <a:lnTo>
                    <a:pt x="1826" y="1378"/>
                  </a:lnTo>
                  <a:lnTo>
                    <a:pt x="1884" y="1326"/>
                  </a:lnTo>
                  <a:lnTo>
                    <a:pt x="1880" y="1290"/>
                  </a:lnTo>
                  <a:lnTo>
                    <a:pt x="1894" y="1280"/>
                  </a:lnTo>
                  <a:lnTo>
                    <a:pt x="1892" y="1236"/>
                  </a:lnTo>
                  <a:lnTo>
                    <a:pt x="1930" y="1222"/>
                  </a:lnTo>
                  <a:lnTo>
                    <a:pt x="2022" y="1142"/>
                  </a:lnTo>
                  <a:lnTo>
                    <a:pt x="2038" y="1122"/>
                  </a:lnTo>
                  <a:lnTo>
                    <a:pt x="2112" y="1102"/>
                  </a:lnTo>
                  <a:lnTo>
                    <a:pt x="2138" y="1132"/>
                  </a:lnTo>
                  <a:lnTo>
                    <a:pt x="2130" y="1146"/>
                  </a:lnTo>
                  <a:lnTo>
                    <a:pt x="2154" y="1170"/>
                  </a:lnTo>
                  <a:lnTo>
                    <a:pt x="2160" y="1200"/>
                  </a:lnTo>
                  <a:lnTo>
                    <a:pt x="2182" y="1210"/>
                  </a:lnTo>
                  <a:lnTo>
                    <a:pt x="2230" y="1192"/>
                  </a:lnTo>
                  <a:lnTo>
                    <a:pt x="2228" y="1300"/>
                  </a:lnTo>
                  <a:lnTo>
                    <a:pt x="2240" y="1276"/>
                  </a:lnTo>
                  <a:lnTo>
                    <a:pt x="2270" y="1334"/>
                  </a:lnTo>
                  <a:lnTo>
                    <a:pt x="2266" y="1374"/>
                  </a:lnTo>
                  <a:lnTo>
                    <a:pt x="2286" y="1350"/>
                  </a:lnTo>
                  <a:lnTo>
                    <a:pt x="2290" y="1330"/>
                  </a:lnTo>
                  <a:lnTo>
                    <a:pt x="2312" y="1296"/>
                  </a:lnTo>
                  <a:lnTo>
                    <a:pt x="2298" y="1278"/>
                  </a:lnTo>
                  <a:lnTo>
                    <a:pt x="2310" y="1258"/>
                  </a:lnTo>
                  <a:lnTo>
                    <a:pt x="2294" y="1218"/>
                  </a:lnTo>
                  <a:lnTo>
                    <a:pt x="2304" y="1188"/>
                  </a:lnTo>
                  <a:lnTo>
                    <a:pt x="2280" y="1196"/>
                  </a:lnTo>
                  <a:lnTo>
                    <a:pt x="2270" y="1168"/>
                  </a:lnTo>
                  <a:lnTo>
                    <a:pt x="2262" y="1128"/>
                  </a:lnTo>
                  <a:lnTo>
                    <a:pt x="2278" y="1090"/>
                  </a:lnTo>
                  <a:lnTo>
                    <a:pt x="2298" y="1116"/>
                  </a:lnTo>
                  <a:lnTo>
                    <a:pt x="2290" y="1176"/>
                  </a:lnTo>
                  <a:lnTo>
                    <a:pt x="2312" y="1134"/>
                  </a:lnTo>
                  <a:lnTo>
                    <a:pt x="2304" y="1102"/>
                  </a:lnTo>
                  <a:lnTo>
                    <a:pt x="2330" y="1080"/>
                  </a:lnTo>
                  <a:lnTo>
                    <a:pt x="2330" y="1066"/>
                  </a:lnTo>
                  <a:lnTo>
                    <a:pt x="2338" y="1070"/>
                  </a:lnTo>
                  <a:lnTo>
                    <a:pt x="2388" y="1012"/>
                  </a:lnTo>
                  <a:lnTo>
                    <a:pt x="2400" y="918"/>
                  </a:lnTo>
                  <a:lnTo>
                    <a:pt x="2406" y="880"/>
                  </a:lnTo>
                  <a:lnTo>
                    <a:pt x="2386" y="892"/>
                  </a:lnTo>
                  <a:lnTo>
                    <a:pt x="2378" y="878"/>
                  </a:lnTo>
                  <a:lnTo>
                    <a:pt x="2394" y="856"/>
                  </a:lnTo>
                  <a:lnTo>
                    <a:pt x="2362" y="796"/>
                  </a:lnTo>
                  <a:lnTo>
                    <a:pt x="2344" y="780"/>
                  </a:lnTo>
                  <a:lnTo>
                    <a:pt x="2372" y="732"/>
                  </a:lnTo>
                  <a:lnTo>
                    <a:pt x="2342" y="726"/>
                  </a:lnTo>
                  <a:lnTo>
                    <a:pt x="2318" y="716"/>
                  </a:lnTo>
                  <a:lnTo>
                    <a:pt x="2328" y="680"/>
                  </a:lnTo>
                  <a:lnTo>
                    <a:pt x="2344" y="658"/>
                  </a:lnTo>
                  <a:lnTo>
                    <a:pt x="2348" y="700"/>
                  </a:lnTo>
                  <a:lnTo>
                    <a:pt x="2378" y="674"/>
                  </a:lnTo>
                  <a:lnTo>
                    <a:pt x="2400" y="672"/>
                  </a:lnTo>
                  <a:lnTo>
                    <a:pt x="2390" y="700"/>
                  </a:lnTo>
                  <a:lnTo>
                    <a:pt x="2424" y="712"/>
                  </a:lnTo>
                  <a:lnTo>
                    <a:pt x="2414" y="734"/>
                  </a:lnTo>
                  <a:lnTo>
                    <a:pt x="2434" y="754"/>
                  </a:lnTo>
                  <a:lnTo>
                    <a:pt x="2434" y="790"/>
                  </a:lnTo>
                  <a:lnTo>
                    <a:pt x="2474" y="754"/>
                  </a:lnTo>
                  <a:lnTo>
                    <a:pt x="2460" y="716"/>
                  </a:lnTo>
                  <a:lnTo>
                    <a:pt x="2420" y="660"/>
                  </a:lnTo>
                  <a:lnTo>
                    <a:pt x="2434" y="640"/>
                  </a:lnTo>
                  <a:lnTo>
                    <a:pt x="2426" y="608"/>
                  </a:lnTo>
                  <a:lnTo>
                    <a:pt x="2452" y="578"/>
                  </a:lnTo>
                  <a:lnTo>
                    <a:pt x="2484" y="564"/>
                  </a:lnTo>
                  <a:lnTo>
                    <a:pt x="2482" y="500"/>
                  </a:lnTo>
                  <a:lnTo>
                    <a:pt x="2480" y="454"/>
                  </a:lnTo>
                  <a:lnTo>
                    <a:pt x="2470" y="414"/>
                  </a:lnTo>
                  <a:lnTo>
                    <a:pt x="2434" y="344"/>
                  </a:lnTo>
                  <a:lnTo>
                    <a:pt x="2428" y="378"/>
                  </a:lnTo>
                  <a:lnTo>
                    <a:pt x="2402" y="356"/>
                  </a:lnTo>
                  <a:lnTo>
                    <a:pt x="2380" y="366"/>
                  </a:lnTo>
                  <a:lnTo>
                    <a:pt x="2400" y="314"/>
                  </a:lnTo>
                  <a:lnTo>
                    <a:pt x="2420" y="270"/>
                  </a:lnTo>
                  <a:lnTo>
                    <a:pt x="2460" y="250"/>
                  </a:lnTo>
                  <a:lnTo>
                    <a:pt x="2464" y="228"/>
                  </a:lnTo>
                  <a:lnTo>
                    <a:pt x="2490" y="220"/>
                  </a:lnTo>
                  <a:lnTo>
                    <a:pt x="2490" y="240"/>
                  </a:lnTo>
                  <a:lnTo>
                    <a:pt x="2522" y="208"/>
                  </a:lnTo>
                  <a:lnTo>
                    <a:pt x="2504" y="200"/>
                  </a:lnTo>
                  <a:lnTo>
                    <a:pt x="2504" y="174"/>
                  </a:lnTo>
                  <a:lnTo>
                    <a:pt x="2526" y="158"/>
                  </a:lnTo>
                  <a:lnTo>
                    <a:pt x="2534" y="178"/>
                  </a:lnTo>
                  <a:lnTo>
                    <a:pt x="2564" y="148"/>
                  </a:lnTo>
                  <a:lnTo>
                    <a:pt x="2560" y="174"/>
                  </a:lnTo>
                  <a:lnTo>
                    <a:pt x="2562" y="196"/>
                  </a:lnTo>
                  <a:lnTo>
                    <a:pt x="2560" y="224"/>
                  </a:lnTo>
                  <a:lnTo>
                    <a:pt x="2550" y="248"/>
                  </a:lnTo>
                  <a:lnTo>
                    <a:pt x="2570" y="276"/>
                  </a:lnTo>
                  <a:lnTo>
                    <a:pt x="2578" y="296"/>
                  </a:lnTo>
                  <a:lnTo>
                    <a:pt x="2590" y="292"/>
                  </a:lnTo>
                  <a:lnTo>
                    <a:pt x="2650" y="354"/>
                  </a:lnTo>
                  <a:lnTo>
                    <a:pt x="2662" y="324"/>
                  </a:lnTo>
                  <a:lnTo>
                    <a:pt x="2678" y="300"/>
                  </a:lnTo>
                  <a:lnTo>
                    <a:pt x="2652" y="286"/>
                  </a:lnTo>
                  <a:lnTo>
                    <a:pt x="2658" y="260"/>
                  </a:lnTo>
                  <a:lnTo>
                    <a:pt x="2658" y="242"/>
                  </a:lnTo>
                  <a:lnTo>
                    <a:pt x="2630" y="214"/>
                  </a:lnTo>
                  <a:lnTo>
                    <a:pt x="2606" y="210"/>
                  </a:lnTo>
                  <a:lnTo>
                    <a:pt x="2584" y="180"/>
                  </a:lnTo>
                  <a:lnTo>
                    <a:pt x="2614" y="172"/>
                  </a:lnTo>
                  <a:lnTo>
                    <a:pt x="2628" y="148"/>
                  </a:lnTo>
                  <a:lnTo>
                    <a:pt x="2648" y="156"/>
                  </a:lnTo>
                  <a:lnTo>
                    <a:pt x="2666" y="146"/>
                  </a:lnTo>
                  <a:lnTo>
                    <a:pt x="2654" y="118"/>
                  </a:lnTo>
                  <a:lnTo>
                    <a:pt x="2666" y="92"/>
                  </a:lnTo>
                  <a:lnTo>
                    <a:pt x="2694" y="84"/>
                  </a:lnTo>
                  <a:lnTo>
                    <a:pt x="2668" y="74"/>
                  </a:lnTo>
                  <a:lnTo>
                    <a:pt x="2630" y="66"/>
                  </a:lnTo>
                  <a:lnTo>
                    <a:pt x="2650" y="46"/>
                  </a:lnTo>
                  <a:lnTo>
                    <a:pt x="2646" y="30"/>
                  </a:lnTo>
                  <a:lnTo>
                    <a:pt x="2666" y="42"/>
                  </a:lnTo>
                  <a:lnTo>
                    <a:pt x="2674" y="30"/>
                  </a:lnTo>
                  <a:lnTo>
                    <a:pt x="2696" y="30"/>
                  </a:lnTo>
                  <a:lnTo>
                    <a:pt x="2714" y="50"/>
                  </a:lnTo>
                  <a:lnTo>
                    <a:pt x="2742" y="34"/>
                  </a:lnTo>
                  <a:lnTo>
                    <a:pt x="2720" y="18"/>
                  </a:lnTo>
                  <a:lnTo>
                    <a:pt x="2716" y="0"/>
                  </a:lnTo>
                  <a:lnTo>
                    <a:pt x="2692" y="2"/>
                  </a:lnTo>
                  <a:lnTo>
                    <a:pt x="2668" y="10"/>
                  </a:lnTo>
                  <a:lnTo>
                    <a:pt x="926" y="90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1634" name="直线 113">
            <a:extLst>
              <a:ext uri="{FF2B5EF4-FFF2-40B4-BE49-F238E27FC236}">
                <a16:creationId xmlns:a16="http://schemas.microsoft.com/office/drawing/2014/main" id="{82DA8863-E8A4-43BB-A842-312E47BD15A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868739" y="4732338"/>
            <a:ext cx="2662237" cy="173355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5" name="直线 114">
            <a:extLst>
              <a:ext uri="{FF2B5EF4-FFF2-40B4-BE49-F238E27FC236}">
                <a16:creationId xmlns:a16="http://schemas.microsoft.com/office/drawing/2014/main" id="{41D2C9C9-9002-41F0-B059-3FB8CFCCE0E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569075" y="4556126"/>
            <a:ext cx="0" cy="1776413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6" name="直线 115">
            <a:extLst>
              <a:ext uri="{FF2B5EF4-FFF2-40B4-BE49-F238E27FC236}">
                <a16:creationId xmlns:a16="http://schemas.microsoft.com/office/drawing/2014/main" id="{97F86F9F-B80F-48D2-BB92-5056C43AD6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94475" y="4689475"/>
            <a:ext cx="2501900" cy="17780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1637" name="图片 116" descr="shadow_1">
            <a:extLst>
              <a:ext uri="{FF2B5EF4-FFF2-40B4-BE49-F238E27FC236}">
                <a16:creationId xmlns:a16="http://schemas.microsoft.com/office/drawing/2014/main" id="{86BC9163-382D-48AA-A86C-E3378D239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5897564"/>
            <a:ext cx="4186238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638" name="任意多边形 117">
            <a:extLst>
              <a:ext uri="{FF2B5EF4-FFF2-40B4-BE49-F238E27FC236}">
                <a16:creationId xmlns:a16="http://schemas.microsoft.com/office/drawing/2014/main" id="{26730FEF-BC42-4E77-A210-491E25D29A41}"/>
              </a:ext>
            </a:extLst>
          </p:cNvPr>
          <p:cNvSpPr>
            <a:spLocks/>
          </p:cNvSpPr>
          <p:nvPr/>
        </p:nvSpPr>
        <p:spPr bwMode="gray">
          <a:xfrm>
            <a:off x="2574926" y="1627188"/>
            <a:ext cx="2574925" cy="2768600"/>
          </a:xfrm>
          <a:custGeom>
            <a:avLst/>
            <a:gdLst>
              <a:gd name="T0" fmla="*/ 0 w 1622"/>
              <a:gd name="T1" fmla="*/ 0 h 1744"/>
              <a:gd name="T2" fmla="*/ 2147483647 w 1622"/>
              <a:gd name="T3" fmla="*/ 2147483647 h 1744"/>
              <a:gd name="T4" fmla="*/ 2147483647 w 1622"/>
              <a:gd name="T5" fmla="*/ 2147483647 h 1744"/>
              <a:gd name="T6" fmla="*/ 2147483647 w 1622"/>
              <a:gd name="T7" fmla="*/ 2147483647 h 1744"/>
              <a:gd name="T8" fmla="*/ 0 w 1622"/>
              <a:gd name="T9" fmla="*/ 0 h 17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22"/>
              <a:gd name="T16" fmla="*/ 0 h 1744"/>
              <a:gd name="T17" fmla="*/ 1622 w 1622"/>
              <a:gd name="T18" fmla="*/ 1744 h 17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22" h="1744">
                <a:moveTo>
                  <a:pt x="0" y="0"/>
                </a:moveTo>
                <a:lnTo>
                  <a:pt x="4" y="1744"/>
                </a:lnTo>
                <a:lnTo>
                  <a:pt x="1622" y="1705"/>
                </a:lnTo>
                <a:lnTo>
                  <a:pt x="1622" y="1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alpha val="96861"/>
            </a:schemeClr>
          </a:solidFill>
          <a:ln w="9525">
            <a:miter lim="800000"/>
            <a:headEnd/>
            <a:tailEnd/>
          </a:ln>
          <a:scene3d>
            <a:camera prst="legacyPerspectiveTopLeft">
              <a:rot lat="21299994" lon="0" rev="0"/>
            </a:camera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anchor="ctr">
            <a:flatTx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1639" name="矩形 118">
            <a:extLst>
              <a:ext uri="{FF2B5EF4-FFF2-40B4-BE49-F238E27FC236}">
                <a16:creationId xmlns:a16="http://schemas.microsoft.com/office/drawing/2014/main" id="{39AB8665-30FC-4FE0-A478-CFDE2D460524}"/>
              </a:ext>
            </a:extLst>
          </p:cNvPr>
          <p:cNvSpPr>
            <a:spLocks noChangeArrowheads="1"/>
          </p:cNvSpPr>
          <p:nvPr/>
        </p:nvSpPr>
        <p:spPr bwMode="gray">
          <a:xfrm>
            <a:off x="5248275" y="1841500"/>
            <a:ext cx="2565400" cy="2489200"/>
          </a:xfrm>
          <a:prstGeom prst="rect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Top">
              <a:rot lat="21299994" lon="0" rev="0"/>
            </a:camera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anchor="ctr">
            <a:flatTx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1640" name="任意多边形 119">
            <a:extLst>
              <a:ext uri="{FF2B5EF4-FFF2-40B4-BE49-F238E27FC236}">
                <a16:creationId xmlns:a16="http://schemas.microsoft.com/office/drawing/2014/main" id="{E8ECC3FB-7427-4AC6-A681-71EB6887C6EA}"/>
              </a:ext>
            </a:extLst>
          </p:cNvPr>
          <p:cNvSpPr>
            <a:spLocks/>
          </p:cNvSpPr>
          <p:nvPr/>
        </p:nvSpPr>
        <p:spPr bwMode="gray">
          <a:xfrm>
            <a:off x="7918451" y="1646238"/>
            <a:ext cx="2568575" cy="2749550"/>
          </a:xfrm>
          <a:custGeom>
            <a:avLst/>
            <a:gdLst>
              <a:gd name="T0" fmla="*/ 2147483647 w 1618"/>
              <a:gd name="T1" fmla="*/ 0 h 1732"/>
              <a:gd name="T2" fmla="*/ 2147483647 w 1618"/>
              <a:gd name="T3" fmla="*/ 2147483647 h 1732"/>
              <a:gd name="T4" fmla="*/ 0 w 1618"/>
              <a:gd name="T5" fmla="*/ 2147483647 h 1732"/>
              <a:gd name="T6" fmla="*/ 0 w 1618"/>
              <a:gd name="T7" fmla="*/ 2147483647 h 1732"/>
              <a:gd name="T8" fmla="*/ 2147483647 w 1618"/>
              <a:gd name="T9" fmla="*/ 0 h 17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8"/>
              <a:gd name="T16" fmla="*/ 0 h 1732"/>
              <a:gd name="T17" fmla="*/ 1618 w 1618"/>
              <a:gd name="T18" fmla="*/ 1732 h 173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8" h="1732">
                <a:moveTo>
                  <a:pt x="1616" y="0"/>
                </a:moveTo>
                <a:lnTo>
                  <a:pt x="1618" y="1732"/>
                </a:lnTo>
                <a:lnTo>
                  <a:pt x="0" y="1693"/>
                </a:lnTo>
                <a:lnTo>
                  <a:pt x="0" y="118"/>
                </a:lnTo>
                <a:lnTo>
                  <a:pt x="1616" y="0"/>
                </a:lnTo>
                <a:close/>
              </a:path>
            </a:pathLst>
          </a:cu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TopRight">
              <a:rot lat="21299994" lon="0" rev="0"/>
            </a:camera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anchor="ctr">
            <a:flatTx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21976" name="任意多边形 120">
            <a:extLst>
              <a:ext uri="{FF2B5EF4-FFF2-40B4-BE49-F238E27FC236}">
                <a16:creationId xmlns:a16="http://schemas.microsoft.com/office/drawing/2014/main" id="{6BDC93BC-B472-4C6D-906D-C259A6BDDB7F}"/>
              </a:ext>
            </a:extLst>
          </p:cNvPr>
          <p:cNvSpPr>
            <a:spLocks/>
          </p:cNvSpPr>
          <p:nvPr/>
        </p:nvSpPr>
        <p:spPr bwMode="ltGray">
          <a:xfrm>
            <a:off x="2625725" y="1665288"/>
            <a:ext cx="2514600" cy="2724150"/>
          </a:xfrm>
          <a:custGeom>
            <a:avLst/>
            <a:gdLst>
              <a:gd name="T0" fmla="*/ 0 w 1584"/>
              <a:gd name="T1" fmla="*/ 0 h 1716"/>
              <a:gd name="T2" fmla="*/ 30 w 1584"/>
              <a:gd name="T3" fmla="*/ 1716 h 1716"/>
              <a:gd name="T4" fmla="*/ 1584 w 1584"/>
              <a:gd name="T5" fmla="*/ 1686 h 1716"/>
              <a:gd name="T6" fmla="*/ 1524 w 1584"/>
              <a:gd name="T7" fmla="*/ 120 h 1716"/>
              <a:gd name="T8" fmla="*/ 0 w 1584"/>
              <a:gd name="T9" fmla="*/ 0 h 1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4" h="1716">
                <a:moveTo>
                  <a:pt x="0" y="0"/>
                </a:moveTo>
                <a:lnTo>
                  <a:pt x="30" y="1716"/>
                </a:lnTo>
                <a:lnTo>
                  <a:pt x="1584" y="1686"/>
                </a:lnTo>
                <a:lnTo>
                  <a:pt x="1524" y="12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shade val="76471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76471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l">
              <a:defRPr/>
            </a:pPr>
            <a:endParaRPr lang="zh-CN" altLang="en-US"/>
          </a:p>
        </p:txBody>
      </p:sp>
      <p:sp>
        <p:nvSpPr>
          <p:cNvPr id="121978" name="任意多边形 122">
            <a:extLst>
              <a:ext uri="{FF2B5EF4-FFF2-40B4-BE49-F238E27FC236}">
                <a16:creationId xmlns:a16="http://schemas.microsoft.com/office/drawing/2014/main" id="{5977E6C5-B76A-4F01-B213-C791B7C18973}"/>
              </a:ext>
            </a:extLst>
          </p:cNvPr>
          <p:cNvSpPr>
            <a:spLocks/>
          </p:cNvSpPr>
          <p:nvPr/>
        </p:nvSpPr>
        <p:spPr bwMode="ltGray">
          <a:xfrm flipH="1">
            <a:off x="7932738" y="1676400"/>
            <a:ext cx="2514600" cy="2724150"/>
          </a:xfrm>
          <a:custGeom>
            <a:avLst/>
            <a:gdLst>
              <a:gd name="T0" fmla="*/ 0 w 1584"/>
              <a:gd name="T1" fmla="*/ 0 h 1716"/>
              <a:gd name="T2" fmla="*/ 30 w 1584"/>
              <a:gd name="T3" fmla="*/ 1716 h 1716"/>
              <a:gd name="T4" fmla="*/ 1584 w 1584"/>
              <a:gd name="T5" fmla="*/ 1686 h 1716"/>
              <a:gd name="T6" fmla="*/ 1524 w 1584"/>
              <a:gd name="T7" fmla="*/ 120 h 1716"/>
              <a:gd name="T8" fmla="*/ 0 w 1584"/>
              <a:gd name="T9" fmla="*/ 0 h 1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4" h="1716">
                <a:moveTo>
                  <a:pt x="0" y="0"/>
                </a:moveTo>
                <a:lnTo>
                  <a:pt x="30" y="1716"/>
                </a:lnTo>
                <a:lnTo>
                  <a:pt x="1584" y="1686"/>
                </a:lnTo>
                <a:lnTo>
                  <a:pt x="1524" y="12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shade val="76078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76078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l">
              <a:defRPr/>
            </a:pPr>
            <a:endParaRPr lang="zh-CN" altLang="en-US"/>
          </a:p>
        </p:txBody>
      </p:sp>
      <p:sp>
        <p:nvSpPr>
          <p:cNvPr id="121979" name="文本框 123">
            <a:extLst>
              <a:ext uri="{FF2B5EF4-FFF2-40B4-BE49-F238E27FC236}">
                <a16:creationId xmlns:a16="http://schemas.microsoft.com/office/drawing/2014/main" id="{90EC6F81-6A99-4BD1-9B7D-B8DBF65F6F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40025" y="2493963"/>
            <a:ext cx="2266950" cy="6148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120650" indent="-1206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600">
                <a:cs typeface="Arial" panose="020B0604020202020204" pitchFamily="34" charset="0"/>
              </a:rPr>
              <a:t>   </a:t>
            </a:r>
            <a:r>
              <a:rPr lang="en-US" altLang="zh-CN" b="1"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01.</a:t>
            </a:r>
            <a:r>
              <a:rPr lang="zh-CN" altLang="en-US" b="1"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某化合物</a:t>
            </a:r>
          </a:p>
          <a:p>
            <a:pPr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endParaRPr lang="en-US" altLang="zh-CN" sz="1400">
              <a:cs typeface="Arial" panose="020B0604020202020204" pitchFamily="34" charset="0"/>
            </a:endParaRPr>
          </a:p>
        </p:txBody>
      </p:sp>
      <p:sp>
        <p:nvSpPr>
          <p:cNvPr id="121980" name="文本框 124">
            <a:extLst>
              <a:ext uri="{FF2B5EF4-FFF2-40B4-BE49-F238E27FC236}">
                <a16:creationId xmlns:a16="http://schemas.microsoft.com/office/drawing/2014/main" id="{F1F78EFC-E9B8-4DE2-BEBA-04EE6A210E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054975" y="2416175"/>
            <a:ext cx="2266950" cy="6148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120650" indent="-1206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600">
                <a:cs typeface="Arial" panose="020B0604020202020204" pitchFamily="34" charset="0"/>
              </a:rPr>
              <a:t>   </a:t>
            </a:r>
            <a:r>
              <a:rPr lang="en-US" altLang="zh-CN" b="1"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02.</a:t>
            </a:r>
            <a:r>
              <a:rPr lang="zh-CN" altLang="en-US" b="1"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某化合物</a:t>
            </a:r>
          </a:p>
          <a:p>
            <a:pPr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endParaRPr lang="en-US" altLang="zh-CN" sz="1400">
              <a:cs typeface="Arial" panose="020B0604020202020204" pitchFamily="34" charset="0"/>
            </a:endParaRPr>
          </a:p>
        </p:txBody>
      </p:sp>
      <p:grpSp>
        <p:nvGrpSpPr>
          <p:cNvPr id="21647" name="组合 126">
            <a:extLst>
              <a:ext uri="{FF2B5EF4-FFF2-40B4-BE49-F238E27FC236}">
                <a16:creationId xmlns:a16="http://schemas.microsoft.com/office/drawing/2014/main" id="{72BD9B4D-DE4A-47AC-965E-0998FA246128}"/>
              </a:ext>
            </a:extLst>
          </p:cNvPr>
          <p:cNvGrpSpPr>
            <a:grpSpLocks/>
          </p:cNvGrpSpPr>
          <p:nvPr/>
        </p:nvGrpSpPr>
        <p:grpSpPr bwMode="auto">
          <a:xfrm>
            <a:off x="4727575" y="5359400"/>
            <a:ext cx="3722688" cy="1208088"/>
            <a:chOff x="3098" y="249"/>
            <a:chExt cx="1959" cy="629"/>
          </a:xfrm>
        </p:grpSpPr>
        <p:sp>
          <p:nvSpPr>
            <p:cNvPr id="21648" name="椭圆 127">
              <a:extLst>
                <a:ext uri="{FF2B5EF4-FFF2-40B4-BE49-F238E27FC236}">
                  <a16:creationId xmlns:a16="http://schemas.microsoft.com/office/drawing/2014/main" id="{581DA7DC-0C43-41B9-8F61-BE3DEA69CD4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3099" y="297"/>
              <a:ext cx="1958" cy="581"/>
            </a:xfrm>
            <a:prstGeom prst="ellipse">
              <a:avLst/>
            </a:prstGeom>
            <a:gradFill rotWithShape="1">
              <a:gsLst>
                <a:gs pos="0">
                  <a:srgbClr val="575757"/>
                </a:gs>
                <a:gs pos="50000">
                  <a:srgbClr val="C0C0C0"/>
                </a:gs>
                <a:gs pos="100000">
                  <a:srgbClr val="575757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49" name="椭圆 128">
              <a:extLst>
                <a:ext uri="{FF2B5EF4-FFF2-40B4-BE49-F238E27FC236}">
                  <a16:creationId xmlns:a16="http://schemas.microsoft.com/office/drawing/2014/main" id="{E091C07D-08C8-4E46-B76B-830BED3E8C0E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3098" y="249"/>
              <a:ext cx="1959" cy="581"/>
            </a:xfrm>
            <a:prstGeom prst="ellipse">
              <a:avLst/>
            </a:prstGeom>
            <a:gradFill rotWithShape="1">
              <a:gsLst>
                <a:gs pos="0">
                  <a:srgbClr val="C0C0C0"/>
                </a:gs>
                <a:gs pos="100000">
                  <a:srgbClr val="EAEAEA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1650" name="文本框 129">
            <a:extLst>
              <a:ext uri="{FF2B5EF4-FFF2-40B4-BE49-F238E27FC236}">
                <a16:creationId xmlns:a16="http://schemas.microsoft.com/office/drawing/2014/main" id="{56C03AE1-BE8B-4668-A104-7723A9DB8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963" y="5648325"/>
            <a:ext cx="35861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1C1C1C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化学主题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763AAF-8B53-4776-8626-2C5E6145054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PNG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透明图片素材</a:t>
            </a:r>
          </a:p>
        </p:txBody>
      </p:sp>
      <p:pic>
        <p:nvPicPr>
          <p:cNvPr id="30723" name="Picture 3" descr="png1_0634">
            <a:extLst>
              <a:ext uri="{FF2B5EF4-FFF2-40B4-BE49-F238E27FC236}">
                <a16:creationId xmlns:a16="http://schemas.microsoft.com/office/drawing/2014/main" id="{15E3BA64-7285-4AE2-A990-034AAED3A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4" y="3789364"/>
            <a:ext cx="2016125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png1_0637">
            <a:extLst>
              <a:ext uri="{FF2B5EF4-FFF2-40B4-BE49-F238E27FC236}">
                <a16:creationId xmlns:a16="http://schemas.microsoft.com/office/drawing/2014/main" id="{70386B36-6D9F-41C1-8D41-CB7950263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8" y="1700213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png1_0638">
            <a:extLst>
              <a:ext uri="{FF2B5EF4-FFF2-40B4-BE49-F238E27FC236}">
                <a16:creationId xmlns:a16="http://schemas.microsoft.com/office/drawing/2014/main" id="{48C3C14E-96E6-4A39-83FE-7E8F8F867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1628775"/>
            <a:ext cx="16573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png1_0645">
            <a:extLst>
              <a:ext uri="{FF2B5EF4-FFF2-40B4-BE49-F238E27FC236}">
                <a16:creationId xmlns:a16="http://schemas.microsoft.com/office/drawing/2014/main" id="{C026C0B2-9181-4BF4-81B4-B075E64FB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4" y="4354514"/>
            <a:ext cx="1584325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png1_0648">
            <a:extLst>
              <a:ext uri="{FF2B5EF4-FFF2-40B4-BE49-F238E27FC236}">
                <a16:creationId xmlns:a16="http://schemas.microsoft.com/office/drawing/2014/main" id="{AE2FF290-8935-44F4-81D4-812D5FDAF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4" y="3933826"/>
            <a:ext cx="18002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9" name="Picture 9" descr="png1_0650">
            <a:extLst>
              <a:ext uri="{FF2B5EF4-FFF2-40B4-BE49-F238E27FC236}">
                <a16:creationId xmlns:a16="http://schemas.microsoft.com/office/drawing/2014/main" id="{37B53C43-6948-4731-AC2E-2EAFEAC2C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1" y="3933826"/>
            <a:ext cx="18002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0" name="Picture 10" descr="png1_0621">
            <a:extLst>
              <a:ext uri="{FF2B5EF4-FFF2-40B4-BE49-F238E27FC236}">
                <a16:creationId xmlns:a16="http://schemas.microsoft.com/office/drawing/2014/main" id="{7AE4902D-9054-4CE2-AB29-6D8CB4419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6" y="1700214"/>
            <a:ext cx="18002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2" name="Picture 12" descr="png1_0629">
            <a:extLst>
              <a:ext uri="{FF2B5EF4-FFF2-40B4-BE49-F238E27FC236}">
                <a16:creationId xmlns:a16="http://schemas.microsoft.com/office/drawing/2014/main" id="{23101CA8-C699-4DB4-83C5-3D2D1DCF0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5" y="1773238"/>
            <a:ext cx="1511300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10" name="Picture 14" descr="0001">
            <a:extLst>
              <a:ext uri="{FF2B5EF4-FFF2-40B4-BE49-F238E27FC236}">
                <a16:creationId xmlns:a16="http://schemas.microsoft.com/office/drawing/2014/main" id="{BF2C7DD7-1EAE-45D1-8BA3-38D2E91CC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52"/>
          <a:stretch>
            <a:fillRect/>
          </a:stretch>
        </p:blipFill>
        <p:spPr bwMode="auto">
          <a:xfrm>
            <a:off x="2220548" y="2276872"/>
            <a:ext cx="3671887" cy="262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1" name="Picture 15" descr="0001">
            <a:extLst>
              <a:ext uri="{FF2B5EF4-FFF2-40B4-BE49-F238E27FC236}">
                <a16:creationId xmlns:a16="http://schemas.microsoft.com/office/drawing/2014/main" id="{827A63B4-D902-47CB-A4A8-593C9AAD9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48"/>
          <a:stretch>
            <a:fillRect/>
          </a:stretch>
        </p:blipFill>
        <p:spPr bwMode="auto">
          <a:xfrm>
            <a:off x="6672064" y="2245360"/>
            <a:ext cx="41624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炽热的试管设计模板">
  <a:themeElements>
    <a:clrScheme name="炽热的试管设计模板 6">
      <a:dk1>
        <a:srgbClr val="5C1F00"/>
      </a:dk1>
      <a:lt1>
        <a:srgbClr val="FFFFCC"/>
      </a:lt1>
      <a:dk2>
        <a:srgbClr val="7E2A00"/>
      </a:dk2>
      <a:lt2>
        <a:srgbClr val="DFD293"/>
      </a:lt2>
      <a:accent1>
        <a:srgbClr val="FF6600"/>
      </a:accent1>
      <a:accent2>
        <a:srgbClr val="DF8F3F"/>
      </a:accent2>
      <a:accent3>
        <a:srgbClr val="C0ACAA"/>
      </a:accent3>
      <a:accent4>
        <a:srgbClr val="DADAAE"/>
      </a:accent4>
      <a:accent5>
        <a:srgbClr val="FFB8AA"/>
      </a:accent5>
      <a:accent6>
        <a:srgbClr val="CA8138"/>
      </a:accent6>
      <a:hlink>
        <a:srgbClr val="FFFF99"/>
      </a:hlink>
      <a:folHlink>
        <a:srgbClr val="FFCC99"/>
      </a:folHlink>
    </a:clrScheme>
    <a:fontScheme name="炽热的试管设计模板">
      <a:majorFont>
        <a:latin typeface="华文琥珀"/>
        <a:ea typeface="华文琥珀"/>
        <a:cs typeface=""/>
      </a:majorFont>
      <a:minorFont>
        <a:latin typeface="幼圆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炽热的试管设计模板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炽热的试管设计模板 2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C0C0C0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737373"/>
        </a:accent6>
        <a:hlink>
          <a:srgbClr val="4D4D4D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炽热的试管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EEEC2"/>
        </a:accent1>
        <a:accent2>
          <a:srgbClr val="653A01"/>
        </a:accent2>
        <a:accent3>
          <a:srgbClr val="FFFFFF"/>
        </a:accent3>
        <a:accent4>
          <a:srgbClr val="000000"/>
        </a:accent4>
        <a:accent5>
          <a:srgbClr val="FEF5DD"/>
        </a:accent5>
        <a:accent6>
          <a:srgbClr val="5B3401"/>
        </a:accent6>
        <a:hlink>
          <a:srgbClr val="009999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炽热的试管设计模板 4">
        <a:dk1>
          <a:srgbClr val="462300"/>
        </a:dk1>
        <a:lt1>
          <a:srgbClr val="FFFFFF"/>
        </a:lt1>
        <a:dk2>
          <a:srgbClr val="000000"/>
        </a:dk2>
        <a:lt2>
          <a:srgbClr val="808080"/>
        </a:lt2>
        <a:accent1>
          <a:srgbClr val="FFE499"/>
        </a:accent1>
        <a:accent2>
          <a:srgbClr val="FCA416"/>
        </a:accent2>
        <a:accent3>
          <a:srgbClr val="FFFFFF"/>
        </a:accent3>
        <a:accent4>
          <a:srgbClr val="3A1C00"/>
        </a:accent4>
        <a:accent5>
          <a:srgbClr val="FFEFCA"/>
        </a:accent5>
        <a:accent6>
          <a:srgbClr val="E49413"/>
        </a:accent6>
        <a:hlink>
          <a:srgbClr val="663300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炽热的试管设计模板 5">
        <a:dk1>
          <a:srgbClr val="422100"/>
        </a:dk1>
        <a:lt1>
          <a:srgbClr val="FFFFCC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E7B96F"/>
        </a:accent2>
        <a:accent3>
          <a:srgbClr val="FFFFE2"/>
        </a:accent3>
        <a:accent4>
          <a:srgbClr val="371B00"/>
        </a:accent4>
        <a:accent5>
          <a:srgbClr val="FFFFE2"/>
        </a:accent5>
        <a:accent6>
          <a:srgbClr val="D1A764"/>
        </a:accent6>
        <a:hlink>
          <a:srgbClr val="0066CC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炽热的试管设计模板 6">
        <a:dk1>
          <a:srgbClr val="5C1F00"/>
        </a:dk1>
        <a:lt1>
          <a:srgbClr val="FFFFCC"/>
        </a:lt1>
        <a:dk2>
          <a:srgbClr val="7E2A00"/>
        </a:dk2>
        <a:lt2>
          <a:srgbClr val="DFD293"/>
        </a:lt2>
        <a:accent1>
          <a:srgbClr val="FF6600"/>
        </a:accent1>
        <a:accent2>
          <a:srgbClr val="DF8F3F"/>
        </a:accent2>
        <a:accent3>
          <a:srgbClr val="C0ACAA"/>
        </a:accent3>
        <a:accent4>
          <a:srgbClr val="DADAAE"/>
        </a:accent4>
        <a:accent5>
          <a:srgbClr val="FFB8AA"/>
        </a:accent5>
        <a:accent6>
          <a:srgbClr val="CA8138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炽热的试管设计模板 7">
        <a:dk1>
          <a:srgbClr val="005A58"/>
        </a:dk1>
        <a:lt1>
          <a:srgbClr val="FFE8A9"/>
        </a:lt1>
        <a:dk2>
          <a:srgbClr val="CC9900"/>
        </a:dk2>
        <a:lt2>
          <a:srgbClr val="FFFF99"/>
        </a:lt2>
        <a:accent1>
          <a:srgbClr val="E0A04A"/>
        </a:accent1>
        <a:accent2>
          <a:srgbClr val="9478BC"/>
        </a:accent2>
        <a:accent3>
          <a:srgbClr val="E2CAAA"/>
        </a:accent3>
        <a:accent4>
          <a:srgbClr val="DAC690"/>
        </a:accent4>
        <a:accent5>
          <a:srgbClr val="EDCDB1"/>
        </a:accent5>
        <a:accent6>
          <a:srgbClr val="866CAA"/>
        </a:accent6>
        <a:hlink>
          <a:srgbClr val="EFE2BD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炽热的试管设计模板 8">
        <a:dk1>
          <a:srgbClr val="003366"/>
        </a:dk1>
        <a:lt1>
          <a:srgbClr val="E0DFDA"/>
        </a:lt1>
        <a:dk2>
          <a:srgbClr val="B6B6AE"/>
        </a:dk2>
        <a:lt2>
          <a:srgbClr val="FFFFCC"/>
        </a:lt2>
        <a:accent1>
          <a:srgbClr val="DF9C5F"/>
        </a:accent1>
        <a:accent2>
          <a:srgbClr val="CCCC00"/>
        </a:accent2>
        <a:accent3>
          <a:srgbClr val="D7D7D3"/>
        </a:accent3>
        <a:accent4>
          <a:srgbClr val="BFBEBA"/>
        </a:accent4>
        <a:accent5>
          <a:srgbClr val="ECCBB6"/>
        </a:accent5>
        <a:accent6>
          <a:srgbClr val="B9B900"/>
        </a:accent6>
        <a:hlink>
          <a:srgbClr val="FFFFCC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炽热的试管设计模板 9">
        <a:dk1>
          <a:srgbClr val="777777"/>
        </a:dk1>
        <a:lt1>
          <a:srgbClr val="FFFFCC"/>
        </a:lt1>
        <a:dk2>
          <a:srgbClr val="A1A496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CDCFC9"/>
        </a:accent3>
        <a:accent4>
          <a:srgbClr val="DADAAE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炽热的试管设计模板 10">
        <a:dk1>
          <a:srgbClr val="2D2015"/>
        </a:dk1>
        <a:lt1>
          <a:srgbClr val="FFEE99"/>
        </a:lt1>
        <a:dk2>
          <a:srgbClr val="523E26"/>
        </a:dk2>
        <a:lt2>
          <a:srgbClr val="DFC08D"/>
        </a:lt2>
        <a:accent1>
          <a:srgbClr val="A0815C"/>
        </a:accent1>
        <a:accent2>
          <a:srgbClr val="8F5F2F"/>
        </a:accent2>
        <a:accent3>
          <a:srgbClr val="B3AFAC"/>
        </a:accent3>
        <a:accent4>
          <a:srgbClr val="DACB82"/>
        </a:accent4>
        <a:accent5>
          <a:srgbClr val="CDC1B5"/>
        </a:accent5>
        <a:accent6>
          <a:srgbClr val="81552A"/>
        </a:accent6>
        <a:hlink>
          <a:srgbClr val="CCB400"/>
        </a:hlink>
        <a:folHlink>
          <a:srgbClr val="E2DAB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炽热的试管设计模板 11">
        <a:dk1>
          <a:srgbClr val="422100"/>
        </a:dk1>
        <a:lt1>
          <a:srgbClr val="FFEC99"/>
        </a:lt1>
        <a:dk2>
          <a:srgbClr val="000000"/>
        </a:dk2>
        <a:lt2>
          <a:srgbClr val="777777"/>
        </a:lt2>
        <a:accent1>
          <a:srgbClr val="FEECCC"/>
        </a:accent1>
        <a:accent2>
          <a:srgbClr val="FFCC00"/>
        </a:accent2>
        <a:accent3>
          <a:srgbClr val="FFF4CA"/>
        </a:accent3>
        <a:accent4>
          <a:srgbClr val="371B00"/>
        </a:accent4>
        <a:accent5>
          <a:srgbClr val="FEF4E2"/>
        </a:accent5>
        <a:accent6>
          <a:srgbClr val="E7B900"/>
        </a:accent6>
        <a:hlink>
          <a:srgbClr val="FE6E0C"/>
        </a:hlink>
        <a:folHlink>
          <a:srgbClr val="B46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炽热的试管设计模板 12">
        <a:dk1>
          <a:srgbClr val="336699"/>
        </a:dk1>
        <a:lt1>
          <a:srgbClr val="FFFFCC"/>
        </a:lt1>
        <a:dk2>
          <a:srgbClr val="000000"/>
        </a:dk2>
        <a:lt2>
          <a:srgbClr val="F3F1E1"/>
        </a:lt2>
        <a:accent1>
          <a:srgbClr val="FF6600"/>
        </a:accent1>
        <a:accent2>
          <a:srgbClr val="865B26"/>
        </a:accent2>
        <a:accent3>
          <a:srgbClr val="AAAAAA"/>
        </a:accent3>
        <a:accent4>
          <a:srgbClr val="DADAAE"/>
        </a:accent4>
        <a:accent5>
          <a:srgbClr val="FFB8AA"/>
        </a:accent5>
        <a:accent6>
          <a:srgbClr val="795221"/>
        </a:accent6>
        <a:hlink>
          <a:srgbClr val="FFCC00"/>
        </a:hlink>
        <a:folHlink>
          <a:srgbClr val="FFFA9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炽热的试管设计模板 13">
        <a:dk1>
          <a:srgbClr val="3E3E5C"/>
        </a:dk1>
        <a:lt1>
          <a:srgbClr val="FBEAD3"/>
        </a:lt1>
        <a:dk2>
          <a:srgbClr val="FFCC00"/>
        </a:dk2>
        <a:lt2>
          <a:srgbClr val="FFFFFF"/>
        </a:lt2>
        <a:accent1>
          <a:srgbClr val="A16233"/>
        </a:accent1>
        <a:accent2>
          <a:srgbClr val="CC9900"/>
        </a:accent2>
        <a:accent3>
          <a:srgbClr val="FFE2AA"/>
        </a:accent3>
        <a:accent4>
          <a:srgbClr val="D6C8B4"/>
        </a:accent4>
        <a:accent5>
          <a:srgbClr val="CDB7AD"/>
        </a:accent5>
        <a:accent6>
          <a:srgbClr val="B98A00"/>
        </a:accent6>
        <a:hlink>
          <a:srgbClr val="FDD30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67</Words>
  <Application>Microsoft Office PowerPoint</Application>
  <PresentationFormat>宽屏</PresentationFormat>
  <Paragraphs>19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Arial</vt:lpstr>
      <vt:lpstr>宋体</vt:lpstr>
      <vt:lpstr>华文琥珀</vt:lpstr>
      <vt:lpstr>幼圆</vt:lpstr>
      <vt:lpstr>微软雅黑</vt:lpstr>
      <vt:lpstr>Wingdings 2</vt:lpstr>
      <vt:lpstr>Verdana</vt:lpstr>
      <vt:lpstr>炽热的试管设计模板</vt:lpstr>
      <vt:lpstr>PowerPoint 演示文稿</vt:lpstr>
      <vt:lpstr>PowerPoint 演示文稿</vt:lpstr>
      <vt:lpstr>输入你的标题</vt:lpstr>
      <vt:lpstr>PNG透明图片素材</vt:lpstr>
      <vt:lpstr>PowerPoint 演示文稿</vt:lpstr>
    </vt:vector>
  </TitlesOfParts>
  <Manager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qiexing</dc:creator>
  <cp:keywords>学教育技术，上教育技术论坛！http/www.etthink.com</cp:keywords>
  <cp:lastModifiedBy>qiexing</cp:lastModifiedBy>
  <cp:revision>14</cp:revision>
  <dcterms:created xsi:type="dcterms:W3CDTF">2007-03-18T09:53:14Z</dcterms:created>
  <dcterms:modified xsi:type="dcterms:W3CDTF">2018-12-22T16:31:55Z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TC010721392052</vt:lpwstr>
  </property>
</Properties>
</file>