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94" autoAdjust="0"/>
    <p:restoredTop sz="86399" autoAdjust="0"/>
  </p:normalViewPr>
  <p:slideViewPr>
    <p:cSldViewPr>
      <p:cViewPr varScale="1">
        <p:scale>
          <a:sx n="70" d="100"/>
          <a:sy n="70" d="100"/>
        </p:scale>
        <p:origin x="-129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F9A05A-48A6-41CD-A75D-81113013CD46}" type="datetimeFigureOut">
              <a:rPr lang="zh-CN" altLang="en-US" smtClean="0"/>
              <a:pPr/>
              <a:t>2015/11/9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73E5E7-C806-4A13-A23D-6370BB922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5904656" cy="1470025"/>
          </a:xfrm>
        </p:spPr>
        <p:txBody>
          <a:bodyPr>
            <a:noAutofit/>
          </a:bodyPr>
          <a:lstStyle/>
          <a:p>
            <a:r>
              <a:rPr lang="en-US" altLang="zh-CN" sz="8000" dirty="0" smtClean="0">
                <a:solidFill>
                  <a:srgbClr val="FFC000"/>
                </a:solidFill>
                <a:latin typeface="Comic Sans MS" pitchFamily="66" charset="0"/>
              </a:rPr>
              <a:t>My Friends</a:t>
            </a:r>
            <a:endParaRPr lang="zh-CN" altLang="en-US" sz="8000" dirty="0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146848"/>
            <a:ext cx="5616624" cy="2711152"/>
          </a:xfrm>
        </p:spPr>
        <p:txBody>
          <a:bodyPr/>
          <a:lstStyle/>
          <a:p>
            <a:r>
              <a:rPr lang="zh-CN" altLang="en-US" b="1" dirty="0" smtClean="0"/>
              <a:t>外国语学院</a:t>
            </a:r>
            <a:endParaRPr lang="en-US" altLang="zh-CN" b="1" dirty="0" smtClean="0"/>
          </a:p>
          <a:p>
            <a:r>
              <a:rPr lang="zh-CN" altLang="en-US" b="1" dirty="0" smtClean="0"/>
              <a:t>英语</a:t>
            </a:r>
            <a:r>
              <a:rPr lang="en-US" altLang="zh-CN" b="1" dirty="0" smtClean="0"/>
              <a:t>124</a:t>
            </a:r>
            <a:r>
              <a:rPr lang="zh-CN" altLang="en-US" b="1" dirty="0" smtClean="0"/>
              <a:t>班</a:t>
            </a:r>
            <a:r>
              <a:rPr lang="en-US" altLang="zh-CN" b="1" dirty="0"/>
              <a:t> </a:t>
            </a:r>
            <a:r>
              <a:rPr lang="en-US" altLang="zh-CN" b="1" dirty="0" smtClean="0"/>
              <a:t>     </a:t>
            </a:r>
            <a:r>
              <a:rPr lang="zh-CN" altLang="en-US" b="1" dirty="0" smtClean="0"/>
              <a:t>张娇</a:t>
            </a:r>
            <a:endParaRPr lang="en-US" altLang="zh-CN" b="1" dirty="0" smtClean="0"/>
          </a:p>
          <a:p>
            <a:r>
              <a:rPr lang="en-US" altLang="zh-CN" b="1" dirty="0" smtClean="0"/>
              <a:t>20120401050731</a:t>
            </a:r>
          </a:p>
          <a:p>
            <a:endParaRPr lang="zh-CN" altLang="en-US" b="1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t01de1a8faae939c95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>
                <a:latin typeface="Comic Sans MS" pitchFamily="66" charset="0"/>
              </a:rPr>
              <a:t>My Friends</a:t>
            </a:r>
            <a:endParaRPr lang="zh-CN" altLang="en-US" dirty="0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818383"/>
            <a:ext cx="4968552" cy="4042792"/>
          </a:xfr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2996952"/>
            <a:ext cx="3671115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9410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zh-CN" sz="8000" dirty="0">
                <a:latin typeface="Comic Sans MS" pitchFamily="66" charset="0"/>
              </a:rPr>
              <a:t>C</a:t>
            </a:r>
            <a:r>
              <a:rPr lang="en-US" altLang="zh-CN" sz="8000" dirty="0" smtClean="0">
                <a:latin typeface="Comic Sans MS" pitchFamily="66" charset="0"/>
              </a:rPr>
              <a:t>ontents</a:t>
            </a:r>
            <a:endParaRPr lang="zh-CN" altLang="en-US" sz="8000" dirty="0">
              <a:latin typeface="Comic Sans MS" pitchFamily="66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zh-CN" sz="5400" dirty="0" smtClean="0"/>
              <a:t>1.Warming-up</a:t>
            </a:r>
          </a:p>
          <a:p>
            <a:pPr>
              <a:buNone/>
            </a:pPr>
            <a:r>
              <a:rPr lang="en-US" altLang="zh-CN" sz="5400" dirty="0" smtClean="0"/>
              <a:t>2.Presentation</a:t>
            </a:r>
          </a:p>
          <a:p>
            <a:pPr>
              <a:buNone/>
            </a:pPr>
            <a:r>
              <a:rPr lang="en-US" altLang="zh-CN" sz="5400" dirty="0" smtClean="0"/>
              <a:t>3.Practise</a:t>
            </a:r>
          </a:p>
          <a:p>
            <a:pPr>
              <a:buNone/>
            </a:pPr>
            <a:r>
              <a:rPr lang="en-US" altLang="zh-CN" sz="5400" dirty="0" smtClean="0"/>
              <a:t>4.Homework</a:t>
            </a:r>
            <a:endParaRPr lang="zh-CN" altLang="en-US" sz="5400" dirty="0"/>
          </a:p>
        </p:txBody>
      </p:sp>
    </p:spTree>
  </p:cSld>
  <p:clrMapOvr>
    <a:masterClrMapping/>
  </p:clrMapOvr>
  <p:transition spd="med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42792" cy="1143000"/>
          </a:xfrm>
        </p:spPr>
        <p:txBody>
          <a:bodyPr>
            <a:normAutofit/>
          </a:bodyPr>
          <a:lstStyle/>
          <a:p>
            <a:r>
              <a:rPr lang="zh-CN" altLang="en-US" sz="6600" b="1" dirty="0" smtClean="0"/>
              <a:t>学习目标</a:t>
            </a:r>
            <a:endParaRPr lang="zh-CN" altLang="en-US" sz="6600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525963"/>
          </a:xfrm>
        </p:spPr>
        <p:txBody>
          <a:bodyPr/>
          <a:lstStyle/>
          <a:p>
            <a:pPr>
              <a:buNone/>
            </a:pPr>
            <a:r>
              <a:rPr lang="en-US" altLang="zh-CN" b="1" dirty="0" smtClean="0"/>
              <a:t>1.</a:t>
            </a:r>
            <a:r>
              <a:rPr lang="zh-CN" altLang="en-US" b="1" dirty="0" smtClean="0"/>
              <a:t>能</a:t>
            </a:r>
            <a:r>
              <a:rPr lang="zh-CN" altLang="en-US" b="1" dirty="0"/>
              <a:t>听</a:t>
            </a:r>
            <a:r>
              <a:rPr lang="zh-CN" altLang="en-US" b="1" dirty="0" smtClean="0"/>
              <a:t>懂、会说 </a:t>
            </a:r>
            <a:r>
              <a:rPr lang="en-US" altLang="zh-CN" b="1" dirty="0" smtClean="0"/>
              <a:t>What’s his name?</a:t>
            </a:r>
          </a:p>
          <a:p>
            <a:pPr>
              <a:buNone/>
            </a:pPr>
            <a:r>
              <a:rPr lang="en-US" altLang="zh-CN" b="1" dirty="0"/>
              <a:t> </a:t>
            </a:r>
            <a:r>
              <a:rPr lang="en-US" altLang="zh-CN" b="1" dirty="0" smtClean="0"/>
              <a:t>                               His name is…</a:t>
            </a:r>
          </a:p>
          <a:p>
            <a:pPr>
              <a:buNone/>
            </a:pPr>
            <a:r>
              <a:rPr lang="en-US" altLang="zh-CN" b="1" dirty="0" smtClean="0"/>
              <a:t>                                He has…</a:t>
            </a:r>
          </a:p>
          <a:p>
            <a:pPr>
              <a:buNone/>
            </a:pPr>
            <a:r>
              <a:rPr lang="en-US" altLang="zh-CN" b="1" dirty="0" smtClean="0"/>
              <a:t>2.</a:t>
            </a:r>
            <a:r>
              <a:rPr lang="zh-CN" altLang="en-US" b="1" dirty="0" smtClean="0"/>
              <a:t>能听、说、认读 </a:t>
            </a:r>
            <a:r>
              <a:rPr lang="en-US" altLang="zh-CN" b="1" dirty="0" smtClean="0"/>
              <a:t>I have a new friend.</a:t>
            </a:r>
          </a:p>
          <a:p>
            <a:pPr>
              <a:buNone/>
            </a:pPr>
            <a:r>
              <a:rPr lang="en-US" altLang="zh-CN" b="1" dirty="0" smtClean="0"/>
              <a:t>                                   A Chinese friend?</a:t>
            </a:r>
          </a:p>
          <a:p>
            <a:pPr>
              <a:buNone/>
            </a:pPr>
            <a:r>
              <a:rPr lang="en-US" altLang="zh-CN" b="1" dirty="0" smtClean="0"/>
              <a:t>                                   What’s his name?</a:t>
            </a:r>
          </a:p>
          <a:p>
            <a:pPr>
              <a:buNone/>
            </a:pPr>
            <a:r>
              <a:rPr lang="en-US" altLang="zh-CN" b="1" dirty="0" smtClean="0"/>
              <a:t>                                    His name is…</a:t>
            </a:r>
            <a:endParaRPr lang="zh-CN" altLang="en-US" b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635080" cy="1143000"/>
          </a:xfrm>
        </p:spPr>
        <p:txBody>
          <a:bodyPr>
            <a:normAutofit fontScale="90000"/>
          </a:bodyPr>
          <a:lstStyle/>
          <a:p>
            <a:r>
              <a:rPr lang="en-US" altLang="zh-CN" sz="6000" dirty="0" smtClean="0">
                <a:latin typeface="Comic Sans MS" pitchFamily="66" charset="0"/>
              </a:rPr>
              <a:t>         Presentation</a:t>
            </a:r>
            <a:endParaRPr lang="zh-CN" altLang="en-US" sz="6000" dirty="0">
              <a:latin typeface="Comic Sans MS" pitchFamily="66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altLang="zh-CN" sz="4000" b="1" dirty="0" smtClean="0"/>
              <a:t>What’s his name?</a:t>
            </a:r>
          </a:p>
          <a:p>
            <a:pPr>
              <a:buNone/>
            </a:pPr>
            <a:endParaRPr lang="en-US" altLang="zh-CN" sz="4000" b="1" dirty="0"/>
          </a:p>
          <a:p>
            <a:pPr>
              <a:buNone/>
            </a:pPr>
            <a:r>
              <a:rPr lang="en-US" altLang="zh-CN" sz="4000" b="1" dirty="0" smtClean="0"/>
              <a:t>His name is…</a:t>
            </a:r>
          </a:p>
          <a:p>
            <a:pPr>
              <a:buNone/>
            </a:pPr>
            <a:endParaRPr lang="en-US" altLang="zh-CN" sz="4000" b="1" dirty="0"/>
          </a:p>
          <a:p>
            <a:pPr>
              <a:buNone/>
            </a:pPr>
            <a:r>
              <a:rPr lang="en-US" altLang="zh-CN" sz="4000" b="1" dirty="0" smtClean="0"/>
              <a:t>He has…</a:t>
            </a:r>
          </a:p>
          <a:p>
            <a:pPr>
              <a:buNone/>
            </a:pPr>
            <a:r>
              <a:rPr lang="en-US" altLang="zh-CN" sz="4000" b="1" dirty="0" smtClean="0"/>
              <a:t> </a:t>
            </a:r>
          </a:p>
          <a:p>
            <a:pPr>
              <a:buNone/>
            </a:pPr>
            <a:endParaRPr lang="zh-CN" altLang="en-US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132856"/>
            <a:ext cx="8229600" cy="1143000"/>
          </a:xfrm>
        </p:spPr>
        <p:txBody>
          <a:bodyPr>
            <a:noAutofit/>
          </a:bodyPr>
          <a:lstStyle/>
          <a:p>
            <a:r>
              <a:rPr lang="en-US" altLang="zh-CN" sz="11500" b="1" dirty="0" smtClean="0">
                <a:latin typeface="Comic Sans MS" pitchFamily="66" charset="0"/>
              </a:rPr>
              <a:t>Practice</a:t>
            </a:r>
            <a:endParaRPr lang="zh-CN" altLang="en-US" sz="115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2012041018382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88024" y="0"/>
            <a:ext cx="4114800" cy="2548880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What’s his name?</a:t>
            </a:r>
          </a:p>
          <a:p>
            <a:pPr>
              <a:buNone/>
            </a:pPr>
            <a:r>
              <a:rPr lang="en-US" altLang="zh-CN" dirty="0" smtClean="0"/>
              <a:t>His name is</a:t>
            </a:r>
          </a:p>
          <a:p>
            <a:pPr>
              <a:buNone/>
            </a:pPr>
            <a:r>
              <a:rPr lang="en-US" altLang="zh-CN" dirty="0" smtClean="0"/>
              <a:t>He has…</a:t>
            </a:r>
            <a:endParaRPr lang="zh-CN" altLang="en-US" dirty="0"/>
          </a:p>
        </p:txBody>
      </p:sp>
      <p:pic>
        <p:nvPicPr>
          <p:cNvPr id="4" name="图片 3" descr="20110826220618-15041156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31532"/>
            <a:ext cx="4283968" cy="5217873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6804248" y="764704"/>
            <a:ext cx="2339752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err="1" smtClean="0"/>
              <a:t>Xiyangyang</a:t>
            </a:r>
            <a:endParaRPr lang="zh-CN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2012041018382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16016" y="188640"/>
            <a:ext cx="3384376" cy="2664295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What’s his name?</a:t>
            </a:r>
          </a:p>
          <a:p>
            <a:pPr>
              <a:buNone/>
            </a:pPr>
            <a:r>
              <a:rPr lang="en-US" altLang="zh-CN" dirty="0" smtClean="0"/>
              <a:t>His name is</a:t>
            </a:r>
          </a:p>
          <a:p>
            <a:pPr>
              <a:buNone/>
            </a:pPr>
            <a:r>
              <a:rPr lang="en-US" altLang="zh-CN" dirty="0" smtClean="0"/>
              <a:t>He has…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pic>
        <p:nvPicPr>
          <p:cNvPr id="4" name="图片 3" descr="t015053ae0183584bdf.jpg"/>
          <p:cNvPicPr>
            <a:picLocks noChangeAspect="1"/>
          </p:cNvPicPr>
          <p:nvPr/>
        </p:nvPicPr>
        <p:blipFill>
          <a:blip r:embed="rId3" cstate="print">
            <a:lum bright="8000"/>
          </a:blip>
          <a:stretch>
            <a:fillRect/>
          </a:stretch>
        </p:blipFill>
        <p:spPr>
          <a:xfrm>
            <a:off x="0" y="548680"/>
            <a:ext cx="4249552" cy="5841309"/>
          </a:xfrm>
          <a:prstGeom prst="rect">
            <a:avLst/>
          </a:prstGeom>
          <a:effectLst>
            <a:outerShdw blurRad="1270000" dist="63500" dir="21540000" sx="200000" sy="200000" algn="ctr" rotWithShape="0">
              <a:schemeClr val="tx1">
                <a:alpha val="0"/>
              </a:schemeClr>
            </a:outerShdw>
          </a:effectLst>
        </p:spPr>
      </p:pic>
      <p:sp>
        <p:nvSpPr>
          <p:cNvPr id="8" name="圆角矩形 7"/>
          <p:cNvSpPr/>
          <p:nvPr/>
        </p:nvSpPr>
        <p:spPr>
          <a:xfrm>
            <a:off x="6948264" y="836712"/>
            <a:ext cx="219573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err="1" smtClean="0">
                <a:solidFill>
                  <a:schemeClr val="tx1"/>
                </a:solidFill>
              </a:rPr>
              <a:t>Guangtouqiang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2012041018382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图片 4" descr="20086392738903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60648"/>
            <a:ext cx="4254619" cy="6120680"/>
          </a:xfrm>
          <a:prstGeom prst="rect">
            <a:avLst/>
          </a:prstGeom>
          <a:effectLst>
            <a:outerShdw blurRad="1270000" dist="2540000" dir="21540000" sx="200000" sy="200000" algn="ctr" rotWithShape="0">
              <a:srgbClr val="000000">
                <a:alpha val="0"/>
              </a:srgbClr>
            </a:outerShdw>
          </a:effectLst>
          <a:scene3d>
            <a:camera prst="orthographicFront"/>
            <a:lightRig rig="threePt" dir="t"/>
          </a:scene3d>
          <a:sp3d contourW="12700" prstMaterial="plastic">
            <a:contourClr>
              <a:schemeClr val="bg1"/>
            </a:contourClr>
          </a:sp3d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85184" y="0"/>
            <a:ext cx="4258816" cy="2836912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What’s her name?</a:t>
            </a:r>
          </a:p>
          <a:p>
            <a:pPr>
              <a:buNone/>
            </a:pPr>
            <a:r>
              <a:rPr lang="en-US" altLang="zh-CN" dirty="0" smtClean="0"/>
              <a:t>Her name is </a:t>
            </a:r>
          </a:p>
          <a:p>
            <a:pPr>
              <a:buNone/>
            </a:pPr>
            <a:r>
              <a:rPr lang="en-US" altLang="zh-CN" dirty="0" smtClean="0"/>
              <a:t>She has…</a:t>
            </a:r>
            <a:endParaRPr lang="zh-CN" altLang="en-US" dirty="0" smtClean="0"/>
          </a:p>
          <a:p>
            <a:pPr>
              <a:buNone/>
            </a:pPr>
            <a:endParaRPr lang="zh-CN" altLang="en-US" dirty="0"/>
          </a:p>
        </p:txBody>
      </p:sp>
      <p:sp>
        <p:nvSpPr>
          <p:cNvPr id="9" name="圆角矩形 8"/>
          <p:cNvSpPr/>
          <p:nvPr/>
        </p:nvSpPr>
        <p:spPr>
          <a:xfrm>
            <a:off x="7020272" y="476672"/>
            <a:ext cx="2123728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 err="1" smtClean="0">
                <a:solidFill>
                  <a:schemeClr val="tx1"/>
                </a:solidFill>
              </a:rPr>
              <a:t>Bai</a:t>
            </a:r>
            <a:r>
              <a:rPr lang="en-US" altLang="zh-CN" sz="2000" b="1" dirty="0" smtClean="0">
                <a:solidFill>
                  <a:schemeClr val="tx1"/>
                </a:solidFill>
              </a:rPr>
              <a:t> </a:t>
            </a:r>
            <a:r>
              <a:rPr lang="en-US" altLang="zh-CN" sz="2000" b="1" dirty="0" err="1" smtClean="0">
                <a:solidFill>
                  <a:schemeClr val="tx1"/>
                </a:solidFill>
              </a:rPr>
              <a:t>xue</a:t>
            </a:r>
            <a:r>
              <a:rPr lang="en-US" altLang="zh-CN" sz="2000" b="1" dirty="0" smtClean="0">
                <a:solidFill>
                  <a:schemeClr val="tx1"/>
                </a:solidFill>
              </a:rPr>
              <a:t> gong </a:t>
            </a:r>
            <a:r>
              <a:rPr lang="en-US" altLang="zh-CN" sz="2000" b="1" dirty="0" err="1" smtClean="0">
                <a:solidFill>
                  <a:schemeClr val="tx1"/>
                </a:solidFill>
              </a:rPr>
              <a:t>zhu</a:t>
            </a:r>
            <a:endParaRPr lang="zh-CN" altLang="en-US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t01de1a8faae939c95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74840" cy="1143000"/>
          </a:xfrm>
        </p:spPr>
        <p:txBody>
          <a:bodyPr>
            <a:normAutofit/>
          </a:bodyPr>
          <a:lstStyle/>
          <a:p>
            <a:r>
              <a:rPr lang="en-US" altLang="zh-CN" sz="6600" dirty="0" smtClean="0">
                <a:latin typeface="Comic Sans MS" pitchFamily="66" charset="0"/>
              </a:rPr>
              <a:t>Guess</a:t>
            </a:r>
            <a:endParaRPr lang="zh-CN" altLang="en-US" sz="6600" dirty="0">
              <a:latin typeface="Comic Sans MS" pitchFamily="66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dirty="0" smtClean="0"/>
              <a:t>1. A: My friend is thin. He</a:t>
            </a:r>
          </a:p>
          <a:p>
            <a:pPr>
              <a:buNone/>
            </a:pPr>
            <a:r>
              <a:rPr lang="en-US" altLang="zh-CN" dirty="0" smtClean="0"/>
              <a:t>         has short  hair. What’s his name?</a:t>
            </a:r>
          </a:p>
          <a:p>
            <a:pPr>
              <a:buNone/>
            </a:pPr>
            <a:r>
              <a:rPr lang="en-US" altLang="zh-CN" dirty="0" smtClean="0"/>
              <a:t>     B: His name is </a:t>
            </a:r>
          </a:p>
          <a:p>
            <a:pPr>
              <a:buNone/>
            </a:pPr>
            <a:endParaRPr lang="en-US" altLang="zh-CN" dirty="0" smtClean="0"/>
          </a:p>
          <a:p>
            <a:pPr>
              <a:buNone/>
            </a:pPr>
            <a:r>
              <a:rPr lang="en-US" altLang="zh-CN" dirty="0" smtClean="0"/>
              <a:t>2. A: My friend is strong. He</a:t>
            </a:r>
          </a:p>
          <a:p>
            <a:pPr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has short hair. What’s his name?</a:t>
            </a:r>
          </a:p>
          <a:p>
            <a:pPr>
              <a:buNone/>
            </a:pPr>
            <a:r>
              <a:rPr lang="en-US" altLang="zh-CN" dirty="0" smtClean="0"/>
              <a:t>    B: His name is </a:t>
            </a:r>
            <a:endParaRPr lang="zh-CN" altLang="en-US" dirty="0"/>
          </a:p>
        </p:txBody>
      </p:sp>
      <p:pic>
        <p:nvPicPr>
          <p:cNvPr id="4" name="图片 3" descr="ef6752e2a392f8ca-99e8436b1034fb2b-e306b718362cb8bf15c8b062fed628b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280" y="1374899"/>
            <a:ext cx="1626360" cy="2054101"/>
          </a:xfrm>
          <a:prstGeom prst="rect">
            <a:avLst/>
          </a:prstGeom>
        </p:spPr>
      </p:pic>
      <p:pic>
        <p:nvPicPr>
          <p:cNvPr id="5" name="图片 4" descr="t0194cef16f406c765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08304" y="3861048"/>
            <a:ext cx="1175669" cy="198884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3491880" y="2924944"/>
            <a:ext cx="1872208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Wu </a:t>
            </a:r>
            <a:r>
              <a:rPr lang="en-US" altLang="zh-CN" sz="2800" b="1" dirty="0" err="1" smtClean="0"/>
              <a:t>yi</a:t>
            </a:r>
            <a:r>
              <a:rPr lang="en-US" altLang="zh-CN" sz="2800" b="1" dirty="0" smtClean="0"/>
              <a:t> fan</a:t>
            </a:r>
            <a:endParaRPr lang="zh-CN" altLang="en-US" sz="2800" b="1" dirty="0"/>
          </a:p>
        </p:txBody>
      </p:sp>
      <p:sp>
        <p:nvSpPr>
          <p:cNvPr id="11" name="圆角矩形 10"/>
          <p:cNvSpPr/>
          <p:nvPr/>
        </p:nvSpPr>
        <p:spPr>
          <a:xfrm>
            <a:off x="3419872" y="5229200"/>
            <a:ext cx="187220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err="1" smtClean="0"/>
              <a:t>Zhangpeng</a:t>
            </a:r>
            <a:endParaRPr lang="zh-CN" alt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altLang="zh-CN" dirty="0" smtClean="0"/>
              <a:t>3. A: My friend is very nice.</a:t>
            </a:r>
          </a:p>
          <a:p>
            <a:pPr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She has long hair. </a:t>
            </a:r>
          </a:p>
          <a:p>
            <a:pPr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   What’s her name?</a:t>
            </a:r>
          </a:p>
          <a:p>
            <a:pPr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B: Her name is  </a:t>
            </a:r>
            <a:endParaRPr lang="zh-CN" altLang="en-US" dirty="0"/>
          </a:p>
        </p:txBody>
      </p:sp>
      <p:pic>
        <p:nvPicPr>
          <p:cNvPr id="4" name="图片 3" descr="t01503a47930e6d33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1844824"/>
            <a:ext cx="2232633" cy="198884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3707904" y="3429000"/>
            <a:ext cx="1800200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 smtClean="0"/>
              <a:t>Sarah</a:t>
            </a:r>
            <a:endParaRPr lang="zh-CN" alt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386608" cy="1143000"/>
          </a:xfrm>
        </p:spPr>
        <p:txBody>
          <a:bodyPr/>
          <a:lstStyle/>
          <a:p>
            <a:r>
              <a:rPr lang="zh-CN" altLang="en-US" b="1" dirty="0" smtClean="0">
                <a:latin typeface="+mj-ea"/>
              </a:rPr>
              <a:t>考考你</a:t>
            </a:r>
            <a:endParaRPr lang="zh-CN" altLang="en-US" b="1" dirty="0"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600200"/>
            <a:ext cx="8712968" cy="4525963"/>
          </a:xfrm>
        </p:spPr>
        <p:txBody>
          <a:bodyPr/>
          <a:lstStyle/>
          <a:p>
            <a:pPr marL="514350" indent="-514350">
              <a:buNone/>
            </a:pPr>
            <a:r>
              <a:rPr lang="en-US" altLang="zh-CN" dirty="0" smtClean="0"/>
              <a:t>1. </a:t>
            </a:r>
            <a:r>
              <a:rPr lang="zh-CN" altLang="en-US" dirty="0" smtClean="0"/>
              <a:t>他有一个小小的鼻子。（用适当的形式填空）</a:t>
            </a:r>
            <a:endParaRPr lang="en-US" altLang="zh-CN" dirty="0" smtClean="0"/>
          </a:p>
          <a:p>
            <a:pPr marL="514350" indent="-51435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  He___(has/have) a small nose.</a:t>
            </a:r>
          </a:p>
          <a:p>
            <a:pPr marL="514350" indent="-514350">
              <a:buNone/>
            </a:pPr>
            <a:r>
              <a:rPr lang="en-US" altLang="zh-CN" dirty="0" smtClean="0"/>
              <a:t>2. </a:t>
            </a:r>
            <a:r>
              <a:rPr lang="zh-CN" altLang="en-US" dirty="0" smtClean="0"/>
              <a:t>他叫什么名字？（补全句子）</a:t>
            </a:r>
            <a:endParaRPr lang="en-US" altLang="zh-CN" dirty="0" smtClean="0"/>
          </a:p>
          <a:p>
            <a:pPr marL="514350" indent="-51435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___ ___ name</a:t>
            </a:r>
            <a:r>
              <a:rPr lang="en-US" altLang="zh-CN" dirty="0"/>
              <a:t>?</a:t>
            </a:r>
            <a:endParaRPr lang="en-US" altLang="zh-CN" dirty="0" smtClean="0"/>
          </a:p>
          <a:p>
            <a:pPr marL="514350" indent="-514350">
              <a:buNone/>
            </a:pPr>
            <a:r>
              <a:rPr lang="en-US" altLang="zh-CN" dirty="0" smtClean="0"/>
              <a:t>3. </a:t>
            </a:r>
            <a:r>
              <a:rPr lang="zh-CN" altLang="en-US" dirty="0"/>
              <a:t>李</a:t>
            </a:r>
            <a:r>
              <a:rPr lang="zh-CN" altLang="en-US" dirty="0" smtClean="0"/>
              <a:t>华有一头黑色的头发。（补全句子）</a:t>
            </a:r>
            <a:endParaRPr lang="en-US" altLang="zh-CN" dirty="0" smtClean="0"/>
          </a:p>
          <a:p>
            <a:pPr marL="514350" indent="-514350"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 Li </a:t>
            </a:r>
            <a:r>
              <a:rPr lang="en-US" altLang="zh-CN" dirty="0" err="1" smtClean="0"/>
              <a:t>Hua</a:t>
            </a:r>
            <a:r>
              <a:rPr lang="en-US" altLang="zh-CN" dirty="0" smtClean="0"/>
              <a:t>  has ___ ___ hair.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962672" cy="1143000"/>
          </a:xfrm>
        </p:spPr>
        <p:txBody>
          <a:bodyPr>
            <a:normAutofit/>
          </a:bodyPr>
          <a:lstStyle/>
          <a:p>
            <a:r>
              <a:rPr lang="en-US" altLang="zh-CN" dirty="0" smtClean="0">
                <a:latin typeface="Comic Sans MS" pitchFamily="66" charset="0"/>
              </a:rPr>
              <a:t>Homework:</a:t>
            </a:r>
            <a:endParaRPr lang="zh-CN" altLang="en-US" dirty="0">
              <a:latin typeface="Comic Sans MS" pitchFamily="66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213285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altLang="zh-CN" dirty="0" smtClean="0"/>
              <a:t>1.Describe your friends or your</a:t>
            </a:r>
          </a:p>
          <a:p>
            <a:pPr>
              <a:buNone/>
            </a:pPr>
            <a:r>
              <a:rPr lang="en-US" altLang="zh-CN" dirty="0"/>
              <a:t> </a:t>
            </a:r>
            <a:r>
              <a:rPr lang="en-US" altLang="zh-CN" dirty="0" smtClean="0"/>
              <a:t>   classmates and so on.</a:t>
            </a:r>
          </a:p>
          <a:p>
            <a:pPr>
              <a:buNone/>
            </a:pPr>
            <a:r>
              <a:rPr lang="en-US" altLang="zh-CN" dirty="0" smtClean="0"/>
              <a:t>2.Listen and read the dialogue.</a:t>
            </a:r>
          </a:p>
          <a:p>
            <a:pPr>
              <a:buNone/>
            </a:pPr>
            <a:r>
              <a:rPr lang="en-US" altLang="zh-CN" dirty="0" smtClean="0"/>
              <a:t>3.Copy the dialogue one.</a:t>
            </a:r>
            <a:endParaRPr lang="zh-CN" altLang="en-US" dirty="0"/>
          </a:p>
        </p:txBody>
      </p:sp>
    </p:spTree>
  </p:cSld>
  <p:clrMapOvr>
    <a:masterClrMapping/>
  </p:clrMapOvr>
  <p:transition spd="med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t01b8437aa962272b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66728" cy="1143000"/>
          </a:xfrm>
        </p:spPr>
        <p:txBody>
          <a:bodyPr>
            <a:normAutofit fontScale="90000"/>
          </a:bodyPr>
          <a:lstStyle/>
          <a:p>
            <a:r>
              <a:rPr lang="en-US" altLang="zh-CN" sz="5400" dirty="0" smtClean="0">
                <a:latin typeface="Comic Sans MS" pitchFamily="66" charset="0"/>
              </a:rPr>
              <a:t>My Friends</a:t>
            </a:r>
            <a:endParaRPr lang="zh-CN" altLang="en-US" sz="5400" dirty="0">
              <a:latin typeface="Comic Sans MS" pitchFamily="66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187624" y="2348880"/>
            <a:ext cx="7499176" cy="37772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2800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US" altLang="zh-CN" sz="10600" dirty="0" smtClean="0">
                <a:solidFill>
                  <a:srgbClr val="FFFF00"/>
                </a:solidFill>
                <a:latin typeface="Comic Sans MS" pitchFamily="66" charset="0"/>
              </a:rPr>
              <a:t>Thank You !</a:t>
            </a:r>
            <a:endParaRPr lang="zh-CN" altLang="en-US" sz="10600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301</Words>
  <Application>Microsoft Office PowerPoint</Application>
  <PresentationFormat>全屏显示(4:3)</PresentationFormat>
  <Paragraphs>67</Paragraphs>
  <Slides>14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Office 主题</vt:lpstr>
      <vt:lpstr>My Friends</vt:lpstr>
      <vt:lpstr>My Friends</vt:lpstr>
      <vt:lpstr>Contents</vt:lpstr>
      <vt:lpstr>学习目标</vt:lpstr>
      <vt:lpstr>         Presentation</vt:lpstr>
      <vt:lpstr>Practice</vt:lpstr>
      <vt:lpstr>幻灯片 7</vt:lpstr>
      <vt:lpstr>幻灯片 8</vt:lpstr>
      <vt:lpstr>幻灯片 9</vt:lpstr>
      <vt:lpstr>Guess</vt:lpstr>
      <vt:lpstr>幻灯片 11</vt:lpstr>
      <vt:lpstr>考考你</vt:lpstr>
      <vt:lpstr>Homework:</vt:lpstr>
      <vt:lpstr>My Friends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friends</dc:title>
  <dc:creator>微软用户</dc:creator>
  <cp:lastModifiedBy>微软用户</cp:lastModifiedBy>
  <cp:revision>14</cp:revision>
  <dcterms:created xsi:type="dcterms:W3CDTF">2015-11-09T06:34:41Z</dcterms:created>
  <dcterms:modified xsi:type="dcterms:W3CDTF">2015-11-09T08:41:44Z</dcterms:modified>
</cp:coreProperties>
</file>