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>
  <p:sldMasterIdLst>
    <p:sldMasterId id="2147483672" r:id="rId1"/>
  </p:sldMasterIdLst>
  <p:notesMasterIdLst>
    <p:notesMasterId r:id="rId7"/>
  </p:notesMasterIdLst>
  <p:sldIdLst>
    <p:sldId id="291" r:id="rId2"/>
    <p:sldId id="295" r:id="rId3"/>
    <p:sldId id="297" r:id="rId4"/>
    <p:sldId id="298" r:id="rId5"/>
    <p:sldId id="299" r:id="rId6"/>
  </p:sldIdLst>
  <p:sldSz cx="9144000" cy="6858000" type="screen4x3"/>
  <p:notesSz cx="6858000" cy="9144000"/>
  <p:defaultTextStyle>
    <a:lvl1pPr marL="0" indent="0" algn="l" eaLnBrk="1" fontAlgn="base" latinLnBrk="1" hangingPunct="1">
      <a:buFontTx/>
      <a:buNone/>
      <a:defRPr sz="1800" b="0">
        <a:solidFill>
          <a:srgbClr val="000000"/>
        </a:solidFill>
        <a:latin typeface="Arial" charset="0"/>
        <a:ea typeface="Arial" charset="0"/>
      </a:defRPr>
    </a:lvl1pPr>
    <a:lvl2pPr marL="457200" indent="0" algn="l" eaLnBrk="1" fontAlgn="base" latinLnBrk="1" hangingPunct="1">
      <a:buFontTx/>
      <a:buNone/>
      <a:defRPr sz="1800" b="0">
        <a:solidFill>
          <a:srgbClr val="000000"/>
        </a:solidFill>
        <a:latin typeface="Arial" charset="0"/>
        <a:ea typeface="Arial" charset="0"/>
      </a:defRPr>
    </a:lvl2pPr>
    <a:lvl3pPr marL="914400" indent="0" algn="l" eaLnBrk="1" fontAlgn="base" latinLnBrk="1" hangingPunct="1">
      <a:buFontTx/>
      <a:buNone/>
      <a:defRPr sz="1800" b="0">
        <a:solidFill>
          <a:srgbClr val="000000"/>
        </a:solidFill>
        <a:latin typeface="Arial" charset="0"/>
        <a:ea typeface="Arial" charset="0"/>
      </a:defRPr>
    </a:lvl3pPr>
    <a:lvl4pPr marL="1371600" indent="0" algn="l" eaLnBrk="1" fontAlgn="base" latinLnBrk="1" hangingPunct="1">
      <a:buFontTx/>
      <a:buNone/>
      <a:defRPr sz="1800" b="0">
        <a:solidFill>
          <a:srgbClr val="000000"/>
        </a:solidFill>
        <a:latin typeface="Arial" charset="0"/>
        <a:ea typeface="Arial" charset="0"/>
      </a:defRPr>
    </a:lvl4pPr>
    <a:lvl5pPr marL="1828800" indent="0" algn="l" eaLnBrk="1" fontAlgn="base" latinLnBrk="1" hangingPunct="1">
      <a:buFontTx/>
      <a:buNone/>
      <a:defRPr sz="1800" b="0">
        <a:solidFill>
          <a:srgbClr val="000000"/>
        </a:solidFill>
        <a:latin typeface="Arial" charset="0"/>
        <a:ea typeface="Arial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 autoAdjust="0"/>
  </p:normalViewPr>
  <p:slideViewPr>
    <p:cSldViewPr snapToGrid="0">
      <p:cViewPr>
        <p:scale>
          <a:sx n="75" d="100"/>
          <a:sy n="75" d="100"/>
        </p:scale>
        <p:origin x="-1404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页眉占位符 104862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2"/>
          </a:xfrm>
          <a:prstGeom prst="rect">
            <a:avLst/>
          </a:prstGeom>
          <a:noFill/>
          <a:ln>
            <a:noFill/>
          </a:ln>
        </p:spPr>
        <p:txBody>
          <a:bodyPr lIns="91492" tIns="45745" rIns="91492" bIns="45745" anchor="t"/>
          <a:lstStyle/>
          <a:p>
            <a:pPr lvl="0" algn="l"/>
            <a:endParaRPr lang="en-US" altLang="en-US" sz="1100"/>
          </a:p>
        </p:txBody>
      </p:sp>
      <p:sp>
        <p:nvSpPr>
          <p:cNvPr id="1048629" name="日期占位符 1048628"/>
          <p:cNvSpPr>
            <a:spLocks noGrp="1"/>
          </p:cNvSpPr>
          <p:nvPr>
            <p:ph type="dt" idx="1"/>
          </p:nvPr>
        </p:nvSpPr>
        <p:spPr>
          <a:xfrm>
            <a:off x="4021137" y="0"/>
            <a:ext cx="3076575" cy="512762"/>
          </a:xfrm>
          <a:prstGeom prst="rect">
            <a:avLst/>
          </a:prstGeom>
          <a:noFill/>
          <a:ln>
            <a:noFill/>
          </a:ln>
        </p:spPr>
        <p:txBody>
          <a:bodyPr lIns="91492" tIns="45745" rIns="91492" bIns="45745" anchor="t"/>
          <a:lstStyle/>
          <a:p>
            <a:pPr lvl="0" algn="r"/>
            <a:endParaRPr lang="en-US" altLang="en-US" sz="1100"/>
          </a:p>
        </p:txBody>
      </p:sp>
      <p:sp>
        <p:nvSpPr>
          <p:cNvPr id="1048630" name="幻灯片图像占位符 1048629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2"/>
            <a:ext cx="5118100" cy="3838575"/>
          </a:xfrm>
          <a:prstGeom prst="rect">
            <a:avLst/>
          </a:prstGeom>
          <a:noFill/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lIns="91440" tIns="45720" rIns="91440" bIns="45720"/>
          <a:lstStyle/>
          <a:p>
            <a:endParaRPr/>
          </a:p>
        </p:txBody>
      </p:sp>
      <p:sp>
        <p:nvSpPr>
          <p:cNvPr id="1048631" name="备注占位符 1048630"/>
          <p:cNvSpPr>
            <a:spLocks noGrp="1"/>
          </p:cNvSpPr>
          <p:nvPr>
            <p:ph type="body" sz="quarter" idx="3"/>
          </p:nvPr>
        </p:nvSpPr>
        <p:spPr>
          <a:xfrm>
            <a:off x="709612" y="4862512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lIns="91492" tIns="45745" rIns="91492" bIns="45745" anchor="t"/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48632" name="页脚占位符 1048631"/>
          <p:cNvSpPr>
            <a:spLocks noGrp="1"/>
          </p:cNvSpPr>
          <p:nvPr>
            <p:ph type="ftr" sz="quarter" idx="4"/>
          </p:nvPr>
        </p:nvSpPr>
        <p:spPr>
          <a:xfrm>
            <a:off x="0" y="9720262"/>
            <a:ext cx="3076575" cy="512762"/>
          </a:xfrm>
          <a:prstGeom prst="rect">
            <a:avLst/>
          </a:prstGeom>
          <a:noFill/>
          <a:ln>
            <a:noFill/>
          </a:ln>
        </p:spPr>
        <p:txBody>
          <a:bodyPr lIns="91492" tIns="45745" rIns="91492" bIns="45745" anchor="b"/>
          <a:lstStyle/>
          <a:p>
            <a:pPr lvl="0" algn="l"/>
            <a:endParaRPr lang="en-US" altLang="en-US" sz="1100"/>
          </a:p>
        </p:txBody>
      </p:sp>
      <p:sp>
        <p:nvSpPr>
          <p:cNvPr id="1048633" name="灯片编号占位符 1048632"/>
          <p:cNvSpPr>
            <a:spLocks noGrp="1"/>
          </p:cNvSpPr>
          <p:nvPr>
            <p:ph type="sldNum" sz="quarter" idx="5"/>
          </p:nvPr>
        </p:nvSpPr>
        <p:spPr>
          <a:xfrm>
            <a:off x="4021137" y="9720262"/>
            <a:ext cx="3076575" cy="512762"/>
          </a:xfrm>
          <a:prstGeom prst="rect">
            <a:avLst/>
          </a:prstGeom>
          <a:noFill/>
          <a:ln>
            <a:noFill/>
          </a:ln>
        </p:spPr>
        <p:txBody>
          <a:bodyPr lIns="91492" tIns="45745" rIns="91492" bIns="45745" anchor="b"/>
          <a:lstStyle/>
          <a:p>
            <a:pPr lvl="0" algn="r"/>
            <a:fld id="{566ABCEB-ACFC-4714-9973-3DA970169C29}" type="slidenum">
              <a:rPr lang="en-US" altLang="en-US" sz="1100"/>
              <a:pPr lvl="0" algn="r"/>
              <a:t>‹#›</a:t>
            </a:fld>
            <a:endParaRPr lang="en-US" altLang="en-US" sz="1100"/>
          </a:p>
        </p:txBody>
      </p:sp>
    </p:spTree>
  </p:cSld>
  <p:clrMap bg1="dk1" tx1="dk1" bg2="dk1" tx2="dk1" accent1="dk1" accent2="dk1" accent3="dk1" accent4="dk1" accent5="dk1" accent6="dk1" hlink="dk1" folHlink="dk1"/>
  <p:notesStyle>
    <a:lvl1pPr marL="0" indent="0" algn="l" fontAlgn="base">
      <a:spcBef>
        <a:spcPct val="30000"/>
      </a:spcBef>
      <a:spcAft>
        <a:spcPct val="0"/>
      </a:spcAft>
      <a:buFontTx/>
      <a:buNone/>
      <a:defRPr sz="1200" b="0">
        <a:solidFill>
          <a:srgbClr val="000000"/>
        </a:solidFill>
        <a:latin typeface="Arial" charset="0"/>
        <a:ea typeface="宋体" charset="0"/>
      </a:defRPr>
    </a:lvl1pPr>
    <a:lvl2pPr marL="457200" indent="-457200" algn="l" fontAlgn="base">
      <a:spcBef>
        <a:spcPct val="30000"/>
      </a:spcBef>
      <a:spcAft>
        <a:spcPct val="0"/>
      </a:spcAft>
      <a:buFontTx/>
      <a:buNone/>
      <a:defRPr sz="1200" b="0">
        <a:solidFill>
          <a:srgbClr val="000000"/>
        </a:solidFill>
        <a:latin typeface="Arial" charset="0"/>
        <a:ea typeface="宋体" charset="0"/>
      </a:defRPr>
    </a:lvl2pPr>
    <a:lvl3pPr marL="914400" indent="-914400" algn="l" fontAlgn="base">
      <a:spcBef>
        <a:spcPct val="30000"/>
      </a:spcBef>
      <a:spcAft>
        <a:spcPct val="0"/>
      </a:spcAft>
      <a:buFontTx/>
      <a:buNone/>
      <a:defRPr sz="1200" b="0">
        <a:solidFill>
          <a:srgbClr val="000000"/>
        </a:solidFill>
        <a:latin typeface="Arial" charset="0"/>
        <a:ea typeface="宋体" charset="0"/>
      </a:defRPr>
    </a:lvl3pPr>
    <a:lvl4pPr marL="1371600" indent="-1371600" algn="l" fontAlgn="base">
      <a:spcBef>
        <a:spcPct val="30000"/>
      </a:spcBef>
      <a:spcAft>
        <a:spcPct val="0"/>
      </a:spcAft>
      <a:buFontTx/>
      <a:buNone/>
      <a:defRPr sz="1200" b="0">
        <a:solidFill>
          <a:srgbClr val="000000"/>
        </a:solidFill>
        <a:latin typeface="Arial" charset="0"/>
        <a:ea typeface="宋体" charset="0"/>
      </a:defRPr>
    </a:lvl4pPr>
    <a:lvl5pPr marL="1828800" indent="-1828800" algn="l" fontAlgn="base">
      <a:spcBef>
        <a:spcPct val="30000"/>
      </a:spcBef>
      <a:spcAft>
        <a:spcPct val="0"/>
      </a:spcAft>
      <a:buFontTx/>
      <a:buNone/>
      <a:defRPr sz="1200" b="0">
        <a:solidFill>
          <a:srgbClr val="000000"/>
        </a:solidFill>
        <a:latin typeface="Arial" charset="0"/>
        <a:ea typeface="宋体" charset="0"/>
      </a:defRPr>
    </a:lvl5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584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 smtClean="0"/>
              <a:t>单击此处编辑母版副标题样式</a:t>
            </a:r>
            <a:endParaRPr lang="zh-CN" altLang="en-US"/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5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08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10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611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1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</p:txBody>
      </p:sp>
      <p:sp>
        <p:nvSpPr>
          <p:cNvPr id="104861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61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</p:txBody>
      </p:sp>
      <p:sp>
        <p:nvSpPr>
          <p:cNvPr id="104861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和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19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</p:txBody>
      </p:sp>
      <p:sp>
        <p:nvSpPr>
          <p:cNvPr id="1048620" name="Content Placeholder 2"/>
          <p:cNvSpPr>
            <a:spLocks noGrp="1"/>
          </p:cNvSpPr>
          <p:nvPr>
            <p:ph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和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2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单击此处编辑母版文本样式</a:t>
            </a:r>
          </a:p>
        </p:txBody>
      </p:sp>
      <p:sp>
        <p:nvSpPr>
          <p:cNvPr id="104862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2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单击此处编辑母版标题样式</a:t>
            </a:r>
            <a:endParaRPr lang="zh-CN" altLang="en-US"/>
          </a:p>
        </p:txBody>
      </p:sp>
      <p:sp>
        <p:nvSpPr>
          <p:cNvPr id="104862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单击此处编辑母版文本样式</a:t>
            </a:r>
          </a:p>
          <a:p>
            <a:pPr lvl="1"/>
            <a:r>
              <a:rPr lang="en-US" altLang="zh-CN" smtClean="0"/>
              <a:t>第二级</a:t>
            </a:r>
          </a:p>
          <a:p>
            <a:pPr lvl="2"/>
            <a:r>
              <a:rPr lang="en-US" altLang="zh-CN" smtClean="0"/>
              <a:t>第三级</a:t>
            </a:r>
          </a:p>
          <a:p>
            <a:pPr lvl="3"/>
            <a:r>
              <a:rPr lang="en-US" altLang="zh-CN" smtClean="0"/>
              <a:t>第四级</a:t>
            </a:r>
          </a:p>
          <a:p>
            <a:pPr lvl="4"/>
            <a:r>
              <a:rPr lang="en-US" altLang="zh-CN" smtClean="0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048575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48577" name="文本占位符 1048576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578" name="日期占位符 104857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l"/>
            <a:fld id="{566ABCEB-ACFC-4714-9973-3DA970169C29}" type="datetime1">
              <a:rPr lang="zh-CN" altLang="en-US" sz="1200">
                <a:solidFill>
                  <a:srgbClr val="888888"/>
                </a:solidFill>
              </a:rPr>
              <a:pPr lvl="0" algn="l"/>
              <a:t>2016/6/29</a:t>
            </a:fld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79" name="页脚占位符 104857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ctr"/>
            <a:endParaRPr lang="zh-CN" altLang="en-US" sz="1200">
              <a:solidFill>
                <a:srgbClr val="888888"/>
              </a:solidFill>
            </a:endParaRPr>
          </a:p>
        </p:txBody>
      </p:sp>
      <p:sp>
        <p:nvSpPr>
          <p:cNvPr id="1048580" name="灯片编号占位符 104857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457200" indent="-4572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914400" indent="-9144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371600" indent="-13716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1828800" indent="-1828800" algn="l" eaLnBrk="1" fontAlgn="base" latinLnBrk="1" hangingPunct="1">
              <a:buFontTx/>
              <a:buNone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 algn="r"/>
            <a:fld id="{566ABCEB-ACFC-4714-9973-3DA970169C29}" type="slidenum">
              <a:rPr lang="zh-CN" altLang="en-US" sz="1200">
                <a:solidFill>
                  <a:srgbClr val="888888"/>
                </a:solidFill>
              </a:rPr>
              <a:pPr lvl="0" algn="r"/>
              <a:t>‹#›</a:t>
            </a:fld>
            <a:endParaRPr lang="zh-CN" altLang="en-US" sz="1200">
              <a:solidFill>
                <a:srgbClr val="888888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indent="0" algn="l" eaLnBrk="1" fontAlgn="base" latinLnBrk="1" hangingPunct="1">
        <a:lnSpc>
          <a:spcPct val="90000"/>
        </a:lnSpc>
        <a:spcBef>
          <a:spcPct val="0"/>
        </a:spcBef>
        <a:buFontTx/>
        <a:buNone/>
        <a:defRPr sz="4400" b="0">
          <a:solidFill>
            <a:srgbClr val="000000"/>
          </a:solidFill>
          <a:latin typeface="Calibri Light" charset="0"/>
          <a:ea typeface="宋体" charset="0"/>
        </a:defRPr>
      </a:lvl1pPr>
    </p:titleStyle>
    <p:bodyStyle>
      <a:lvl1pPr marL="228600" indent="-228600" algn="l" eaLnBrk="1" fontAlgn="base" latinLnBrk="1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b="0">
          <a:solidFill>
            <a:srgbClr val="000000"/>
          </a:solidFill>
          <a:latin typeface="Calibri" charset="0"/>
          <a:ea typeface="宋体" charset="0"/>
        </a:defRPr>
      </a:lvl1pPr>
      <a:lvl2pPr marL="685800" indent="-228600" algn="l" eaLnBrk="1" fontAlgn="base" latinLnBrk="1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b="0">
          <a:solidFill>
            <a:srgbClr val="000000"/>
          </a:solidFill>
          <a:latin typeface="Calibri" charset="0"/>
          <a:ea typeface="宋体" charset="0"/>
        </a:defRPr>
      </a:lvl2pPr>
      <a:lvl3pPr marL="1143000" indent="-228600" algn="l" eaLnBrk="1" fontAlgn="base" latinLnBrk="1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b="0">
          <a:solidFill>
            <a:srgbClr val="000000"/>
          </a:solidFill>
          <a:latin typeface="Calibri" charset="0"/>
          <a:ea typeface="宋体" charset="0"/>
        </a:defRPr>
      </a:lvl3pPr>
      <a:lvl4pPr marL="1600200" indent="-228600" algn="l" eaLnBrk="1" fontAlgn="base" latinLnBrk="1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b="0">
          <a:solidFill>
            <a:srgbClr val="000000"/>
          </a:solidFill>
          <a:latin typeface="Calibri" charset="0"/>
          <a:ea typeface="宋体" charset="0"/>
        </a:defRPr>
      </a:lvl4pPr>
      <a:lvl5pPr marL="2057400" indent="-228600" algn="l" eaLnBrk="1" fontAlgn="base" latinLnBrk="1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b="0">
          <a:solidFill>
            <a:srgbClr val="000000"/>
          </a:solidFill>
          <a:latin typeface="Calibri" charset="0"/>
          <a:ea typeface="宋体" charset="0"/>
        </a:defRPr>
      </a:lvl5pPr>
    </p:bodyStyle>
    <p:otherStyle>
      <a:lvl1pPr marL="0" indent="0" algn="l" eaLnBrk="1" fontAlgn="base" latinLnBrk="1" hangingPunct="1">
        <a:buFontTx/>
        <a:buNone/>
        <a:defRPr sz="1800" b="0">
          <a:solidFill>
            <a:srgbClr val="000000"/>
          </a:solidFill>
          <a:latin typeface="Calibri" charset="0"/>
          <a:ea typeface="宋体" charset="0"/>
        </a:defRPr>
      </a:lvl1pPr>
      <a:lvl2pPr marL="457200" indent="-457200" algn="l" eaLnBrk="1" fontAlgn="base" latinLnBrk="1" hangingPunct="1">
        <a:buFontTx/>
        <a:buNone/>
        <a:defRPr sz="1800" b="0">
          <a:solidFill>
            <a:srgbClr val="000000"/>
          </a:solidFill>
          <a:latin typeface="Calibri" charset="0"/>
          <a:ea typeface="宋体" charset="0"/>
        </a:defRPr>
      </a:lvl2pPr>
      <a:lvl3pPr marL="914400" indent="-914400" algn="l" eaLnBrk="1" fontAlgn="base" latinLnBrk="1" hangingPunct="1">
        <a:buFontTx/>
        <a:buNone/>
        <a:defRPr sz="1800" b="0">
          <a:solidFill>
            <a:srgbClr val="000000"/>
          </a:solidFill>
          <a:latin typeface="Calibri" charset="0"/>
          <a:ea typeface="宋体" charset="0"/>
        </a:defRPr>
      </a:lvl3pPr>
      <a:lvl4pPr marL="1371600" indent="-1371600" algn="l" eaLnBrk="1" fontAlgn="base" latinLnBrk="1" hangingPunct="1">
        <a:buFontTx/>
        <a:buNone/>
        <a:defRPr sz="1800" b="0">
          <a:solidFill>
            <a:srgbClr val="000000"/>
          </a:solidFill>
          <a:latin typeface="Calibri" charset="0"/>
          <a:ea typeface="宋体" charset="0"/>
        </a:defRPr>
      </a:lvl4pPr>
      <a:lvl5pPr marL="1828800" indent="-1828800" algn="l" eaLnBrk="1" fontAlgn="base" latinLnBrk="1" hangingPunct="1">
        <a:buFontTx/>
        <a:buNone/>
        <a:defRPr sz="1800" b="0">
          <a:solidFill>
            <a:srgbClr val="000000"/>
          </a:solidFill>
          <a:latin typeface="Calibri" charset="0"/>
          <a:ea typeface="宋体" charset="0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标题 1048580"/>
          <p:cNvSpPr>
            <a:spLocks noGrp="1"/>
          </p:cNvSpPr>
          <p:nvPr>
            <p:ph type="ctrTitle"/>
          </p:nvPr>
        </p:nvSpPr>
        <p:spPr>
          <a:xfrm>
            <a:off x="685800" y="1122362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b"/>
          <a:lstStyle>
            <a:lvl1pPr marL="0" indent="0" algn="l" eaLnBrk="1" fontAlgn="base" latin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 sz="4400" b="0">
                <a:solidFill>
                  <a:srgbClr val="000000"/>
                </a:solidFill>
                <a:latin typeface="Calibri Light" charset="0"/>
                <a:ea typeface="宋体" charset="0"/>
              </a:defRPr>
            </a:lvl1pPr>
          </a:lstStyle>
          <a:p>
            <a:pPr lvl="0" algn="ctr"/>
            <a:endParaRPr lang="zh-CN" altLang="en-US" sz="6000"/>
          </a:p>
        </p:txBody>
      </p:sp>
      <p:sp>
        <p:nvSpPr>
          <p:cNvPr id="1048582" name="副标题 1048581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>
            <a:lvl1pPr marL="228600" indent="-228600" algn="l" eaLnBrk="1" fontAlgn="base" latin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6858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11430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6002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20574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marL="0" lvl="0" indent="0" algn="ctr">
              <a:buFontTx/>
              <a:buNone/>
            </a:pPr>
            <a:endParaRPr lang="zh-CN" altLang="en-US" sz="2400"/>
          </a:p>
        </p:txBody>
      </p:sp>
      <p:pic>
        <p:nvPicPr>
          <p:cNvPr id="2097152" name="图片 2097151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04859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 sz="4400" b="0">
                <a:solidFill>
                  <a:srgbClr val="000000"/>
                </a:solidFill>
                <a:latin typeface="Calibri Light" charset="0"/>
                <a:ea typeface="宋体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48594" name="内容占位符 1048593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>
            <a:lvl1pPr marL="228600" indent="-228600" algn="l" eaLnBrk="1" fontAlgn="base" latin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6858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11430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6002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20574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2097156" name="图片 2097155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41275"/>
            <a:ext cx="9144000" cy="677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标题 1048596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 sz="4400" b="0">
                <a:solidFill>
                  <a:srgbClr val="000000"/>
                </a:solidFill>
                <a:latin typeface="Calibri Light" charset="0"/>
                <a:ea typeface="宋体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48598" name="内容占位符 1048597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>
            <a:lvl1pPr marL="228600" indent="-228600" algn="l" eaLnBrk="1" fontAlgn="base" latin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6858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11430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6002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20574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2097158" name="图片 2097157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41275"/>
            <a:ext cx="9144000" cy="677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标题 1048598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 sz="4400" b="0">
                <a:solidFill>
                  <a:srgbClr val="000000"/>
                </a:solidFill>
                <a:latin typeface="Calibri Light" charset="0"/>
                <a:ea typeface="宋体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48600" name="内容占位符 1048599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>
            <a:lvl1pPr marL="228600" indent="-228600" algn="l" eaLnBrk="1" fontAlgn="base" latin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6858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11430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6002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20574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2097159" name="图片 2097158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12700"/>
            <a:ext cx="9144000" cy="683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标题 1048600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eaLnBrk="1" fontAlgn="base" latin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 sz="4400" b="0">
                <a:solidFill>
                  <a:srgbClr val="000000"/>
                </a:solidFill>
                <a:latin typeface="Calibri Light" charset="0"/>
                <a:ea typeface="宋体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48602" name="内容占位符 1048601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>
            <a:lvl1pPr marL="228600" indent="-228600" algn="l" eaLnBrk="1" fontAlgn="base" latin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b="0">
                <a:solidFill>
                  <a:srgbClr val="000000"/>
                </a:solidFill>
                <a:latin typeface="Calibri" charset="0"/>
                <a:ea typeface="宋体" charset="0"/>
              </a:defRPr>
            </a:lvl1pPr>
            <a:lvl2pPr marL="6858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b="0">
                <a:solidFill>
                  <a:srgbClr val="000000"/>
                </a:solidFill>
                <a:latin typeface="Calibri" charset="0"/>
                <a:ea typeface="宋体" charset="0"/>
              </a:defRPr>
            </a:lvl2pPr>
            <a:lvl3pPr marL="11430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b="0">
                <a:solidFill>
                  <a:srgbClr val="000000"/>
                </a:solidFill>
                <a:latin typeface="Calibri" charset="0"/>
                <a:ea typeface="宋体" charset="0"/>
              </a:defRPr>
            </a:lvl3pPr>
            <a:lvl4pPr marL="16002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4pPr>
            <a:lvl5pPr marL="2057400" indent="-228600" algn="l" eaLnBrk="1" fontAlgn="base" latinLnBrk="1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b="0">
                <a:solidFill>
                  <a:srgbClr val="000000"/>
                </a:solidFill>
                <a:latin typeface="Calibri" charset="0"/>
                <a:ea typeface="宋体" charset="0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2097160" name="图片 2097159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5400"/>
            <a:ext cx="9144000" cy="680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000000"/>
      </a:accent5>
      <a:accent6>
        <a:srgbClr val="00000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Administrator</cp:lastModifiedBy>
  <cp:revision>4</cp:revision>
  <dcterms:created xsi:type="dcterms:W3CDTF">2015-05-10T01:24:01Z</dcterms:created>
  <dcterms:modified xsi:type="dcterms:W3CDTF">2016-06-29T02:19:51Z</dcterms:modified>
</cp:coreProperties>
</file>