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62" r:id="rId2"/>
    <p:sldId id="263" r:id="rId3"/>
    <p:sldId id="264" r:id="rId4"/>
    <p:sldId id="265" r:id="rId5"/>
    <p:sldId id="266" r:id="rId6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923" autoAdjust="0"/>
  </p:normalViewPr>
  <p:slideViewPr>
    <p:cSldViewPr snapToGrid="0">
      <p:cViewPr varScale="1">
        <p:scale>
          <a:sx n="72" d="100"/>
          <a:sy n="72" d="100"/>
        </p:scale>
        <p:origin x="55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588435-431C-4E2B-A346-F5ECC2FD91D7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45D94-D218-4A92-A6CE-25284FC87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314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b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8936F-AECA-4BF1-8B30-9E89424B303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619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b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8936F-AECA-4BF1-8B30-9E89424B303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297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b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8936F-AECA-4BF1-8B30-9E89424B303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24846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b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8936F-AECA-4BF1-8B30-9E89424B303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398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b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8936F-AECA-4BF1-8B30-9E89424B303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293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6523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882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3603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663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181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4377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842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654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705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65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7894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6E594-2926-43BF-AFF0-75A67710258A}" type="datetimeFigureOut">
              <a:rPr lang="zh-CN" altLang="en-US" smtClean="0"/>
              <a:t>2023/4/7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C1C4B-3848-412E-A530-81703C2A40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483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BA8CA04-9E8C-866A-21C6-0636B64CC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0467" y="2081700"/>
            <a:ext cx="2450794" cy="2463492"/>
          </a:xfrm>
          <a:prstGeom prst="roundRect">
            <a:avLst>
              <a:gd name="adj" fmla="val 2350"/>
            </a:avLst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DC27C6DC-A696-6D7F-7574-E7543EC5571D}"/>
              </a:ext>
            </a:extLst>
          </p:cNvPr>
          <p:cNvSpPr txBox="1"/>
          <p:nvPr/>
        </p:nvSpPr>
        <p:spPr>
          <a:xfrm>
            <a:off x="7194887" y="4710761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关注教育技术论坛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1AC77C7-33CA-0401-0C8C-E71012D628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90467" y="2081701"/>
            <a:ext cx="2450794" cy="2463491"/>
          </a:xfrm>
          <a:prstGeom prst="roundRect">
            <a:avLst>
              <a:gd name="adj" fmla="val 2350"/>
            </a:avLst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61107978-1424-03E9-BE2E-42A4CB4CC336}"/>
              </a:ext>
            </a:extLst>
          </p:cNvPr>
          <p:cNvSpPr txBox="1"/>
          <p:nvPr/>
        </p:nvSpPr>
        <p:spPr>
          <a:xfrm>
            <a:off x="4898401" y="4710760"/>
            <a:ext cx="19159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学教育技术</a:t>
            </a:r>
          </a:p>
        </p:txBody>
      </p:sp>
    </p:spTree>
    <p:extLst>
      <p:ext uri="{BB962C8B-B14F-4D97-AF65-F5344CB8AC3E}">
        <p14:creationId xmlns:p14="http://schemas.microsoft.com/office/powerpoint/2010/main" val="1660328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4.87654E-6 L -0.0944 0.00213 " pathEditMode="relative" rAng="0" ptsTypes="AA">
                                      <p:cBhvr>
                                        <p:cTn id="6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0" y="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091 -0.00057 L 1.875E-6 0.00155 " pathEditMode="relative" rAng="0" ptsTypes="AA">
                                      <p:cBhvr>
                                        <p:cTn id="8" dur="8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46" y="9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BA8CA04-9E8C-866A-21C6-0636B64CC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4889" y="2397787"/>
            <a:ext cx="2450794" cy="2463492"/>
          </a:xfrm>
          <a:prstGeom prst="roundRect">
            <a:avLst>
              <a:gd name="adj" fmla="val 2350"/>
            </a:avLst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DC27C6DC-A696-6D7F-7574-E7543EC5571D}"/>
              </a:ext>
            </a:extLst>
          </p:cNvPr>
          <p:cNvSpPr txBox="1"/>
          <p:nvPr/>
        </p:nvSpPr>
        <p:spPr>
          <a:xfrm>
            <a:off x="7165264" y="5026848"/>
            <a:ext cx="25442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关注教育技术论坛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1AC77C7-33CA-0401-0C8C-E71012D628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180" y="2397788"/>
            <a:ext cx="2450794" cy="2463491"/>
          </a:xfrm>
          <a:prstGeom prst="roundRect">
            <a:avLst>
              <a:gd name="adj" fmla="val 2350"/>
            </a:avLst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61107978-1424-03E9-BE2E-42A4CB4CC336}"/>
              </a:ext>
            </a:extLst>
          </p:cNvPr>
          <p:cNvSpPr txBox="1"/>
          <p:nvPr/>
        </p:nvSpPr>
        <p:spPr>
          <a:xfrm>
            <a:off x="4751645" y="5015559"/>
            <a:ext cx="1659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学教育技术</a:t>
            </a:r>
          </a:p>
        </p:txBody>
      </p:sp>
    </p:spTree>
    <p:extLst>
      <p:ext uri="{BB962C8B-B14F-4D97-AF65-F5344CB8AC3E}">
        <p14:creationId xmlns:p14="http://schemas.microsoft.com/office/powerpoint/2010/main" val="3339881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BA8CA04-9E8C-866A-21C6-0636B64CC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5537" y="2397787"/>
            <a:ext cx="2450794" cy="2463492"/>
          </a:xfrm>
          <a:prstGeom prst="roundRect">
            <a:avLst>
              <a:gd name="adj" fmla="val 2350"/>
            </a:avLst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DC27C6DC-A696-6D7F-7574-E7543EC5571D}"/>
              </a:ext>
            </a:extLst>
          </p:cNvPr>
          <p:cNvSpPr txBox="1"/>
          <p:nvPr/>
        </p:nvSpPr>
        <p:spPr>
          <a:xfrm>
            <a:off x="7165264" y="5026848"/>
            <a:ext cx="25442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关注教育技术论坛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1AC77C7-33CA-0401-0C8C-E71012D628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79779" y="2397788"/>
            <a:ext cx="2450794" cy="2463491"/>
          </a:xfrm>
          <a:prstGeom prst="roundRect">
            <a:avLst>
              <a:gd name="adj" fmla="val 2350"/>
            </a:avLst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61107978-1424-03E9-BE2E-42A4CB4CC336}"/>
              </a:ext>
            </a:extLst>
          </p:cNvPr>
          <p:cNvSpPr txBox="1"/>
          <p:nvPr/>
        </p:nvSpPr>
        <p:spPr>
          <a:xfrm>
            <a:off x="4751645" y="5015559"/>
            <a:ext cx="1659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学教育技术</a:t>
            </a:r>
          </a:p>
        </p:txBody>
      </p:sp>
    </p:spTree>
    <p:extLst>
      <p:ext uri="{BB962C8B-B14F-4D97-AF65-F5344CB8AC3E}">
        <p14:creationId xmlns:p14="http://schemas.microsoft.com/office/powerpoint/2010/main" val="132256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2.22222E-6 L -0.09625 0.00212 " pathEditMode="relative" rAng="0" ptsTypes="AA">
                                      <p:cBhvr>
                                        <p:cTn id="6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18" y="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1944E-6 -2.22222E-6 L 0.09353 0.00212 " pathEditMode="relative" rAng="0" ptsTypes="AA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77" y="9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BA8CA04-9E8C-866A-21C6-0636B64CC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2984" y="2397787"/>
            <a:ext cx="2450794" cy="2463492"/>
          </a:xfrm>
          <a:prstGeom prst="roundRect">
            <a:avLst>
              <a:gd name="adj" fmla="val 2350"/>
            </a:avLst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C1AC77C7-33CA-0401-0C8C-E71012D628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12984" y="2397788"/>
            <a:ext cx="2450794" cy="2463491"/>
          </a:xfrm>
          <a:prstGeom prst="roundRect">
            <a:avLst>
              <a:gd name="adj" fmla="val 2350"/>
            </a:avLst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5185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BA8CA04-9E8C-866A-21C6-0636B64CC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4889" y="2397787"/>
            <a:ext cx="2450794" cy="2463492"/>
          </a:xfrm>
          <a:prstGeom prst="roundRect">
            <a:avLst>
              <a:gd name="adj" fmla="val 2350"/>
            </a:avLst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DC27C6DC-A696-6D7F-7574-E7543EC5571D}"/>
              </a:ext>
            </a:extLst>
          </p:cNvPr>
          <p:cNvSpPr txBox="1"/>
          <p:nvPr/>
        </p:nvSpPr>
        <p:spPr>
          <a:xfrm>
            <a:off x="7165264" y="5026848"/>
            <a:ext cx="25442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关注教育技术论坛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1AC77C7-33CA-0401-0C8C-E71012D628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180" y="2397788"/>
            <a:ext cx="2450794" cy="2463491"/>
          </a:xfrm>
          <a:prstGeom prst="roundRect">
            <a:avLst>
              <a:gd name="adj" fmla="val 2350"/>
            </a:avLst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61107978-1424-03E9-BE2E-42A4CB4CC336}"/>
              </a:ext>
            </a:extLst>
          </p:cNvPr>
          <p:cNvSpPr txBox="1"/>
          <p:nvPr/>
        </p:nvSpPr>
        <p:spPr>
          <a:xfrm>
            <a:off x="4751645" y="5015559"/>
            <a:ext cx="1659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学教育技术</a:t>
            </a:r>
          </a:p>
        </p:txBody>
      </p:sp>
    </p:spTree>
    <p:extLst>
      <p:ext uri="{BB962C8B-B14F-4D97-AF65-F5344CB8AC3E}">
        <p14:creationId xmlns:p14="http://schemas.microsoft.com/office/powerpoint/2010/main" val="24194849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600">
        <p159:morph option="byObjec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4541</TotalTime>
  <Words>33</Words>
  <Application>Microsoft Office PowerPoint</Application>
  <PresentationFormat>自定义</PresentationFormat>
  <Paragraphs>13</Paragraphs>
  <Slides>5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1" baseType="lpstr">
      <vt:lpstr>等线</vt:lpstr>
      <vt:lpstr>微软雅黑</vt:lpstr>
      <vt:lpstr>Arial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孙 方;学教育技术，上教育技术！http://www.etthink.com</dc:creator>
  <cp:keywords>学教育技术，上教育技术！http:/www.etthink.com</cp:keywords>
  <cp:lastModifiedBy>方</cp:lastModifiedBy>
  <cp:revision>43</cp:revision>
  <dcterms:created xsi:type="dcterms:W3CDTF">2021-10-26T04:58:38Z</dcterms:created>
  <dcterms:modified xsi:type="dcterms:W3CDTF">2023-04-07T08:51:17Z</dcterms:modified>
</cp:coreProperties>
</file>