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>
            <a:grpSpLocks noChangeAspect="1"/>
          </p:cNvGrpSpPr>
          <p:nvPr/>
        </p:nvGrpSpPr>
        <p:grpSpPr bwMode="auto">
          <a:xfrm>
            <a:off x="0" y="533400"/>
            <a:ext cx="9144001" cy="2490788"/>
            <a:chOff x="0" y="0"/>
            <a:chExt cx="5794" cy="1569"/>
          </a:xfrm>
        </p:grpSpPr>
        <p:sp>
          <p:nvSpPr>
            <p:cNvPr id="6" name="AutoShape 9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5794" cy="1569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12" y="12"/>
              <a:ext cx="5760" cy="1536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2" y="12"/>
              <a:ext cx="5760" cy="1536"/>
            </a:xfrm>
            <a:prstGeom prst="rect">
              <a:avLst/>
            </a:prstGeom>
            <a:solidFill>
              <a:schemeClr val="bg1"/>
            </a:solidFill>
            <a:ln w="12700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WordArt 6"/>
          <p:cNvSpPr>
            <a:spLocks noChangeArrowheads="1" noChangeShapeType="1" noTextEdit="1"/>
          </p:cNvSpPr>
          <p:nvPr/>
        </p:nvSpPr>
        <p:spPr bwMode="auto">
          <a:xfrm>
            <a:off x="1219200" y="1066800"/>
            <a:ext cx="6172200" cy="101917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r>
              <a:rPr lang="zh-CN" altLang="en-US" sz="80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65E47"/>
                    </a:gs>
                    <a:gs pos="100000">
                      <a:srgbClr val="FFCC99"/>
                    </a:gs>
                  </a:gsLst>
                  <a:lin ang="5400000" scaled="1"/>
                </a:gradFill>
                <a:latin typeface="楷体"/>
                <a:ea typeface="楷体"/>
              </a:rPr>
              <a:t>威尼斯的小艇</a:t>
            </a:r>
          </a:p>
        </p:txBody>
      </p:sp>
      <p:sp>
        <p:nvSpPr>
          <p:cNvPr id="10" name="WordArt 16"/>
          <p:cNvSpPr>
            <a:spLocks noChangeArrowheads="1" noChangeShapeType="1" noTextEdit="1"/>
          </p:cNvSpPr>
          <p:nvPr/>
        </p:nvSpPr>
        <p:spPr bwMode="auto">
          <a:xfrm>
            <a:off x="4876800" y="3352800"/>
            <a:ext cx="2743200" cy="800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r>
              <a:rPr lang="zh-CN" altLang="en-US" sz="54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65E47"/>
                    </a:gs>
                    <a:gs pos="100000">
                      <a:srgbClr val="FFCC99"/>
                    </a:gs>
                  </a:gsLst>
                  <a:lin ang="5400000" scaled="1"/>
                </a:gradFill>
                <a:latin typeface="楷体"/>
                <a:ea typeface="楷体"/>
              </a:rPr>
              <a:t>马克  吐温</a:t>
            </a:r>
          </a:p>
        </p:txBody>
      </p:sp>
      <p:pic>
        <p:nvPicPr>
          <p:cNvPr id="11" name="Picture 18" descr="图片4"/>
          <p:cNvPicPr>
            <a:picLocks noChangeAspect="1" noChangeArrowheads="1"/>
          </p:cNvPicPr>
          <p:nvPr/>
        </p:nvPicPr>
        <p:blipFill>
          <a:blip r:embed="rId2">
            <a:lum contrast="-6000"/>
            <a:grayscl/>
          </a:blip>
          <a:srcRect l="259" r="2493" b="46751"/>
          <a:stretch>
            <a:fillRect/>
          </a:stretch>
        </p:blipFill>
        <p:spPr bwMode="auto">
          <a:xfrm flipV="1">
            <a:off x="0" y="22860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Oval 19"/>
          <p:cNvSpPr>
            <a:spLocks noChangeArrowheads="1"/>
          </p:cNvSpPr>
          <p:nvPr/>
        </p:nvSpPr>
        <p:spPr bwMode="auto">
          <a:xfrm>
            <a:off x="6096000" y="3581400"/>
            <a:ext cx="304800" cy="381000"/>
          </a:xfrm>
          <a:prstGeom prst="ellipse">
            <a:avLst/>
          </a:prstGeom>
          <a:solidFill>
            <a:srgbClr val="00FFFF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7239000" y="5410200"/>
            <a:ext cx="1905000" cy="1219200"/>
            <a:chOff x="3810000" y="4038600"/>
            <a:chExt cx="1905000" cy="1219200"/>
          </a:xfrm>
        </p:grpSpPr>
        <p:sp>
          <p:nvSpPr>
            <p:cNvPr id="14" name="矩形 13"/>
            <p:cNvSpPr/>
            <p:nvPr/>
          </p:nvSpPr>
          <p:spPr bwMode="auto">
            <a:xfrm>
              <a:off x="4495800" y="4114800"/>
              <a:ext cx="72000" cy="792000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 bwMode="auto">
            <a:xfrm rot="10800000">
              <a:off x="3810000" y="4876800"/>
              <a:ext cx="1905000" cy="381000"/>
            </a:xfrm>
            <a:custGeom>
              <a:avLst/>
              <a:gdLst>
                <a:gd name="connsiteX0" fmla="*/ 0 w 1905000"/>
                <a:gd name="connsiteY0" fmla="*/ 533400 h 533400"/>
                <a:gd name="connsiteX1" fmla="*/ 133350 w 1905000"/>
                <a:gd name="connsiteY1" fmla="*/ 0 h 533400"/>
                <a:gd name="connsiteX2" fmla="*/ 1771650 w 1905000"/>
                <a:gd name="connsiteY2" fmla="*/ 0 h 533400"/>
                <a:gd name="connsiteX3" fmla="*/ 1905000 w 1905000"/>
                <a:gd name="connsiteY3" fmla="*/ 533400 h 533400"/>
                <a:gd name="connsiteX4" fmla="*/ 0 w 1905000"/>
                <a:gd name="connsiteY4" fmla="*/ 533400 h 533400"/>
                <a:gd name="connsiteX0" fmla="*/ 0 w 1905000"/>
                <a:gd name="connsiteY0" fmla="*/ 609600 h 609600"/>
                <a:gd name="connsiteX1" fmla="*/ 361950 w 1905000"/>
                <a:gd name="connsiteY1" fmla="*/ 0 h 609600"/>
                <a:gd name="connsiteX2" fmla="*/ 1771650 w 1905000"/>
                <a:gd name="connsiteY2" fmla="*/ 76200 h 609600"/>
                <a:gd name="connsiteX3" fmla="*/ 1905000 w 1905000"/>
                <a:gd name="connsiteY3" fmla="*/ 609600 h 609600"/>
                <a:gd name="connsiteX4" fmla="*/ 0 w 1905000"/>
                <a:gd name="connsiteY4" fmla="*/ 609600 h 609600"/>
                <a:gd name="connsiteX0" fmla="*/ 0 w 1905000"/>
                <a:gd name="connsiteY0" fmla="*/ 533400 h 533400"/>
                <a:gd name="connsiteX1" fmla="*/ 361950 w 1905000"/>
                <a:gd name="connsiteY1" fmla="*/ 76200 h 533400"/>
                <a:gd name="connsiteX2" fmla="*/ 1771650 w 1905000"/>
                <a:gd name="connsiteY2" fmla="*/ 0 h 533400"/>
                <a:gd name="connsiteX3" fmla="*/ 1905000 w 1905000"/>
                <a:gd name="connsiteY3" fmla="*/ 533400 h 533400"/>
                <a:gd name="connsiteX4" fmla="*/ 0 w 1905000"/>
                <a:gd name="connsiteY4" fmla="*/ 533400 h 533400"/>
                <a:gd name="connsiteX0" fmla="*/ 0 w 1905000"/>
                <a:gd name="connsiteY0" fmla="*/ 457200 h 457200"/>
                <a:gd name="connsiteX1" fmla="*/ 361950 w 1905000"/>
                <a:gd name="connsiteY1" fmla="*/ 0 h 457200"/>
                <a:gd name="connsiteX2" fmla="*/ 1619250 w 1905000"/>
                <a:gd name="connsiteY2" fmla="*/ 0 h 457200"/>
                <a:gd name="connsiteX3" fmla="*/ 1905000 w 1905000"/>
                <a:gd name="connsiteY3" fmla="*/ 457200 h 457200"/>
                <a:gd name="connsiteX4" fmla="*/ 0 w 1905000"/>
                <a:gd name="connsiteY4" fmla="*/ 457200 h 457200"/>
                <a:gd name="connsiteX0" fmla="*/ 0 w 1905000"/>
                <a:gd name="connsiteY0" fmla="*/ 457200 h 457200"/>
                <a:gd name="connsiteX1" fmla="*/ 361950 w 1905000"/>
                <a:gd name="connsiteY1" fmla="*/ 0 h 457200"/>
                <a:gd name="connsiteX2" fmla="*/ 1543050 w 1905000"/>
                <a:gd name="connsiteY2" fmla="*/ 76200 h 457200"/>
                <a:gd name="connsiteX3" fmla="*/ 1905000 w 1905000"/>
                <a:gd name="connsiteY3" fmla="*/ 457200 h 457200"/>
                <a:gd name="connsiteX4" fmla="*/ 0 w 1905000"/>
                <a:gd name="connsiteY4" fmla="*/ 457200 h 457200"/>
                <a:gd name="connsiteX0" fmla="*/ 0 w 1905000"/>
                <a:gd name="connsiteY0" fmla="*/ 381000 h 381000"/>
                <a:gd name="connsiteX1" fmla="*/ 438150 w 1905000"/>
                <a:gd name="connsiteY1" fmla="*/ 0 h 381000"/>
                <a:gd name="connsiteX2" fmla="*/ 1543050 w 1905000"/>
                <a:gd name="connsiteY2" fmla="*/ 0 h 381000"/>
                <a:gd name="connsiteX3" fmla="*/ 1905000 w 1905000"/>
                <a:gd name="connsiteY3" fmla="*/ 381000 h 381000"/>
                <a:gd name="connsiteX4" fmla="*/ 0 w 1905000"/>
                <a:gd name="connsiteY4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0" h="381000">
                  <a:moveTo>
                    <a:pt x="0" y="381000"/>
                  </a:moveTo>
                  <a:lnTo>
                    <a:pt x="438150" y="0"/>
                  </a:lnTo>
                  <a:lnTo>
                    <a:pt x="1543050" y="0"/>
                  </a:lnTo>
                  <a:lnTo>
                    <a:pt x="1905000" y="381000"/>
                  </a:lnTo>
                  <a:lnTo>
                    <a:pt x="0" y="381000"/>
                  </a:lnTo>
                  <a:close/>
                </a:path>
              </a:pathLst>
            </a:custGeom>
            <a:solidFill>
              <a:srgbClr val="66669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6" name="等腰三角形 15"/>
            <p:cNvSpPr/>
            <p:nvPr/>
          </p:nvSpPr>
          <p:spPr bwMode="auto">
            <a:xfrm rot="5400000">
              <a:off x="4531800" y="4002600"/>
              <a:ext cx="360000" cy="432000"/>
            </a:xfrm>
            <a:prstGeom prst="triangle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084 2.22222E-6 L -0.99583 0.01111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3" y="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4"/>
          <p:cNvSpPr>
            <a:spLocks noChangeShapeType="1"/>
          </p:cNvSpPr>
          <p:nvPr/>
        </p:nvSpPr>
        <p:spPr bwMode="auto">
          <a:xfrm>
            <a:off x="533400" y="304800"/>
            <a:ext cx="0" cy="5029200"/>
          </a:xfrm>
          <a:prstGeom prst="line">
            <a:avLst/>
          </a:prstGeom>
          <a:noFill/>
          <a:ln w="508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" name="Line 5"/>
          <p:cNvSpPr>
            <a:spLocks noChangeShapeType="1"/>
          </p:cNvSpPr>
          <p:nvPr/>
        </p:nvSpPr>
        <p:spPr bwMode="auto">
          <a:xfrm>
            <a:off x="1371600" y="6172200"/>
            <a:ext cx="6858000" cy="0"/>
          </a:xfrm>
          <a:prstGeom prst="line">
            <a:avLst/>
          </a:prstGeom>
          <a:noFill/>
          <a:ln w="50800">
            <a:solidFill>
              <a:srgbClr val="FFCC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>
            <a:off x="8458200" y="381000"/>
            <a:ext cx="0" cy="5334000"/>
          </a:xfrm>
          <a:prstGeom prst="line">
            <a:avLst/>
          </a:prstGeom>
          <a:noFill/>
          <a:ln w="50800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AutoShap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09600" y="51054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FFFF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 flipH="1">
            <a:off x="785786" y="142852"/>
            <a:ext cx="5786478" cy="793148"/>
          </a:xfrm>
          <a:prstGeom prst="line">
            <a:avLst/>
          </a:prstGeom>
          <a:noFill/>
          <a:ln w="508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6858000" y="2286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FFFF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WordArt 4"/>
          <p:cNvSpPr>
            <a:spLocks noChangeArrowheads="1" noChangeShapeType="1" noTextEdit="1"/>
          </p:cNvSpPr>
          <p:nvPr/>
        </p:nvSpPr>
        <p:spPr bwMode="auto">
          <a:xfrm>
            <a:off x="2714612" y="2571744"/>
            <a:ext cx="3657600" cy="1219200"/>
          </a:xfrm>
          <a:prstGeom prst="rect">
            <a:avLst/>
          </a:prstGeom>
        </p:spPr>
        <p:txBody>
          <a:bodyPr wrap="none" fromWordArt="1">
            <a:prstTxWarp prst="textStop">
              <a:avLst>
                <a:gd name="adj" fmla="val 22222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r>
              <a:rPr lang="zh-CN" altLang="en-US" sz="9600" kern="10" dirty="0">
                <a:ln w="9525">
                  <a:round/>
                  <a:headEnd/>
                  <a:tailEnd/>
                </a:ln>
                <a:solidFill>
                  <a:srgbClr val="00FF00"/>
                </a:solidFill>
                <a:latin typeface="楷体"/>
                <a:ea typeface="楷体"/>
              </a:rPr>
              <a:t>谢谢！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PresentationFormat>全屏显示(4:3)</PresentationFormat>
  <Paragraphs>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幻灯片 1</vt:lpstr>
      <vt:lpstr>幻灯片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WGJS</dc:creator>
  <cp:lastModifiedBy>WGJS</cp:lastModifiedBy>
  <cp:revision>1</cp:revision>
  <dcterms:created xsi:type="dcterms:W3CDTF">2016-07-08T03:29:15Z</dcterms:created>
  <dcterms:modified xsi:type="dcterms:W3CDTF">2016-07-08T03:35:14Z</dcterms:modified>
</cp:coreProperties>
</file>