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84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365187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3648532"/>
            <a:ext cx="9144000" cy="14916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>
            <a:off x="3059832" y="3085374"/>
            <a:ext cx="1008112" cy="936104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>
            <a:off x="4427984" y="3080590"/>
            <a:ext cx="1008112" cy="936104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5796136" y="3090157"/>
            <a:ext cx="1008112" cy="936104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>
            <a:off x="7164288" y="3085374"/>
            <a:ext cx="1008112" cy="936104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239852" y="3370363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课</a:t>
            </a:r>
            <a:endParaRPr lang="zh-CN" altLang="en-US" sz="36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08004" y="3370363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件</a:t>
            </a:r>
            <a:endParaRPr lang="zh-CN" altLang="en-US" sz="36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76156" y="3379930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制</a:t>
            </a:r>
            <a:endParaRPr lang="zh-CN" altLang="en-US" sz="36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4" name="等腰三角形 13"/>
          <p:cNvSpPr/>
          <p:nvPr/>
        </p:nvSpPr>
        <p:spPr>
          <a:xfrm>
            <a:off x="7164288" y="3080590"/>
            <a:ext cx="1008112" cy="936104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7344308" y="3364768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作</a:t>
            </a:r>
            <a:endParaRPr lang="zh-CN" altLang="en-US" sz="360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336196" y="4394347"/>
            <a:ext cx="1872208" cy="50405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2"/>
          <p:cNvSpPr/>
          <p:nvPr/>
        </p:nvSpPr>
        <p:spPr>
          <a:xfrm>
            <a:off x="-25152" y="195486"/>
            <a:ext cx="9144000" cy="716392"/>
          </a:xfrm>
          <a:custGeom>
            <a:avLst/>
            <a:gdLst>
              <a:gd name="connsiteX0" fmla="*/ 0 w 9144000"/>
              <a:gd name="connsiteY0" fmla="*/ 0 h 699542"/>
              <a:gd name="connsiteX1" fmla="*/ 9144000 w 9144000"/>
              <a:gd name="connsiteY1" fmla="*/ 0 h 699542"/>
              <a:gd name="connsiteX2" fmla="*/ 9144000 w 9144000"/>
              <a:gd name="connsiteY2" fmla="*/ 699542 h 699542"/>
              <a:gd name="connsiteX3" fmla="*/ 0 w 9144000"/>
              <a:gd name="connsiteY3" fmla="*/ 699542 h 699542"/>
              <a:gd name="connsiteX4" fmla="*/ 0 w 9144000"/>
              <a:gd name="connsiteY4" fmla="*/ 0 h 699542"/>
              <a:gd name="connsiteX0" fmla="*/ 0 w 9144000"/>
              <a:gd name="connsiteY0" fmla="*/ 0 h 699542"/>
              <a:gd name="connsiteX1" fmla="*/ 9144000 w 9144000"/>
              <a:gd name="connsiteY1" fmla="*/ 0 h 699542"/>
              <a:gd name="connsiteX2" fmla="*/ 9144000 w 9144000"/>
              <a:gd name="connsiteY2" fmla="*/ 699542 h 699542"/>
              <a:gd name="connsiteX3" fmla="*/ 4212771 w 9144000"/>
              <a:gd name="connsiteY3" fmla="*/ 696686 h 699542"/>
              <a:gd name="connsiteX4" fmla="*/ 0 w 9144000"/>
              <a:gd name="connsiteY4" fmla="*/ 699542 h 699542"/>
              <a:gd name="connsiteX5" fmla="*/ 0 w 9144000"/>
              <a:gd name="connsiteY5" fmla="*/ 0 h 699542"/>
              <a:gd name="connsiteX0" fmla="*/ 0 w 9144000"/>
              <a:gd name="connsiteY0" fmla="*/ 0 h 699542"/>
              <a:gd name="connsiteX1" fmla="*/ 9144000 w 9144000"/>
              <a:gd name="connsiteY1" fmla="*/ 0 h 699542"/>
              <a:gd name="connsiteX2" fmla="*/ 9144000 w 9144000"/>
              <a:gd name="connsiteY2" fmla="*/ 699542 h 699542"/>
              <a:gd name="connsiteX3" fmla="*/ 4212771 w 9144000"/>
              <a:gd name="connsiteY3" fmla="*/ 522515 h 699542"/>
              <a:gd name="connsiteX4" fmla="*/ 0 w 9144000"/>
              <a:gd name="connsiteY4" fmla="*/ 699542 h 699542"/>
              <a:gd name="connsiteX5" fmla="*/ 0 w 9144000"/>
              <a:gd name="connsiteY5" fmla="*/ 0 h 699542"/>
              <a:gd name="connsiteX0" fmla="*/ 0 w 9144000"/>
              <a:gd name="connsiteY0" fmla="*/ 0 h 699542"/>
              <a:gd name="connsiteX1" fmla="*/ 9144000 w 9144000"/>
              <a:gd name="connsiteY1" fmla="*/ 0 h 699542"/>
              <a:gd name="connsiteX2" fmla="*/ 9144000 w 9144000"/>
              <a:gd name="connsiteY2" fmla="*/ 699542 h 699542"/>
              <a:gd name="connsiteX3" fmla="*/ 4212771 w 9144000"/>
              <a:gd name="connsiteY3" fmla="*/ 522515 h 699542"/>
              <a:gd name="connsiteX4" fmla="*/ 0 w 9144000"/>
              <a:gd name="connsiteY4" fmla="*/ 699542 h 699542"/>
              <a:gd name="connsiteX5" fmla="*/ 0 w 9144000"/>
              <a:gd name="connsiteY5" fmla="*/ 0 h 699542"/>
              <a:gd name="connsiteX0" fmla="*/ 0 w 9144000"/>
              <a:gd name="connsiteY0" fmla="*/ 0 h 699542"/>
              <a:gd name="connsiteX1" fmla="*/ 9144000 w 9144000"/>
              <a:gd name="connsiteY1" fmla="*/ 0 h 699542"/>
              <a:gd name="connsiteX2" fmla="*/ 9144000 w 9144000"/>
              <a:gd name="connsiteY2" fmla="*/ 699542 h 699542"/>
              <a:gd name="connsiteX3" fmla="*/ 4212771 w 9144000"/>
              <a:gd name="connsiteY3" fmla="*/ 522515 h 699542"/>
              <a:gd name="connsiteX4" fmla="*/ 0 w 9144000"/>
              <a:gd name="connsiteY4" fmla="*/ 699542 h 699542"/>
              <a:gd name="connsiteX5" fmla="*/ 0 w 9144000"/>
              <a:gd name="connsiteY5" fmla="*/ 0 h 699542"/>
              <a:gd name="connsiteX0" fmla="*/ 0 w 9144000"/>
              <a:gd name="connsiteY0" fmla="*/ 0 h 716392"/>
              <a:gd name="connsiteX1" fmla="*/ 9144000 w 9144000"/>
              <a:gd name="connsiteY1" fmla="*/ 0 h 716392"/>
              <a:gd name="connsiteX2" fmla="*/ 9144000 w 9144000"/>
              <a:gd name="connsiteY2" fmla="*/ 699542 h 716392"/>
              <a:gd name="connsiteX3" fmla="*/ 4212771 w 9144000"/>
              <a:gd name="connsiteY3" fmla="*/ 522515 h 716392"/>
              <a:gd name="connsiteX4" fmla="*/ 0 w 9144000"/>
              <a:gd name="connsiteY4" fmla="*/ 699542 h 716392"/>
              <a:gd name="connsiteX5" fmla="*/ 0 w 9144000"/>
              <a:gd name="connsiteY5" fmla="*/ 0 h 716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716392">
                <a:moveTo>
                  <a:pt x="0" y="0"/>
                </a:moveTo>
                <a:lnTo>
                  <a:pt x="9144000" y="0"/>
                </a:lnTo>
                <a:lnTo>
                  <a:pt x="9144000" y="699542"/>
                </a:lnTo>
                <a:cubicBezTo>
                  <a:pt x="8322129" y="786628"/>
                  <a:pt x="5606143" y="507048"/>
                  <a:pt x="4212771" y="522515"/>
                </a:cubicBezTo>
                <a:cubicBezTo>
                  <a:pt x="2819399" y="537982"/>
                  <a:pt x="1404257" y="640533"/>
                  <a:pt x="0" y="69954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0" y="0"/>
            <a:ext cx="9144000" cy="716392"/>
          </a:xfrm>
          <a:custGeom>
            <a:avLst/>
            <a:gdLst>
              <a:gd name="connsiteX0" fmla="*/ 0 w 9144000"/>
              <a:gd name="connsiteY0" fmla="*/ 0 h 699542"/>
              <a:gd name="connsiteX1" fmla="*/ 9144000 w 9144000"/>
              <a:gd name="connsiteY1" fmla="*/ 0 h 699542"/>
              <a:gd name="connsiteX2" fmla="*/ 9144000 w 9144000"/>
              <a:gd name="connsiteY2" fmla="*/ 699542 h 699542"/>
              <a:gd name="connsiteX3" fmla="*/ 0 w 9144000"/>
              <a:gd name="connsiteY3" fmla="*/ 699542 h 699542"/>
              <a:gd name="connsiteX4" fmla="*/ 0 w 9144000"/>
              <a:gd name="connsiteY4" fmla="*/ 0 h 699542"/>
              <a:gd name="connsiteX0" fmla="*/ 0 w 9144000"/>
              <a:gd name="connsiteY0" fmla="*/ 0 h 699542"/>
              <a:gd name="connsiteX1" fmla="*/ 9144000 w 9144000"/>
              <a:gd name="connsiteY1" fmla="*/ 0 h 699542"/>
              <a:gd name="connsiteX2" fmla="*/ 9144000 w 9144000"/>
              <a:gd name="connsiteY2" fmla="*/ 699542 h 699542"/>
              <a:gd name="connsiteX3" fmla="*/ 4212771 w 9144000"/>
              <a:gd name="connsiteY3" fmla="*/ 696686 h 699542"/>
              <a:gd name="connsiteX4" fmla="*/ 0 w 9144000"/>
              <a:gd name="connsiteY4" fmla="*/ 699542 h 699542"/>
              <a:gd name="connsiteX5" fmla="*/ 0 w 9144000"/>
              <a:gd name="connsiteY5" fmla="*/ 0 h 699542"/>
              <a:gd name="connsiteX0" fmla="*/ 0 w 9144000"/>
              <a:gd name="connsiteY0" fmla="*/ 0 h 699542"/>
              <a:gd name="connsiteX1" fmla="*/ 9144000 w 9144000"/>
              <a:gd name="connsiteY1" fmla="*/ 0 h 699542"/>
              <a:gd name="connsiteX2" fmla="*/ 9144000 w 9144000"/>
              <a:gd name="connsiteY2" fmla="*/ 699542 h 699542"/>
              <a:gd name="connsiteX3" fmla="*/ 4212771 w 9144000"/>
              <a:gd name="connsiteY3" fmla="*/ 522515 h 699542"/>
              <a:gd name="connsiteX4" fmla="*/ 0 w 9144000"/>
              <a:gd name="connsiteY4" fmla="*/ 699542 h 699542"/>
              <a:gd name="connsiteX5" fmla="*/ 0 w 9144000"/>
              <a:gd name="connsiteY5" fmla="*/ 0 h 699542"/>
              <a:gd name="connsiteX0" fmla="*/ 0 w 9144000"/>
              <a:gd name="connsiteY0" fmla="*/ 0 h 699542"/>
              <a:gd name="connsiteX1" fmla="*/ 9144000 w 9144000"/>
              <a:gd name="connsiteY1" fmla="*/ 0 h 699542"/>
              <a:gd name="connsiteX2" fmla="*/ 9144000 w 9144000"/>
              <a:gd name="connsiteY2" fmla="*/ 699542 h 699542"/>
              <a:gd name="connsiteX3" fmla="*/ 4212771 w 9144000"/>
              <a:gd name="connsiteY3" fmla="*/ 522515 h 699542"/>
              <a:gd name="connsiteX4" fmla="*/ 0 w 9144000"/>
              <a:gd name="connsiteY4" fmla="*/ 699542 h 699542"/>
              <a:gd name="connsiteX5" fmla="*/ 0 w 9144000"/>
              <a:gd name="connsiteY5" fmla="*/ 0 h 699542"/>
              <a:gd name="connsiteX0" fmla="*/ 0 w 9144000"/>
              <a:gd name="connsiteY0" fmla="*/ 0 h 699542"/>
              <a:gd name="connsiteX1" fmla="*/ 9144000 w 9144000"/>
              <a:gd name="connsiteY1" fmla="*/ 0 h 699542"/>
              <a:gd name="connsiteX2" fmla="*/ 9144000 w 9144000"/>
              <a:gd name="connsiteY2" fmla="*/ 699542 h 699542"/>
              <a:gd name="connsiteX3" fmla="*/ 4212771 w 9144000"/>
              <a:gd name="connsiteY3" fmla="*/ 522515 h 699542"/>
              <a:gd name="connsiteX4" fmla="*/ 0 w 9144000"/>
              <a:gd name="connsiteY4" fmla="*/ 699542 h 699542"/>
              <a:gd name="connsiteX5" fmla="*/ 0 w 9144000"/>
              <a:gd name="connsiteY5" fmla="*/ 0 h 699542"/>
              <a:gd name="connsiteX0" fmla="*/ 0 w 9144000"/>
              <a:gd name="connsiteY0" fmla="*/ 0 h 716392"/>
              <a:gd name="connsiteX1" fmla="*/ 9144000 w 9144000"/>
              <a:gd name="connsiteY1" fmla="*/ 0 h 716392"/>
              <a:gd name="connsiteX2" fmla="*/ 9144000 w 9144000"/>
              <a:gd name="connsiteY2" fmla="*/ 699542 h 716392"/>
              <a:gd name="connsiteX3" fmla="*/ 4212771 w 9144000"/>
              <a:gd name="connsiteY3" fmla="*/ 522515 h 716392"/>
              <a:gd name="connsiteX4" fmla="*/ 0 w 9144000"/>
              <a:gd name="connsiteY4" fmla="*/ 699542 h 716392"/>
              <a:gd name="connsiteX5" fmla="*/ 0 w 9144000"/>
              <a:gd name="connsiteY5" fmla="*/ 0 h 716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716392">
                <a:moveTo>
                  <a:pt x="0" y="0"/>
                </a:moveTo>
                <a:lnTo>
                  <a:pt x="9144000" y="0"/>
                </a:lnTo>
                <a:lnTo>
                  <a:pt x="9144000" y="699542"/>
                </a:lnTo>
                <a:cubicBezTo>
                  <a:pt x="8322129" y="786628"/>
                  <a:pt x="5606143" y="507048"/>
                  <a:pt x="4212771" y="522515"/>
                </a:cubicBezTo>
                <a:cubicBezTo>
                  <a:pt x="2819399" y="537982"/>
                  <a:pt x="1404257" y="640533"/>
                  <a:pt x="0" y="69954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4867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</Words>
  <Application>Microsoft Office PowerPoint</Application>
  <PresentationFormat>全屏显示(16:9)</PresentationFormat>
  <Paragraphs>4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青山远客</cp:lastModifiedBy>
  <cp:revision>2</cp:revision>
  <dcterms:created xsi:type="dcterms:W3CDTF">2016-07-06T04:56:34Z</dcterms:created>
  <dcterms:modified xsi:type="dcterms:W3CDTF">2016-07-06T05:08:24Z</dcterms:modified>
</cp:coreProperties>
</file>