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CFEB1-E0B6-4FB6-BB06-99E6155BA723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660F3-B686-48D2-ADFA-5F41505E1A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Microsoft_Excel_Chart1.xls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>
            <a:graphicFrameLocks/>
          </p:cNvGraphicFramePr>
          <p:nvPr/>
        </p:nvGraphicFramePr>
        <p:xfrm>
          <a:off x="273050" y="138113"/>
          <a:ext cx="4781550" cy="2836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r:id="rId4" imgW="4779678" imgH="2834886" progId="Excel.Chart.8">
                  <p:embed/>
                </p:oleObj>
              </mc:Choice>
              <mc:Fallback>
                <p:oleObj r:id="rId4" imgW="4779678" imgH="2834886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050" y="138113"/>
                        <a:ext cx="4781550" cy="2836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308304" y="402928"/>
            <a:ext cx="828092" cy="5909310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宋体" pitchFamily="2" charset="-122"/>
              </a:rPr>
              <a:t>网 络 购 物</a:t>
            </a:r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442913" y="4205288"/>
            <a:ext cx="4318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网络购物</a:t>
            </a:r>
          </a:p>
        </p:txBody>
      </p:sp>
      <p:sp>
        <p:nvSpPr>
          <p:cNvPr id="5" name="右箭头 4"/>
          <p:cNvSpPr/>
          <p:nvPr/>
        </p:nvSpPr>
        <p:spPr>
          <a:xfrm>
            <a:off x="2392363" y="4083050"/>
            <a:ext cx="979487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/>
              <a:t>优点</a:t>
            </a:r>
          </a:p>
        </p:txBody>
      </p:sp>
      <p:sp>
        <p:nvSpPr>
          <p:cNvPr id="6" name="右箭头 5"/>
          <p:cNvSpPr/>
          <p:nvPr/>
        </p:nvSpPr>
        <p:spPr>
          <a:xfrm>
            <a:off x="2392363" y="5561013"/>
            <a:ext cx="979487" cy="484187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/>
              <a:t>缺点</a:t>
            </a:r>
          </a:p>
        </p:txBody>
      </p:sp>
      <p:sp>
        <p:nvSpPr>
          <p:cNvPr id="7" name="TextBox 10"/>
          <p:cNvSpPr txBox="1">
            <a:spLocks noChangeArrowheads="1"/>
          </p:cNvSpPr>
          <p:nvPr/>
        </p:nvSpPr>
        <p:spPr bwMode="auto">
          <a:xfrm>
            <a:off x="4032250" y="3513138"/>
            <a:ext cx="180022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商品种类多而新</a:t>
            </a:r>
            <a:endParaRPr lang="en-US" altLang="zh-CN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  <a:p>
            <a:pPr eaLnBrk="1" hangingPunct="1"/>
            <a:r>
              <a:rPr lang="zh-CN" altLang="en-US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价格低</a:t>
            </a:r>
            <a:endParaRPr lang="en-US" altLang="zh-CN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  <a:p>
            <a:pPr eaLnBrk="1" hangingPunct="1"/>
            <a:r>
              <a:rPr lang="zh-CN" altLang="en-US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没有时间限制</a:t>
            </a:r>
            <a:endParaRPr lang="en-US" altLang="zh-CN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  <a:p>
            <a:pPr eaLnBrk="1" hangingPunct="1"/>
            <a:r>
              <a:rPr lang="zh-CN" altLang="en-US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商品容易查找</a:t>
            </a:r>
            <a:endParaRPr lang="en-US" altLang="zh-CN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  <a:p>
            <a:pPr eaLnBrk="1" hangingPunct="1"/>
            <a:r>
              <a:rPr lang="zh-CN" altLang="en-US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服务范围广</a:t>
            </a:r>
          </a:p>
        </p:txBody>
      </p:sp>
      <p:sp>
        <p:nvSpPr>
          <p:cNvPr id="8" name="TextBox 14"/>
          <p:cNvSpPr txBox="1">
            <a:spLocks noChangeArrowheads="1"/>
          </p:cNvSpPr>
          <p:nvPr/>
        </p:nvSpPr>
        <p:spPr bwMode="auto">
          <a:xfrm>
            <a:off x="4032250" y="5202238"/>
            <a:ext cx="15700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信誉度问题</a:t>
            </a:r>
            <a:endParaRPr lang="en-US" altLang="zh-CN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  <a:p>
            <a:pPr eaLnBrk="1" hangingPunct="1"/>
            <a:r>
              <a:rPr lang="zh-CN" altLang="en-US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配送问题</a:t>
            </a:r>
            <a:endParaRPr lang="en-US" altLang="zh-CN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  <a:p>
            <a:pPr eaLnBrk="1" hangingPunct="1"/>
            <a:r>
              <a:rPr lang="zh-CN" altLang="en-US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支付问题</a:t>
            </a:r>
            <a:endParaRPr lang="en-US" altLang="zh-CN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  <a:p>
            <a:pPr eaLnBrk="1" hangingPunct="1"/>
            <a:r>
              <a:rPr lang="zh-CN" altLang="en-US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网络安全问题</a:t>
            </a:r>
          </a:p>
        </p:txBody>
      </p:sp>
      <p:sp>
        <p:nvSpPr>
          <p:cNvPr id="9" name="流程图: 决策 8"/>
          <p:cNvSpPr/>
          <p:nvPr/>
        </p:nvSpPr>
        <p:spPr>
          <a:xfrm>
            <a:off x="1173163" y="4559300"/>
            <a:ext cx="914400" cy="862013"/>
          </a:xfrm>
          <a:prstGeom prst="flowChartDecisi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/>
              <a:t>优缺点</a:t>
            </a:r>
          </a:p>
        </p:txBody>
      </p:sp>
    </p:spTree>
    <p:extLst>
      <p:ext uri="{BB962C8B-B14F-4D97-AF65-F5344CB8AC3E}">
        <p14:creationId xmlns:p14="http://schemas.microsoft.com/office/powerpoint/2010/main" val="88778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云流水">
  <a:themeElements>
    <a:clrScheme name="行云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行云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2</TotalTime>
  <Words>35</Words>
  <Application>Microsoft Office PowerPoint</Application>
  <PresentationFormat>全屏显示(4:3)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3" baseType="lpstr">
      <vt:lpstr>行云流水</vt:lpstr>
      <vt:lpstr>Microsoft Excel 图表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1</cp:revision>
  <dcterms:created xsi:type="dcterms:W3CDTF">2019-04-17T01:51:21Z</dcterms:created>
  <dcterms:modified xsi:type="dcterms:W3CDTF">2019-04-17T01:53:44Z</dcterms:modified>
</cp:coreProperties>
</file>