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0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CN" altLang="en-US" dirty="0" smtClean="0"/>
              <a:t>网络购物</a:t>
            </a:r>
            <a:endParaRPr lang="zh-CN" altLang="en-US" dirty="0"/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3"/>
            <c:bubble3D val="0"/>
            <c:spPr>
              <a:noFill/>
            </c:spPr>
          </c:dPt>
          <c:cat>
            <c:strRef>
              <c:f>Sheet1!$A$2:$A$5</c:f>
              <c:strCache>
                <c:ptCount val="3"/>
                <c:pt idx="0">
                  <c:v>服装家居饰品类</c:v>
                </c:pt>
                <c:pt idx="1">
                  <c:v>书籍音像制品类</c:v>
                </c:pt>
                <c:pt idx="2">
                  <c:v>化妆品类
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6442142231110124"/>
          <c:y val="9.6936361909608609E-2"/>
          <c:w val="0.33618918885555926"/>
          <c:h val="0.8404809859836363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475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9490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918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512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3462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89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941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275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2739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710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861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4B3C0-B4A5-431A-9A76-C64B487C9FA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C7CA8-F00B-48A8-B0B1-871B08033D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308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3200" b="1" dirty="0" smtClean="0">
                <a:latin typeface="+mn-ea"/>
                <a:ea typeface="+mn-ea"/>
              </a:rPr>
              <a:t>网络购物</a:t>
            </a:r>
            <a:endParaRPr lang="zh-CN" altLang="en-US" sz="3200" b="1" dirty="0">
              <a:latin typeface="+mn-ea"/>
              <a:ea typeface="+mn-ea"/>
            </a:endParaRPr>
          </a:p>
        </p:txBody>
      </p:sp>
      <p:sp>
        <p:nvSpPr>
          <p:cNvPr id="4" name="Text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229600" cy="3613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marL="0" indent="0" eaLnBrk="1" hangingPunct="1"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各类物品的销售</a:t>
            </a:r>
            <a:r>
              <a:rPr lang="zh-CN" altLang="en-US" sz="24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情况（排行）</a:t>
            </a:r>
            <a:endParaRPr lang="en-US" altLang="zh-CN" sz="2400" b="1" dirty="0" smtClean="0">
              <a:solidFill>
                <a:srgbClr val="000000"/>
              </a:solidFill>
              <a:latin typeface="仿宋" pitchFamily="49" charset="-122"/>
              <a:ea typeface="仿宋" pitchFamily="49" charset="-122"/>
            </a:endParaRPr>
          </a:p>
          <a:p>
            <a:pPr marL="0" indent="0" eaLnBrk="1" hangingPunct="1">
              <a:buNone/>
            </a:pPr>
            <a:r>
              <a:rPr lang="en-US" altLang="zh-CN" sz="18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1.</a:t>
            </a:r>
            <a:r>
              <a:rPr lang="zh-CN" altLang="en-US" sz="18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服装家居饰品类（</a:t>
            </a:r>
            <a:r>
              <a:rPr lang="en-US" altLang="zh-CN" sz="18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48.9%</a:t>
            </a:r>
            <a:r>
              <a:rPr lang="zh-CN" altLang="en-US" sz="18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）</a:t>
            </a:r>
          </a:p>
          <a:p>
            <a:pPr marL="0" indent="0" eaLnBrk="1" hangingPunct="1">
              <a:buNone/>
            </a:pPr>
            <a:r>
              <a:rPr lang="en-US" altLang="zh-CN" sz="18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2.</a:t>
            </a:r>
            <a:r>
              <a:rPr lang="zh-CN" altLang="en-US" sz="18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书籍音像制品类</a:t>
            </a:r>
          </a:p>
          <a:p>
            <a:pPr marL="0" indent="0" eaLnBrk="1" hangingPunct="1">
              <a:buNone/>
            </a:pPr>
            <a:r>
              <a:rPr lang="en-US" altLang="zh-CN" sz="18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3.</a:t>
            </a:r>
            <a:r>
              <a:rPr lang="zh-CN" altLang="en-US" sz="18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化妆品类</a:t>
            </a:r>
          </a:p>
          <a:p>
            <a:pPr marL="0" indent="0" eaLnBrk="1" hangingPunct="1">
              <a:buNone/>
            </a:pPr>
            <a:endParaRPr lang="en-US" altLang="zh-CN" sz="1800" b="1" dirty="0" smtClean="0">
              <a:solidFill>
                <a:srgbClr val="000000"/>
              </a:solidFill>
              <a:latin typeface="仿宋" pitchFamily="49" charset="-122"/>
              <a:ea typeface="仿宋" pitchFamily="49" charset="-122"/>
            </a:endParaRPr>
          </a:p>
          <a:p>
            <a:pPr marL="0" indent="0" eaLnBrk="1" hangingPunct="1">
              <a:buNone/>
            </a:pPr>
            <a:endParaRPr lang="en-US" altLang="zh-CN" sz="1800" b="1" dirty="0">
              <a:solidFill>
                <a:srgbClr val="000000"/>
              </a:solidFill>
              <a:latin typeface="仿宋" pitchFamily="49" charset="-122"/>
              <a:ea typeface="仿宋" pitchFamily="49" charset="-122"/>
            </a:endParaRPr>
          </a:p>
          <a:p>
            <a:pPr marL="0" indent="0" eaLnBrk="1" hangingPunct="1">
              <a:buNone/>
            </a:pPr>
            <a:r>
              <a:rPr lang="zh-CN" altLang="en-US" sz="24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网络购物优劣势</a:t>
            </a:r>
            <a:endParaRPr lang="en-US" altLang="zh-CN" sz="2400" b="1" dirty="0" smtClean="0">
              <a:solidFill>
                <a:srgbClr val="000000"/>
              </a:solidFill>
              <a:latin typeface="仿宋" pitchFamily="49" charset="-122"/>
              <a:ea typeface="仿宋" pitchFamily="49" charset="-122"/>
            </a:endParaRPr>
          </a:p>
          <a:p>
            <a:pPr marL="0" indent="0" eaLnBrk="1" hangingPunct="1">
              <a:buNone/>
            </a:pPr>
            <a:r>
              <a:rPr lang="zh-CN" altLang="en-US" sz="20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优势：品种多而新、价格低、选购无时间限制、商品容易查找、服务范围广等。</a:t>
            </a:r>
            <a:endParaRPr lang="en-US" altLang="zh-CN" sz="2000" b="1" dirty="0" smtClean="0">
              <a:solidFill>
                <a:srgbClr val="000000"/>
              </a:solidFill>
              <a:latin typeface="仿宋" pitchFamily="49" charset="-122"/>
              <a:ea typeface="仿宋" pitchFamily="49" charset="-122"/>
            </a:endParaRPr>
          </a:p>
          <a:p>
            <a:pPr marL="0" indent="0" eaLnBrk="1" hangingPunct="1">
              <a:buNone/>
            </a:pPr>
            <a:r>
              <a:rPr lang="zh-CN" altLang="en-US" sz="2000" b="1" dirty="0" smtClean="0">
                <a:solidFill>
                  <a:srgbClr val="000000"/>
                </a:solidFill>
                <a:latin typeface="仿宋" pitchFamily="49" charset="-122"/>
                <a:ea typeface="仿宋" pitchFamily="49" charset="-122"/>
              </a:rPr>
              <a:t>劣势：信誉度、配送、支付、安全等问题。</a:t>
            </a:r>
            <a:endParaRPr lang="en-US" altLang="zh-CN" sz="2000" b="1" dirty="0" smtClean="0">
              <a:solidFill>
                <a:srgbClr val="000000"/>
              </a:solidFill>
              <a:latin typeface="仿宋" pitchFamily="49" charset="-122"/>
              <a:ea typeface="仿宋" pitchFamily="49" charset="-122"/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164445912"/>
              </p:ext>
            </p:extLst>
          </p:nvPr>
        </p:nvGraphicFramePr>
        <p:xfrm>
          <a:off x="5436096" y="692696"/>
          <a:ext cx="3240360" cy="39604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9313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73</Words>
  <Application>Microsoft Office PowerPoint</Application>
  <PresentationFormat>全屏显示(4:3)</PresentationFormat>
  <Paragraphs>11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网络购物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3</cp:revision>
  <dcterms:created xsi:type="dcterms:W3CDTF">2019-04-17T01:24:34Z</dcterms:created>
  <dcterms:modified xsi:type="dcterms:W3CDTF">2019-04-17T01:53:42Z</dcterms:modified>
</cp:coreProperties>
</file>