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126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56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89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543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331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969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190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68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516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279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833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75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7581449" y="3562694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292080" y="4869160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0" y="6137920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763688" y="5835667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75856" y="5091179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804248" y="3922734"/>
            <a:ext cx="1512168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-29029" y="2811016"/>
            <a:ext cx="9114972" cy="3030331"/>
          </a:xfrm>
          <a:custGeom>
            <a:avLst/>
            <a:gdLst>
              <a:gd name="connsiteX0" fmla="*/ 0 w 9114972"/>
              <a:gd name="connsiteY0" fmla="*/ 3106068 h 3106068"/>
              <a:gd name="connsiteX1" fmla="*/ 0 w 9114972"/>
              <a:gd name="connsiteY1" fmla="*/ 3106068 h 3106068"/>
              <a:gd name="connsiteX2" fmla="*/ 130629 w 9114972"/>
              <a:gd name="connsiteY2" fmla="*/ 3018982 h 3106068"/>
              <a:gd name="connsiteX3" fmla="*/ 203200 w 9114972"/>
              <a:gd name="connsiteY3" fmla="*/ 2931896 h 3106068"/>
              <a:gd name="connsiteX4" fmla="*/ 290286 w 9114972"/>
              <a:gd name="connsiteY4" fmla="*/ 2844811 h 3106068"/>
              <a:gd name="connsiteX5" fmla="*/ 333829 w 9114972"/>
              <a:gd name="connsiteY5" fmla="*/ 2786754 h 3106068"/>
              <a:gd name="connsiteX6" fmla="*/ 391886 w 9114972"/>
              <a:gd name="connsiteY6" fmla="*/ 2772239 h 3106068"/>
              <a:gd name="connsiteX7" fmla="*/ 508000 w 9114972"/>
              <a:gd name="connsiteY7" fmla="*/ 2670639 h 3106068"/>
              <a:gd name="connsiteX8" fmla="*/ 667658 w 9114972"/>
              <a:gd name="connsiteY8" fmla="*/ 2569039 h 3106068"/>
              <a:gd name="connsiteX9" fmla="*/ 783772 w 9114972"/>
              <a:gd name="connsiteY9" fmla="*/ 2496468 h 3106068"/>
              <a:gd name="connsiteX10" fmla="*/ 856343 w 9114972"/>
              <a:gd name="connsiteY10" fmla="*/ 2481954 h 3106068"/>
              <a:gd name="connsiteX11" fmla="*/ 914400 w 9114972"/>
              <a:gd name="connsiteY11" fmla="*/ 2452925 h 3106068"/>
              <a:gd name="connsiteX12" fmla="*/ 957943 w 9114972"/>
              <a:gd name="connsiteY12" fmla="*/ 2409382 h 3106068"/>
              <a:gd name="connsiteX13" fmla="*/ 1045029 w 9114972"/>
              <a:gd name="connsiteY13" fmla="*/ 2380354 h 3106068"/>
              <a:gd name="connsiteX14" fmla="*/ 1132115 w 9114972"/>
              <a:gd name="connsiteY14" fmla="*/ 2351325 h 3106068"/>
              <a:gd name="connsiteX15" fmla="*/ 1204686 w 9114972"/>
              <a:gd name="connsiteY15" fmla="*/ 2336811 h 3106068"/>
              <a:gd name="connsiteX16" fmla="*/ 1248229 w 9114972"/>
              <a:gd name="connsiteY16" fmla="*/ 2307782 h 3106068"/>
              <a:gd name="connsiteX17" fmla="*/ 1306286 w 9114972"/>
              <a:gd name="connsiteY17" fmla="*/ 2293268 h 3106068"/>
              <a:gd name="connsiteX18" fmla="*/ 1349829 w 9114972"/>
              <a:gd name="connsiteY18" fmla="*/ 2278754 h 3106068"/>
              <a:gd name="connsiteX19" fmla="*/ 1901372 w 9114972"/>
              <a:gd name="connsiteY19" fmla="*/ 2264239 h 3106068"/>
              <a:gd name="connsiteX20" fmla="*/ 2322286 w 9114972"/>
              <a:gd name="connsiteY20" fmla="*/ 2264239 h 3106068"/>
              <a:gd name="connsiteX21" fmla="*/ 2322286 w 9114972"/>
              <a:gd name="connsiteY21" fmla="*/ 2264239 h 3106068"/>
              <a:gd name="connsiteX22" fmla="*/ 2409372 w 9114972"/>
              <a:gd name="connsiteY22" fmla="*/ 2177154 h 3106068"/>
              <a:gd name="connsiteX23" fmla="*/ 2467429 w 9114972"/>
              <a:gd name="connsiteY23" fmla="*/ 2075554 h 3106068"/>
              <a:gd name="connsiteX24" fmla="*/ 2525486 w 9114972"/>
              <a:gd name="connsiteY24" fmla="*/ 2017496 h 3106068"/>
              <a:gd name="connsiteX25" fmla="*/ 2569029 w 9114972"/>
              <a:gd name="connsiteY25" fmla="*/ 1901382 h 3106068"/>
              <a:gd name="connsiteX26" fmla="*/ 2598058 w 9114972"/>
              <a:gd name="connsiteY26" fmla="*/ 1843325 h 3106068"/>
              <a:gd name="connsiteX27" fmla="*/ 2641600 w 9114972"/>
              <a:gd name="connsiteY27" fmla="*/ 1785268 h 3106068"/>
              <a:gd name="connsiteX28" fmla="*/ 2728686 w 9114972"/>
              <a:gd name="connsiteY28" fmla="*/ 1611096 h 3106068"/>
              <a:gd name="connsiteX29" fmla="*/ 2801258 w 9114972"/>
              <a:gd name="connsiteY29" fmla="*/ 1553039 h 3106068"/>
              <a:gd name="connsiteX30" fmla="*/ 2902858 w 9114972"/>
              <a:gd name="connsiteY30" fmla="*/ 1480468 h 3106068"/>
              <a:gd name="connsiteX31" fmla="*/ 2946400 w 9114972"/>
              <a:gd name="connsiteY31" fmla="*/ 1465954 h 3106068"/>
              <a:gd name="connsiteX32" fmla="*/ 2989943 w 9114972"/>
              <a:gd name="connsiteY32" fmla="*/ 1436925 h 3106068"/>
              <a:gd name="connsiteX33" fmla="*/ 3091543 w 9114972"/>
              <a:gd name="connsiteY33" fmla="*/ 1422411 h 3106068"/>
              <a:gd name="connsiteX34" fmla="*/ 3585029 w 9114972"/>
              <a:gd name="connsiteY34" fmla="*/ 1436925 h 3106068"/>
              <a:gd name="connsiteX35" fmla="*/ 4586515 w 9114972"/>
              <a:gd name="connsiteY35" fmla="*/ 1451439 h 3106068"/>
              <a:gd name="connsiteX36" fmla="*/ 4731658 w 9114972"/>
              <a:gd name="connsiteY36" fmla="*/ 1422411 h 3106068"/>
              <a:gd name="connsiteX37" fmla="*/ 4775200 w 9114972"/>
              <a:gd name="connsiteY37" fmla="*/ 1407896 h 3106068"/>
              <a:gd name="connsiteX38" fmla="*/ 4833258 w 9114972"/>
              <a:gd name="connsiteY38" fmla="*/ 1393382 h 3106068"/>
              <a:gd name="connsiteX39" fmla="*/ 4934858 w 9114972"/>
              <a:gd name="connsiteY39" fmla="*/ 1378868 h 3106068"/>
              <a:gd name="connsiteX40" fmla="*/ 5007429 w 9114972"/>
              <a:gd name="connsiteY40" fmla="*/ 1364354 h 3106068"/>
              <a:gd name="connsiteX41" fmla="*/ 5050972 w 9114972"/>
              <a:gd name="connsiteY41" fmla="*/ 1349839 h 3106068"/>
              <a:gd name="connsiteX42" fmla="*/ 5138058 w 9114972"/>
              <a:gd name="connsiteY42" fmla="*/ 1335325 h 3106068"/>
              <a:gd name="connsiteX43" fmla="*/ 5268686 w 9114972"/>
              <a:gd name="connsiteY43" fmla="*/ 1291782 h 3106068"/>
              <a:gd name="connsiteX44" fmla="*/ 5312229 w 9114972"/>
              <a:gd name="connsiteY44" fmla="*/ 1277268 h 3106068"/>
              <a:gd name="connsiteX45" fmla="*/ 5355772 w 9114972"/>
              <a:gd name="connsiteY45" fmla="*/ 1262754 h 3106068"/>
              <a:gd name="connsiteX46" fmla="*/ 5442858 w 9114972"/>
              <a:gd name="connsiteY46" fmla="*/ 1219211 h 3106068"/>
              <a:gd name="connsiteX47" fmla="*/ 5471886 w 9114972"/>
              <a:gd name="connsiteY47" fmla="*/ 1219211 h 3106068"/>
              <a:gd name="connsiteX48" fmla="*/ 5500915 w 9114972"/>
              <a:gd name="connsiteY48" fmla="*/ 1219211 h 3106068"/>
              <a:gd name="connsiteX49" fmla="*/ 5660572 w 9114972"/>
              <a:gd name="connsiteY49" fmla="*/ 1204696 h 3106068"/>
              <a:gd name="connsiteX50" fmla="*/ 5907315 w 9114972"/>
              <a:gd name="connsiteY50" fmla="*/ 1190182 h 3106068"/>
              <a:gd name="connsiteX51" fmla="*/ 6270172 w 9114972"/>
              <a:gd name="connsiteY51" fmla="*/ 1146639 h 3106068"/>
              <a:gd name="connsiteX52" fmla="*/ 6342743 w 9114972"/>
              <a:gd name="connsiteY52" fmla="*/ 1132125 h 3106068"/>
              <a:gd name="connsiteX53" fmla="*/ 6473372 w 9114972"/>
              <a:gd name="connsiteY53" fmla="*/ 1117611 h 3106068"/>
              <a:gd name="connsiteX54" fmla="*/ 6589486 w 9114972"/>
              <a:gd name="connsiteY54" fmla="*/ 1088582 h 3106068"/>
              <a:gd name="connsiteX55" fmla="*/ 6749143 w 9114972"/>
              <a:gd name="connsiteY55" fmla="*/ 1059554 h 3106068"/>
              <a:gd name="connsiteX56" fmla="*/ 6850743 w 9114972"/>
              <a:gd name="connsiteY56" fmla="*/ 1030525 h 3106068"/>
              <a:gd name="connsiteX57" fmla="*/ 7010400 w 9114972"/>
              <a:gd name="connsiteY57" fmla="*/ 1001496 h 3106068"/>
              <a:gd name="connsiteX58" fmla="*/ 7199086 w 9114972"/>
              <a:gd name="connsiteY58" fmla="*/ 957954 h 3106068"/>
              <a:gd name="connsiteX59" fmla="*/ 7257143 w 9114972"/>
              <a:gd name="connsiteY59" fmla="*/ 943439 h 3106068"/>
              <a:gd name="connsiteX60" fmla="*/ 7358743 w 9114972"/>
              <a:gd name="connsiteY60" fmla="*/ 928925 h 3106068"/>
              <a:gd name="connsiteX61" fmla="*/ 7474858 w 9114972"/>
              <a:gd name="connsiteY61" fmla="*/ 885382 h 3106068"/>
              <a:gd name="connsiteX62" fmla="*/ 7547429 w 9114972"/>
              <a:gd name="connsiteY62" fmla="*/ 870868 h 3106068"/>
              <a:gd name="connsiteX63" fmla="*/ 7634515 w 9114972"/>
              <a:gd name="connsiteY63" fmla="*/ 783782 h 3106068"/>
              <a:gd name="connsiteX64" fmla="*/ 7663543 w 9114972"/>
              <a:gd name="connsiteY64" fmla="*/ 725725 h 3106068"/>
              <a:gd name="connsiteX65" fmla="*/ 7721600 w 9114972"/>
              <a:gd name="connsiteY65" fmla="*/ 653154 h 3106068"/>
              <a:gd name="connsiteX66" fmla="*/ 7736115 w 9114972"/>
              <a:gd name="connsiteY66" fmla="*/ 609611 h 3106068"/>
              <a:gd name="connsiteX67" fmla="*/ 7779658 w 9114972"/>
              <a:gd name="connsiteY67" fmla="*/ 566068 h 3106068"/>
              <a:gd name="connsiteX68" fmla="*/ 7794172 w 9114972"/>
              <a:gd name="connsiteY68" fmla="*/ 478982 h 3106068"/>
              <a:gd name="connsiteX69" fmla="*/ 7823200 w 9114972"/>
              <a:gd name="connsiteY69" fmla="*/ 420925 h 3106068"/>
              <a:gd name="connsiteX70" fmla="*/ 7837715 w 9114972"/>
              <a:gd name="connsiteY70" fmla="*/ 377382 h 3106068"/>
              <a:gd name="connsiteX71" fmla="*/ 7939315 w 9114972"/>
              <a:gd name="connsiteY71" fmla="*/ 319325 h 3106068"/>
              <a:gd name="connsiteX72" fmla="*/ 8040915 w 9114972"/>
              <a:gd name="connsiteY72" fmla="*/ 261268 h 3106068"/>
              <a:gd name="connsiteX73" fmla="*/ 8157029 w 9114972"/>
              <a:gd name="connsiteY73" fmla="*/ 217725 h 3106068"/>
              <a:gd name="connsiteX74" fmla="*/ 8244115 w 9114972"/>
              <a:gd name="connsiteY74" fmla="*/ 188696 h 3106068"/>
              <a:gd name="connsiteX75" fmla="*/ 8331200 w 9114972"/>
              <a:gd name="connsiteY75" fmla="*/ 174182 h 3106068"/>
              <a:gd name="connsiteX76" fmla="*/ 8563429 w 9114972"/>
              <a:gd name="connsiteY76" fmla="*/ 130639 h 3106068"/>
              <a:gd name="connsiteX77" fmla="*/ 8679543 w 9114972"/>
              <a:gd name="connsiteY77" fmla="*/ 101611 h 3106068"/>
              <a:gd name="connsiteX78" fmla="*/ 8723086 w 9114972"/>
              <a:gd name="connsiteY78" fmla="*/ 87096 h 3106068"/>
              <a:gd name="connsiteX79" fmla="*/ 8853715 w 9114972"/>
              <a:gd name="connsiteY79" fmla="*/ 58068 h 3106068"/>
              <a:gd name="connsiteX80" fmla="*/ 9027886 w 9114972"/>
              <a:gd name="connsiteY80" fmla="*/ 14525 h 3106068"/>
              <a:gd name="connsiteX81" fmla="*/ 9114972 w 9114972"/>
              <a:gd name="connsiteY81" fmla="*/ 11 h 3106068"/>
              <a:gd name="connsiteX82" fmla="*/ 9114972 w 9114972"/>
              <a:gd name="connsiteY82" fmla="*/ 11 h 3106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14972" h="3106068">
                <a:moveTo>
                  <a:pt x="0" y="3106068"/>
                </a:moveTo>
                <a:lnTo>
                  <a:pt x="0" y="3106068"/>
                </a:lnTo>
                <a:cubicBezTo>
                  <a:pt x="43543" y="3077039"/>
                  <a:pt x="90896" y="3053039"/>
                  <a:pt x="130629" y="3018982"/>
                </a:cubicBezTo>
                <a:cubicBezTo>
                  <a:pt x="159319" y="2994391"/>
                  <a:pt x="177667" y="2959751"/>
                  <a:pt x="203200" y="2931896"/>
                </a:cubicBezTo>
                <a:cubicBezTo>
                  <a:pt x="230940" y="2901634"/>
                  <a:pt x="262823" y="2875325"/>
                  <a:pt x="290286" y="2844811"/>
                </a:cubicBezTo>
                <a:cubicBezTo>
                  <a:pt x="306469" y="2826830"/>
                  <a:pt x="314144" y="2800814"/>
                  <a:pt x="333829" y="2786754"/>
                </a:cubicBezTo>
                <a:cubicBezTo>
                  <a:pt x="350061" y="2775159"/>
                  <a:pt x="372534" y="2777077"/>
                  <a:pt x="391886" y="2772239"/>
                </a:cubicBezTo>
                <a:cubicBezTo>
                  <a:pt x="474135" y="2648867"/>
                  <a:pt x="338666" y="2839973"/>
                  <a:pt x="508000" y="2670639"/>
                </a:cubicBezTo>
                <a:cubicBezTo>
                  <a:pt x="645932" y="2532707"/>
                  <a:pt x="398702" y="2770757"/>
                  <a:pt x="667658" y="2569039"/>
                </a:cubicBezTo>
                <a:cubicBezTo>
                  <a:pt x="707385" y="2539243"/>
                  <a:pt x="735954" y="2512407"/>
                  <a:pt x="783772" y="2496468"/>
                </a:cubicBezTo>
                <a:cubicBezTo>
                  <a:pt x="807175" y="2488667"/>
                  <a:pt x="832153" y="2486792"/>
                  <a:pt x="856343" y="2481954"/>
                </a:cubicBezTo>
                <a:cubicBezTo>
                  <a:pt x="875695" y="2472278"/>
                  <a:pt x="896794" y="2465501"/>
                  <a:pt x="914400" y="2452925"/>
                </a:cubicBezTo>
                <a:cubicBezTo>
                  <a:pt x="931103" y="2440994"/>
                  <a:pt x="940000" y="2419350"/>
                  <a:pt x="957943" y="2409382"/>
                </a:cubicBezTo>
                <a:cubicBezTo>
                  <a:pt x="984691" y="2394522"/>
                  <a:pt x="1016000" y="2390030"/>
                  <a:pt x="1045029" y="2380354"/>
                </a:cubicBezTo>
                <a:lnTo>
                  <a:pt x="1132115" y="2351325"/>
                </a:lnTo>
                <a:lnTo>
                  <a:pt x="1204686" y="2336811"/>
                </a:lnTo>
                <a:cubicBezTo>
                  <a:pt x="1219200" y="2327135"/>
                  <a:pt x="1232195" y="2314654"/>
                  <a:pt x="1248229" y="2307782"/>
                </a:cubicBezTo>
                <a:cubicBezTo>
                  <a:pt x="1266564" y="2299924"/>
                  <a:pt x="1287106" y="2298748"/>
                  <a:pt x="1306286" y="2293268"/>
                </a:cubicBezTo>
                <a:cubicBezTo>
                  <a:pt x="1320997" y="2289065"/>
                  <a:pt x="1334548" y="2279499"/>
                  <a:pt x="1349829" y="2278754"/>
                </a:cubicBezTo>
                <a:cubicBezTo>
                  <a:pt x="1533522" y="2269793"/>
                  <a:pt x="1717481" y="2266984"/>
                  <a:pt x="1901372" y="2264239"/>
                </a:cubicBezTo>
                <a:cubicBezTo>
                  <a:pt x="2041661" y="2262145"/>
                  <a:pt x="2181981" y="2264239"/>
                  <a:pt x="2322286" y="2264239"/>
                </a:cubicBezTo>
                <a:lnTo>
                  <a:pt x="2322286" y="2264239"/>
                </a:lnTo>
                <a:cubicBezTo>
                  <a:pt x="2351315" y="2235211"/>
                  <a:pt x="2382098" y="2207837"/>
                  <a:pt x="2409372" y="2177154"/>
                </a:cubicBezTo>
                <a:cubicBezTo>
                  <a:pt x="2471554" y="2107200"/>
                  <a:pt x="2404363" y="2159643"/>
                  <a:pt x="2467429" y="2075554"/>
                </a:cubicBezTo>
                <a:cubicBezTo>
                  <a:pt x="2483850" y="2053659"/>
                  <a:pt x="2506134" y="2036849"/>
                  <a:pt x="2525486" y="2017496"/>
                </a:cubicBezTo>
                <a:cubicBezTo>
                  <a:pt x="2541445" y="1969619"/>
                  <a:pt x="2545888" y="1953448"/>
                  <a:pt x="2569029" y="1901382"/>
                </a:cubicBezTo>
                <a:cubicBezTo>
                  <a:pt x="2577817" y="1881610"/>
                  <a:pt x="2586591" y="1861673"/>
                  <a:pt x="2598058" y="1843325"/>
                </a:cubicBezTo>
                <a:cubicBezTo>
                  <a:pt x="2610879" y="1822812"/>
                  <a:pt x="2627086" y="1804620"/>
                  <a:pt x="2641600" y="1785268"/>
                </a:cubicBezTo>
                <a:cubicBezTo>
                  <a:pt x="2666758" y="1684643"/>
                  <a:pt x="2646522" y="1740211"/>
                  <a:pt x="2728686" y="1611096"/>
                </a:cubicBezTo>
                <a:cubicBezTo>
                  <a:pt x="2764036" y="1555546"/>
                  <a:pt x="2743066" y="1572437"/>
                  <a:pt x="2801258" y="1553039"/>
                </a:cubicBezTo>
                <a:cubicBezTo>
                  <a:pt x="2814412" y="1543173"/>
                  <a:pt x="2881630" y="1491082"/>
                  <a:pt x="2902858" y="1480468"/>
                </a:cubicBezTo>
                <a:cubicBezTo>
                  <a:pt x="2916542" y="1473626"/>
                  <a:pt x="2931886" y="1470792"/>
                  <a:pt x="2946400" y="1465954"/>
                </a:cubicBezTo>
                <a:cubicBezTo>
                  <a:pt x="2960914" y="1456278"/>
                  <a:pt x="2973235" y="1441938"/>
                  <a:pt x="2989943" y="1436925"/>
                </a:cubicBezTo>
                <a:cubicBezTo>
                  <a:pt x="3022711" y="1427095"/>
                  <a:pt x="3057333" y="1422411"/>
                  <a:pt x="3091543" y="1422411"/>
                </a:cubicBezTo>
                <a:cubicBezTo>
                  <a:pt x="3256109" y="1422411"/>
                  <a:pt x="3420534" y="1432087"/>
                  <a:pt x="3585029" y="1436925"/>
                </a:cubicBezTo>
                <a:cubicBezTo>
                  <a:pt x="4010117" y="1521944"/>
                  <a:pt x="3680840" y="1466790"/>
                  <a:pt x="4586515" y="1451439"/>
                </a:cubicBezTo>
                <a:cubicBezTo>
                  <a:pt x="4684894" y="1418647"/>
                  <a:pt x="4564868" y="1455770"/>
                  <a:pt x="4731658" y="1422411"/>
                </a:cubicBezTo>
                <a:cubicBezTo>
                  <a:pt x="4746660" y="1419411"/>
                  <a:pt x="4760489" y="1412099"/>
                  <a:pt x="4775200" y="1407896"/>
                </a:cubicBezTo>
                <a:cubicBezTo>
                  <a:pt x="4794381" y="1402416"/>
                  <a:pt x="4813632" y="1396950"/>
                  <a:pt x="4833258" y="1393382"/>
                </a:cubicBezTo>
                <a:cubicBezTo>
                  <a:pt x="4866917" y="1387262"/>
                  <a:pt x="4901113" y="1384492"/>
                  <a:pt x="4934858" y="1378868"/>
                </a:cubicBezTo>
                <a:cubicBezTo>
                  <a:pt x="4959192" y="1374812"/>
                  <a:pt x="4983496" y="1370337"/>
                  <a:pt x="5007429" y="1364354"/>
                </a:cubicBezTo>
                <a:cubicBezTo>
                  <a:pt x="5022272" y="1360643"/>
                  <a:pt x="5036037" y="1353158"/>
                  <a:pt x="5050972" y="1349839"/>
                </a:cubicBezTo>
                <a:cubicBezTo>
                  <a:pt x="5079700" y="1343455"/>
                  <a:pt x="5109029" y="1340163"/>
                  <a:pt x="5138058" y="1335325"/>
                </a:cubicBezTo>
                <a:lnTo>
                  <a:pt x="5268686" y="1291782"/>
                </a:lnTo>
                <a:lnTo>
                  <a:pt x="5312229" y="1277268"/>
                </a:lnTo>
                <a:lnTo>
                  <a:pt x="5355772" y="1262754"/>
                </a:lnTo>
                <a:cubicBezTo>
                  <a:pt x="5392470" y="1238288"/>
                  <a:pt x="5399934" y="1227796"/>
                  <a:pt x="5442858" y="1219211"/>
                </a:cubicBezTo>
                <a:cubicBezTo>
                  <a:pt x="5452346" y="1217313"/>
                  <a:pt x="5462210" y="1219211"/>
                  <a:pt x="5471886" y="1219211"/>
                </a:cubicBezTo>
                <a:lnTo>
                  <a:pt x="5500915" y="1219211"/>
                </a:lnTo>
                <a:lnTo>
                  <a:pt x="5660572" y="1204696"/>
                </a:lnTo>
                <a:cubicBezTo>
                  <a:pt x="5742752" y="1198826"/>
                  <a:pt x="5825168" y="1196501"/>
                  <a:pt x="5907315" y="1190182"/>
                </a:cubicBezTo>
                <a:cubicBezTo>
                  <a:pt x="5963309" y="1185875"/>
                  <a:pt x="6265432" y="1147587"/>
                  <a:pt x="6270172" y="1146639"/>
                </a:cubicBezTo>
                <a:cubicBezTo>
                  <a:pt x="6294362" y="1141801"/>
                  <a:pt x="6318322" y="1135614"/>
                  <a:pt x="6342743" y="1132125"/>
                </a:cubicBezTo>
                <a:cubicBezTo>
                  <a:pt x="6386114" y="1125929"/>
                  <a:pt x="6430001" y="1123807"/>
                  <a:pt x="6473372" y="1117611"/>
                </a:cubicBezTo>
                <a:cubicBezTo>
                  <a:pt x="6598193" y="1099779"/>
                  <a:pt x="6499439" y="1111093"/>
                  <a:pt x="6589486" y="1088582"/>
                </a:cubicBezTo>
                <a:cubicBezTo>
                  <a:pt x="6651758" y="1073014"/>
                  <a:pt x="6684435" y="1072496"/>
                  <a:pt x="6749143" y="1059554"/>
                </a:cubicBezTo>
                <a:cubicBezTo>
                  <a:pt x="6884887" y="1032405"/>
                  <a:pt x="6740076" y="1058191"/>
                  <a:pt x="6850743" y="1030525"/>
                </a:cubicBezTo>
                <a:cubicBezTo>
                  <a:pt x="6891304" y="1020385"/>
                  <a:pt x="6971591" y="1007964"/>
                  <a:pt x="7010400" y="1001496"/>
                </a:cubicBezTo>
                <a:cubicBezTo>
                  <a:pt x="7136125" y="951208"/>
                  <a:pt x="7031763" y="985842"/>
                  <a:pt x="7199086" y="957954"/>
                </a:cubicBezTo>
                <a:cubicBezTo>
                  <a:pt x="7218763" y="954675"/>
                  <a:pt x="7237517" y="947007"/>
                  <a:pt x="7257143" y="943439"/>
                </a:cubicBezTo>
                <a:cubicBezTo>
                  <a:pt x="7290802" y="937319"/>
                  <a:pt x="7324876" y="933763"/>
                  <a:pt x="7358743" y="928925"/>
                </a:cubicBezTo>
                <a:cubicBezTo>
                  <a:pt x="7380946" y="920044"/>
                  <a:pt x="7444517" y="892967"/>
                  <a:pt x="7474858" y="885382"/>
                </a:cubicBezTo>
                <a:cubicBezTo>
                  <a:pt x="7498791" y="879399"/>
                  <a:pt x="7523239" y="875706"/>
                  <a:pt x="7547429" y="870868"/>
                </a:cubicBezTo>
                <a:lnTo>
                  <a:pt x="7634515" y="783782"/>
                </a:lnTo>
                <a:cubicBezTo>
                  <a:pt x="7649814" y="768483"/>
                  <a:pt x="7651541" y="743728"/>
                  <a:pt x="7663543" y="725725"/>
                </a:cubicBezTo>
                <a:cubicBezTo>
                  <a:pt x="7680727" y="699949"/>
                  <a:pt x="7702248" y="677344"/>
                  <a:pt x="7721600" y="653154"/>
                </a:cubicBezTo>
                <a:cubicBezTo>
                  <a:pt x="7726438" y="638640"/>
                  <a:pt x="7727628" y="622341"/>
                  <a:pt x="7736115" y="609611"/>
                </a:cubicBezTo>
                <a:cubicBezTo>
                  <a:pt x="7747501" y="592532"/>
                  <a:pt x="7771321" y="584825"/>
                  <a:pt x="7779658" y="566068"/>
                </a:cubicBezTo>
                <a:cubicBezTo>
                  <a:pt x="7791610" y="539175"/>
                  <a:pt x="7785716" y="507170"/>
                  <a:pt x="7794172" y="478982"/>
                </a:cubicBezTo>
                <a:cubicBezTo>
                  <a:pt x="7800389" y="458258"/>
                  <a:pt x="7814677" y="440812"/>
                  <a:pt x="7823200" y="420925"/>
                </a:cubicBezTo>
                <a:cubicBezTo>
                  <a:pt x="7829227" y="406863"/>
                  <a:pt x="7828157" y="389329"/>
                  <a:pt x="7837715" y="377382"/>
                </a:cubicBezTo>
                <a:cubicBezTo>
                  <a:pt x="7853694" y="357409"/>
                  <a:pt x="7922175" y="330038"/>
                  <a:pt x="7939315" y="319325"/>
                </a:cubicBezTo>
                <a:cubicBezTo>
                  <a:pt x="8039737" y="256561"/>
                  <a:pt x="7955370" y="289782"/>
                  <a:pt x="8040915" y="261268"/>
                </a:cubicBezTo>
                <a:cubicBezTo>
                  <a:pt x="8116691" y="210750"/>
                  <a:pt x="8050796" y="246698"/>
                  <a:pt x="8157029" y="217725"/>
                </a:cubicBezTo>
                <a:cubicBezTo>
                  <a:pt x="8186550" y="209674"/>
                  <a:pt x="8214430" y="196117"/>
                  <a:pt x="8244115" y="188696"/>
                </a:cubicBezTo>
                <a:cubicBezTo>
                  <a:pt x="8272665" y="181558"/>
                  <a:pt x="8302424" y="180348"/>
                  <a:pt x="8331200" y="174182"/>
                </a:cubicBezTo>
                <a:cubicBezTo>
                  <a:pt x="8546742" y="127995"/>
                  <a:pt x="8347515" y="157630"/>
                  <a:pt x="8563429" y="130639"/>
                </a:cubicBezTo>
                <a:cubicBezTo>
                  <a:pt x="8662971" y="97459"/>
                  <a:pt x="8539411" y="136645"/>
                  <a:pt x="8679543" y="101611"/>
                </a:cubicBezTo>
                <a:cubicBezTo>
                  <a:pt x="8694386" y="97900"/>
                  <a:pt x="8708243" y="90807"/>
                  <a:pt x="8723086" y="87096"/>
                </a:cubicBezTo>
                <a:cubicBezTo>
                  <a:pt x="8805953" y="66379"/>
                  <a:pt x="8779217" y="80418"/>
                  <a:pt x="8853715" y="58068"/>
                </a:cubicBezTo>
                <a:cubicBezTo>
                  <a:pt x="9016789" y="9145"/>
                  <a:pt x="8864385" y="44252"/>
                  <a:pt x="9027886" y="14525"/>
                </a:cubicBezTo>
                <a:cubicBezTo>
                  <a:pt x="9112933" y="-938"/>
                  <a:pt x="9074272" y="11"/>
                  <a:pt x="9114972" y="11"/>
                </a:cubicBezTo>
                <a:lnTo>
                  <a:pt x="9114972" y="11"/>
                </a:lnTo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1943707" y="4642814"/>
            <a:ext cx="7142235" cy="2412193"/>
          </a:xfrm>
          <a:custGeom>
            <a:avLst/>
            <a:gdLst>
              <a:gd name="connsiteX0" fmla="*/ 0 w 9114972"/>
              <a:gd name="connsiteY0" fmla="*/ 3106068 h 3106068"/>
              <a:gd name="connsiteX1" fmla="*/ 0 w 9114972"/>
              <a:gd name="connsiteY1" fmla="*/ 3106068 h 3106068"/>
              <a:gd name="connsiteX2" fmla="*/ 130629 w 9114972"/>
              <a:gd name="connsiteY2" fmla="*/ 3018982 h 3106068"/>
              <a:gd name="connsiteX3" fmla="*/ 203200 w 9114972"/>
              <a:gd name="connsiteY3" fmla="*/ 2931896 h 3106068"/>
              <a:gd name="connsiteX4" fmla="*/ 290286 w 9114972"/>
              <a:gd name="connsiteY4" fmla="*/ 2844811 h 3106068"/>
              <a:gd name="connsiteX5" fmla="*/ 333829 w 9114972"/>
              <a:gd name="connsiteY5" fmla="*/ 2786754 h 3106068"/>
              <a:gd name="connsiteX6" fmla="*/ 391886 w 9114972"/>
              <a:gd name="connsiteY6" fmla="*/ 2772239 h 3106068"/>
              <a:gd name="connsiteX7" fmla="*/ 508000 w 9114972"/>
              <a:gd name="connsiteY7" fmla="*/ 2670639 h 3106068"/>
              <a:gd name="connsiteX8" fmla="*/ 667658 w 9114972"/>
              <a:gd name="connsiteY8" fmla="*/ 2569039 h 3106068"/>
              <a:gd name="connsiteX9" fmla="*/ 783772 w 9114972"/>
              <a:gd name="connsiteY9" fmla="*/ 2496468 h 3106068"/>
              <a:gd name="connsiteX10" fmla="*/ 856343 w 9114972"/>
              <a:gd name="connsiteY10" fmla="*/ 2481954 h 3106068"/>
              <a:gd name="connsiteX11" fmla="*/ 914400 w 9114972"/>
              <a:gd name="connsiteY11" fmla="*/ 2452925 h 3106068"/>
              <a:gd name="connsiteX12" fmla="*/ 957943 w 9114972"/>
              <a:gd name="connsiteY12" fmla="*/ 2409382 h 3106068"/>
              <a:gd name="connsiteX13" fmla="*/ 1045029 w 9114972"/>
              <a:gd name="connsiteY13" fmla="*/ 2380354 h 3106068"/>
              <a:gd name="connsiteX14" fmla="*/ 1132115 w 9114972"/>
              <a:gd name="connsiteY14" fmla="*/ 2351325 h 3106068"/>
              <a:gd name="connsiteX15" fmla="*/ 1204686 w 9114972"/>
              <a:gd name="connsiteY15" fmla="*/ 2336811 h 3106068"/>
              <a:gd name="connsiteX16" fmla="*/ 1248229 w 9114972"/>
              <a:gd name="connsiteY16" fmla="*/ 2307782 h 3106068"/>
              <a:gd name="connsiteX17" fmla="*/ 1306286 w 9114972"/>
              <a:gd name="connsiteY17" fmla="*/ 2293268 h 3106068"/>
              <a:gd name="connsiteX18" fmla="*/ 1349829 w 9114972"/>
              <a:gd name="connsiteY18" fmla="*/ 2278754 h 3106068"/>
              <a:gd name="connsiteX19" fmla="*/ 1901372 w 9114972"/>
              <a:gd name="connsiteY19" fmla="*/ 2264239 h 3106068"/>
              <a:gd name="connsiteX20" fmla="*/ 2322286 w 9114972"/>
              <a:gd name="connsiteY20" fmla="*/ 2264239 h 3106068"/>
              <a:gd name="connsiteX21" fmla="*/ 2322286 w 9114972"/>
              <a:gd name="connsiteY21" fmla="*/ 2264239 h 3106068"/>
              <a:gd name="connsiteX22" fmla="*/ 2409372 w 9114972"/>
              <a:gd name="connsiteY22" fmla="*/ 2177154 h 3106068"/>
              <a:gd name="connsiteX23" fmla="*/ 2467429 w 9114972"/>
              <a:gd name="connsiteY23" fmla="*/ 2075554 h 3106068"/>
              <a:gd name="connsiteX24" fmla="*/ 2525486 w 9114972"/>
              <a:gd name="connsiteY24" fmla="*/ 2017496 h 3106068"/>
              <a:gd name="connsiteX25" fmla="*/ 2569029 w 9114972"/>
              <a:gd name="connsiteY25" fmla="*/ 1901382 h 3106068"/>
              <a:gd name="connsiteX26" fmla="*/ 2598058 w 9114972"/>
              <a:gd name="connsiteY26" fmla="*/ 1843325 h 3106068"/>
              <a:gd name="connsiteX27" fmla="*/ 2641600 w 9114972"/>
              <a:gd name="connsiteY27" fmla="*/ 1785268 h 3106068"/>
              <a:gd name="connsiteX28" fmla="*/ 2728686 w 9114972"/>
              <a:gd name="connsiteY28" fmla="*/ 1611096 h 3106068"/>
              <a:gd name="connsiteX29" fmla="*/ 2801258 w 9114972"/>
              <a:gd name="connsiteY29" fmla="*/ 1553039 h 3106068"/>
              <a:gd name="connsiteX30" fmla="*/ 2902858 w 9114972"/>
              <a:gd name="connsiteY30" fmla="*/ 1480468 h 3106068"/>
              <a:gd name="connsiteX31" fmla="*/ 2946400 w 9114972"/>
              <a:gd name="connsiteY31" fmla="*/ 1465954 h 3106068"/>
              <a:gd name="connsiteX32" fmla="*/ 2989943 w 9114972"/>
              <a:gd name="connsiteY32" fmla="*/ 1436925 h 3106068"/>
              <a:gd name="connsiteX33" fmla="*/ 3091543 w 9114972"/>
              <a:gd name="connsiteY33" fmla="*/ 1422411 h 3106068"/>
              <a:gd name="connsiteX34" fmla="*/ 3585029 w 9114972"/>
              <a:gd name="connsiteY34" fmla="*/ 1436925 h 3106068"/>
              <a:gd name="connsiteX35" fmla="*/ 4586515 w 9114972"/>
              <a:gd name="connsiteY35" fmla="*/ 1451439 h 3106068"/>
              <a:gd name="connsiteX36" fmla="*/ 4731658 w 9114972"/>
              <a:gd name="connsiteY36" fmla="*/ 1422411 h 3106068"/>
              <a:gd name="connsiteX37" fmla="*/ 4775200 w 9114972"/>
              <a:gd name="connsiteY37" fmla="*/ 1407896 h 3106068"/>
              <a:gd name="connsiteX38" fmla="*/ 4833258 w 9114972"/>
              <a:gd name="connsiteY38" fmla="*/ 1393382 h 3106068"/>
              <a:gd name="connsiteX39" fmla="*/ 4934858 w 9114972"/>
              <a:gd name="connsiteY39" fmla="*/ 1378868 h 3106068"/>
              <a:gd name="connsiteX40" fmla="*/ 5007429 w 9114972"/>
              <a:gd name="connsiteY40" fmla="*/ 1364354 h 3106068"/>
              <a:gd name="connsiteX41" fmla="*/ 5050972 w 9114972"/>
              <a:gd name="connsiteY41" fmla="*/ 1349839 h 3106068"/>
              <a:gd name="connsiteX42" fmla="*/ 5138058 w 9114972"/>
              <a:gd name="connsiteY42" fmla="*/ 1335325 h 3106068"/>
              <a:gd name="connsiteX43" fmla="*/ 5268686 w 9114972"/>
              <a:gd name="connsiteY43" fmla="*/ 1291782 h 3106068"/>
              <a:gd name="connsiteX44" fmla="*/ 5312229 w 9114972"/>
              <a:gd name="connsiteY44" fmla="*/ 1277268 h 3106068"/>
              <a:gd name="connsiteX45" fmla="*/ 5355772 w 9114972"/>
              <a:gd name="connsiteY45" fmla="*/ 1262754 h 3106068"/>
              <a:gd name="connsiteX46" fmla="*/ 5442858 w 9114972"/>
              <a:gd name="connsiteY46" fmla="*/ 1219211 h 3106068"/>
              <a:gd name="connsiteX47" fmla="*/ 5471886 w 9114972"/>
              <a:gd name="connsiteY47" fmla="*/ 1219211 h 3106068"/>
              <a:gd name="connsiteX48" fmla="*/ 5500915 w 9114972"/>
              <a:gd name="connsiteY48" fmla="*/ 1219211 h 3106068"/>
              <a:gd name="connsiteX49" fmla="*/ 5660572 w 9114972"/>
              <a:gd name="connsiteY49" fmla="*/ 1204696 h 3106068"/>
              <a:gd name="connsiteX50" fmla="*/ 5907315 w 9114972"/>
              <a:gd name="connsiteY50" fmla="*/ 1190182 h 3106068"/>
              <a:gd name="connsiteX51" fmla="*/ 6270172 w 9114972"/>
              <a:gd name="connsiteY51" fmla="*/ 1146639 h 3106068"/>
              <a:gd name="connsiteX52" fmla="*/ 6342743 w 9114972"/>
              <a:gd name="connsiteY52" fmla="*/ 1132125 h 3106068"/>
              <a:gd name="connsiteX53" fmla="*/ 6473372 w 9114972"/>
              <a:gd name="connsiteY53" fmla="*/ 1117611 h 3106068"/>
              <a:gd name="connsiteX54" fmla="*/ 6589486 w 9114972"/>
              <a:gd name="connsiteY54" fmla="*/ 1088582 h 3106068"/>
              <a:gd name="connsiteX55" fmla="*/ 6749143 w 9114972"/>
              <a:gd name="connsiteY55" fmla="*/ 1059554 h 3106068"/>
              <a:gd name="connsiteX56" fmla="*/ 6850743 w 9114972"/>
              <a:gd name="connsiteY56" fmla="*/ 1030525 h 3106068"/>
              <a:gd name="connsiteX57" fmla="*/ 7010400 w 9114972"/>
              <a:gd name="connsiteY57" fmla="*/ 1001496 h 3106068"/>
              <a:gd name="connsiteX58" fmla="*/ 7199086 w 9114972"/>
              <a:gd name="connsiteY58" fmla="*/ 957954 h 3106068"/>
              <a:gd name="connsiteX59" fmla="*/ 7257143 w 9114972"/>
              <a:gd name="connsiteY59" fmla="*/ 943439 h 3106068"/>
              <a:gd name="connsiteX60" fmla="*/ 7358743 w 9114972"/>
              <a:gd name="connsiteY60" fmla="*/ 928925 h 3106068"/>
              <a:gd name="connsiteX61" fmla="*/ 7474858 w 9114972"/>
              <a:gd name="connsiteY61" fmla="*/ 885382 h 3106068"/>
              <a:gd name="connsiteX62" fmla="*/ 7547429 w 9114972"/>
              <a:gd name="connsiteY62" fmla="*/ 870868 h 3106068"/>
              <a:gd name="connsiteX63" fmla="*/ 7634515 w 9114972"/>
              <a:gd name="connsiteY63" fmla="*/ 783782 h 3106068"/>
              <a:gd name="connsiteX64" fmla="*/ 7663543 w 9114972"/>
              <a:gd name="connsiteY64" fmla="*/ 725725 h 3106068"/>
              <a:gd name="connsiteX65" fmla="*/ 7721600 w 9114972"/>
              <a:gd name="connsiteY65" fmla="*/ 653154 h 3106068"/>
              <a:gd name="connsiteX66" fmla="*/ 7736115 w 9114972"/>
              <a:gd name="connsiteY66" fmla="*/ 609611 h 3106068"/>
              <a:gd name="connsiteX67" fmla="*/ 7779658 w 9114972"/>
              <a:gd name="connsiteY67" fmla="*/ 566068 h 3106068"/>
              <a:gd name="connsiteX68" fmla="*/ 7794172 w 9114972"/>
              <a:gd name="connsiteY68" fmla="*/ 478982 h 3106068"/>
              <a:gd name="connsiteX69" fmla="*/ 7823200 w 9114972"/>
              <a:gd name="connsiteY69" fmla="*/ 420925 h 3106068"/>
              <a:gd name="connsiteX70" fmla="*/ 7837715 w 9114972"/>
              <a:gd name="connsiteY70" fmla="*/ 377382 h 3106068"/>
              <a:gd name="connsiteX71" fmla="*/ 7939315 w 9114972"/>
              <a:gd name="connsiteY71" fmla="*/ 319325 h 3106068"/>
              <a:gd name="connsiteX72" fmla="*/ 8040915 w 9114972"/>
              <a:gd name="connsiteY72" fmla="*/ 261268 h 3106068"/>
              <a:gd name="connsiteX73" fmla="*/ 8157029 w 9114972"/>
              <a:gd name="connsiteY73" fmla="*/ 217725 h 3106068"/>
              <a:gd name="connsiteX74" fmla="*/ 8244115 w 9114972"/>
              <a:gd name="connsiteY74" fmla="*/ 188696 h 3106068"/>
              <a:gd name="connsiteX75" fmla="*/ 8331200 w 9114972"/>
              <a:gd name="connsiteY75" fmla="*/ 174182 h 3106068"/>
              <a:gd name="connsiteX76" fmla="*/ 8563429 w 9114972"/>
              <a:gd name="connsiteY76" fmla="*/ 130639 h 3106068"/>
              <a:gd name="connsiteX77" fmla="*/ 8679543 w 9114972"/>
              <a:gd name="connsiteY77" fmla="*/ 101611 h 3106068"/>
              <a:gd name="connsiteX78" fmla="*/ 8723086 w 9114972"/>
              <a:gd name="connsiteY78" fmla="*/ 87096 h 3106068"/>
              <a:gd name="connsiteX79" fmla="*/ 8853715 w 9114972"/>
              <a:gd name="connsiteY79" fmla="*/ 58068 h 3106068"/>
              <a:gd name="connsiteX80" fmla="*/ 9027886 w 9114972"/>
              <a:gd name="connsiteY80" fmla="*/ 14525 h 3106068"/>
              <a:gd name="connsiteX81" fmla="*/ 9114972 w 9114972"/>
              <a:gd name="connsiteY81" fmla="*/ 11 h 3106068"/>
              <a:gd name="connsiteX82" fmla="*/ 9114972 w 9114972"/>
              <a:gd name="connsiteY82" fmla="*/ 11 h 3106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14972" h="3106068">
                <a:moveTo>
                  <a:pt x="0" y="3106068"/>
                </a:moveTo>
                <a:lnTo>
                  <a:pt x="0" y="3106068"/>
                </a:lnTo>
                <a:cubicBezTo>
                  <a:pt x="43543" y="3077039"/>
                  <a:pt x="90896" y="3053039"/>
                  <a:pt x="130629" y="3018982"/>
                </a:cubicBezTo>
                <a:cubicBezTo>
                  <a:pt x="159319" y="2994391"/>
                  <a:pt x="177667" y="2959751"/>
                  <a:pt x="203200" y="2931896"/>
                </a:cubicBezTo>
                <a:cubicBezTo>
                  <a:pt x="230940" y="2901634"/>
                  <a:pt x="262823" y="2875325"/>
                  <a:pt x="290286" y="2844811"/>
                </a:cubicBezTo>
                <a:cubicBezTo>
                  <a:pt x="306469" y="2826830"/>
                  <a:pt x="314144" y="2800814"/>
                  <a:pt x="333829" y="2786754"/>
                </a:cubicBezTo>
                <a:cubicBezTo>
                  <a:pt x="350061" y="2775159"/>
                  <a:pt x="372534" y="2777077"/>
                  <a:pt x="391886" y="2772239"/>
                </a:cubicBezTo>
                <a:cubicBezTo>
                  <a:pt x="474135" y="2648867"/>
                  <a:pt x="338666" y="2839973"/>
                  <a:pt x="508000" y="2670639"/>
                </a:cubicBezTo>
                <a:cubicBezTo>
                  <a:pt x="645932" y="2532707"/>
                  <a:pt x="398702" y="2770757"/>
                  <a:pt x="667658" y="2569039"/>
                </a:cubicBezTo>
                <a:cubicBezTo>
                  <a:pt x="707385" y="2539243"/>
                  <a:pt x="735954" y="2512407"/>
                  <a:pt x="783772" y="2496468"/>
                </a:cubicBezTo>
                <a:cubicBezTo>
                  <a:pt x="807175" y="2488667"/>
                  <a:pt x="832153" y="2486792"/>
                  <a:pt x="856343" y="2481954"/>
                </a:cubicBezTo>
                <a:cubicBezTo>
                  <a:pt x="875695" y="2472278"/>
                  <a:pt x="896794" y="2465501"/>
                  <a:pt x="914400" y="2452925"/>
                </a:cubicBezTo>
                <a:cubicBezTo>
                  <a:pt x="931103" y="2440994"/>
                  <a:pt x="940000" y="2419350"/>
                  <a:pt x="957943" y="2409382"/>
                </a:cubicBezTo>
                <a:cubicBezTo>
                  <a:pt x="984691" y="2394522"/>
                  <a:pt x="1016000" y="2390030"/>
                  <a:pt x="1045029" y="2380354"/>
                </a:cubicBezTo>
                <a:lnTo>
                  <a:pt x="1132115" y="2351325"/>
                </a:lnTo>
                <a:lnTo>
                  <a:pt x="1204686" y="2336811"/>
                </a:lnTo>
                <a:cubicBezTo>
                  <a:pt x="1219200" y="2327135"/>
                  <a:pt x="1232195" y="2314654"/>
                  <a:pt x="1248229" y="2307782"/>
                </a:cubicBezTo>
                <a:cubicBezTo>
                  <a:pt x="1266564" y="2299924"/>
                  <a:pt x="1287106" y="2298748"/>
                  <a:pt x="1306286" y="2293268"/>
                </a:cubicBezTo>
                <a:cubicBezTo>
                  <a:pt x="1320997" y="2289065"/>
                  <a:pt x="1334548" y="2279499"/>
                  <a:pt x="1349829" y="2278754"/>
                </a:cubicBezTo>
                <a:cubicBezTo>
                  <a:pt x="1533522" y="2269793"/>
                  <a:pt x="1717481" y="2266984"/>
                  <a:pt x="1901372" y="2264239"/>
                </a:cubicBezTo>
                <a:cubicBezTo>
                  <a:pt x="2041661" y="2262145"/>
                  <a:pt x="2181981" y="2264239"/>
                  <a:pt x="2322286" y="2264239"/>
                </a:cubicBezTo>
                <a:lnTo>
                  <a:pt x="2322286" y="2264239"/>
                </a:lnTo>
                <a:cubicBezTo>
                  <a:pt x="2351315" y="2235211"/>
                  <a:pt x="2382098" y="2207837"/>
                  <a:pt x="2409372" y="2177154"/>
                </a:cubicBezTo>
                <a:cubicBezTo>
                  <a:pt x="2471554" y="2107200"/>
                  <a:pt x="2404363" y="2159643"/>
                  <a:pt x="2467429" y="2075554"/>
                </a:cubicBezTo>
                <a:cubicBezTo>
                  <a:pt x="2483850" y="2053659"/>
                  <a:pt x="2506134" y="2036849"/>
                  <a:pt x="2525486" y="2017496"/>
                </a:cubicBezTo>
                <a:cubicBezTo>
                  <a:pt x="2541445" y="1969619"/>
                  <a:pt x="2545888" y="1953448"/>
                  <a:pt x="2569029" y="1901382"/>
                </a:cubicBezTo>
                <a:cubicBezTo>
                  <a:pt x="2577817" y="1881610"/>
                  <a:pt x="2586591" y="1861673"/>
                  <a:pt x="2598058" y="1843325"/>
                </a:cubicBezTo>
                <a:cubicBezTo>
                  <a:pt x="2610879" y="1822812"/>
                  <a:pt x="2627086" y="1804620"/>
                  <a:pt x="2641600" y="1785268"/>
                </a:cubicBezTo>
                <a:cubicBezTo>
                  <a:pt x="2666758" y="1684643"/>
                  <a:pt x="2646522" y="1740211"/>
                  <a:pt x="2728686" y="1611096"/>
                </a:cubicBezTo>
                <a:cubicBezTo>
                  <a:pt x="2764036" y="1555546"/>
                  <a:pt x="2743066" y="1572437"/>
                  <a:pt x="2801258" y="1553039"/>
                </a:cubicBezTo>
                <a:cubicBezTo>
                  <a:pt x="2814412" y="1543173"/>
                  <a:pt x="2881630" y="1491082"/>
                  <a:pt x="2902858" y="1480468"/>
                </a:cubicBezTo>
                <a:cubicBezTo>
                  <a:pt x="2916542" y="1473626"/>
                  <a:pt x="2931886" y="1470792"/>
                  <a:pt x="2946400" y="1465954"/>
                </a:cubicBezTo>
                <a:cubicBezTo>
                  <a:pt x="2960914" y="1456278"/>
                  <a:pt x="2973235" y="1441938"/>
                  <a:pt x="2989943" y="1436925"/>
                </a:cubicBezTo>
                <a:cubicBezTo>
                  <a:pt x="3022711" y="1427095"/>
                  <a:pt x="3057333" y="1422411"/>
                  <a:pt x="3091543" y="1422411"/>
                </a:cubicBezTo>
                <a:cubicBezTo>
                  <a:pt x="3256109" y="1422411"/>
                  <a:pt x="3420534" y="1432087"/>
                  <a:pt x="3585029" y="1436925"/>
                </a:cubicBezTo>
                <a:cubicBezTo>
                  <a:pt x="4010117" y="1521944"/>
                  <a:pt x="3680840" y="1466790"/>
                  <a:pt x="4586515" y="1451439"/>
                </a:cubicBezTo>
                <a:cubicBezTo>
                  <a:pt x="4684894" y="1418647"/>
                  <a:pt x="4564868" y="1455770"/>
                  <a:pt x="4731658" y="1422411"/>
                </a:cubicBezTo>
                <a:cubicBezTo>
                  <a:pt x="4746660" y="1419411"/>
                  <a:pt x="4760489" y="1412099"/>
                  <a:pt x="4775200" y="1407896"/>
                </a:cubicBezTo>
                <a:cubicBezTo>
                  <a:pt x="4794381" y="1402416"/>
                  <a:pt x="4813632" y="1396950"/>
                  <a:pt x="4833258" y="1393382"/>
                </a:cubicBezTo>
                <a:cubicBezTo>
                  <a:pt x="4866917" y="1387262"/>
                  <a:pt x="4901113" y="1384492"/>
                  <a:pt x="4934858" y="1378868"/>
                </a:cubicBezTo>
                <a:cubicBezTo>
                  <a:pt x="4959192" y="1374812"/>
                  <a:pt x="4983496" y="1370337"/>
                  <a:pt x="5007429" y="1364354"/>
                </a:cubicBezTo>
                <a:cubicBezTo>
                  <a:pt x="5022272" y="1360643"/>
                  <a:pt x="5036037" y="1353158"/>
                  <a:pt x="5050972" y="1349839"/>
                </a:cubicBezTo>
                <a:cubicBezTo>
                  <a:pt x="5079700" y="1343455"/>
                  <a:pt x="5109029" y="1340163"/>
                  <a:pt x="5138058" y="1335325"/>
                </a:cubicBezTo>
                <a:lnTo>
                  <a:pt x="5268686" y="1291782"/>
                </a:lnTo>
                <a:lnTo>
                  <a:pt x="5312229" y="1277268"/>
                </a:lnTo>
                <a:lnTo>
                  <a:pt x="5355772" y="1262754"/>
                </a:lnTo>
                <a:cubicBezTo>
                  <a:pt x="5392470" y="1238288"/>
                  <a:pt x="5399934" y="1227796"/>
                  <a:pt x="5442858" y="1219211"/>
                </a:cubicBezTo>
                <a:cubicBezTo>
                  <a:pt x="5452346" y="1217313"/>
                  <a:pt x="5462210" y="1219211"/>
                  <a:pt x="5471886" y="1219211"/>
                </a:cubicBezTo>
                <a:lnTo>
                  <a:pt x="5500915" y="1219211"/>
                </a:lnTo>
                <a:lnTo>
                  <a:pt x="5660572" y="1204696"/>
                </a:lnTo>
                <a:cubicBezTo>
                  <a:pt x="5742752" y="1198826"/>
                  <a:pt x="5825168" y="1196501"/>
                  <a:pt x="5907315" y="1190182"/>
                </a:cubicBezTo>
                <a:cubicBezTo>
                  <a:pt x="5963309" y="1185875"/>
                  <a:pt x="6265432" y="1147587"/>
                  <a:pt x="6270172" y="1146639"/>
                </a:cubicBezTo>
                <a:cubicBezTo>
                  <a:pt x="6294362" y="1141801"/>
                  <a:pt x="6318322" y="1135614"/>
                  <a:pt x="6342743" y="1132125"/>
                </a:cubicBezTo>
                <a:cubicBezTo>
                  <a:pt x="6386114" y="1125929"/>
                  <a:pt x="6430001" y="1123807"/>
                  <a:pt x="6473372" y="1117611"/>
                </a:cubicBezTo>
                <a:cubicBezTo>
                  <a:pt x="6598193" y="1099779"/>
                  <a:pt x="6499439" y="1111093"/>
                  <a:pt x="6589486" y="1088582"/>
                </a:cubicBezTo>
                <a:cubicBezTo>
                  <a:pt x="6651758" y="1073014"/>
                  <a:pt x="6684435" y="1072496"/>
                  <a:pt x="6749143" y="1059554"/>
                </a:cubicBezTo>
                <a:cubicBezTo>
                  <a:pt x="6884887" y="1032405"/>
                  <a:pt x="6740076" y="1058191"/>
                  <a:pt x="6850743" y="1030525"/>
                </a:cubicBezTo>
                <a:cubicBezTo>
                  <a:pt x="6891304" y="1020385"/>
                  <a:pt x="6971591" y="1007964"/>
                  <a:pt x="7010400" y="1001496"/>
                </a:cubicBezTo>
                <a:cubicBezTo>
                  <a:pt x="7136125" y="951208"/>
                  <a:pt x="7031763" y="985842"/>
                  <a:pt x="7199086" y="957954"/>
                </a:cubicBezTo>
                <a:cubicBezTo>
                  <a:pt x="7218763" y="954675"/>
                  <a:pt x="7237517" y="947007"/>
                  <a:pt x="7257143" y="943439"/>
                </a:cubicBezTo>
                <a:cubicBezTo>
                  <a:pt x="7290802" y="937319"/>
                  <a:pt x="7324876" y="933763"/>
                  <a:pt x="7358743" y="928925"/>
                </a:cubicBezTo>
                <a:cubicBezTo>
                  <a:pt x="7380946" y="920044"/>
                  <a:pt x="7444517" y="892967"/>
                  <a:pt x="7474858" y="885382"/>
                </a:cubicBezTo>
                <a:cubicBezTo>
                  <a:pt x="7498791" y="879399"/>
                  <a:pt x="7523239" y="875706"/>
                  <a:pt x="7547429" y="870868"/>
                </a:cubicBezTo>
                <a:lnTo>
                  <a:pt x="7634515" y="783782"/>
                </a:lnTo>
                <a:cubicBezTo>
                  <a:pt x="7649814" y="768483"/>
                  <a:pt x="7651541" y="743728"/>
                  <a:pt x="7663543" y="725725"/>
                </a:cubicBezTo>
                <a:cubicBezTo>
                  <a:pt x="7680727" y="699949"/>
                  <a:pt x="7702248" y="677344"/>
                  <a:pt x="7721600" y="653154"/>
                </a:cubicBezTo>
                <a:cubicBezTo>
                  <a:pt x="7726438" y="638640"/>
                  <a:pt x="7727628" y="622341"/>
                  <a:pt x="7736115" y="609611"/>
                </a:cubicBezTo>
                <a:cubicBezTo>
                  <a:pt x="7747501" y="592532"/>
                  <a:pt x="7771321" y="584825"/>
                  <a:pt x="7779658" y="566068"/>
                </a:cubicBezTo>
                <a:cubicBezTo>
                  <a:pt x="7791610" y="539175"/>
                  <a:pt x="7785716" y="507170"/>
                  <a:pt x="7794172" y="478982"/>
                </a:cubicBezTo>
                <a:cubicBezTo>
                  <a:pt x="7800389" y="458258"/>
                  <a:pt x="7814677" y="440812"/>
                  <a:pt x="7823200" y="420925"/>
                </a:cubicBezTo>
                <a:cubicBezTo>
                  <a:pt x="7829227" y="406863"/>
                  <a:pt x="7828157" y="389329"/>
                  <a:pt x="7837715" y="377382"/>
                </a:cubicBezTo>
                <a:cubicBezTo>
                  <a:pt x="7853694" y="357409"/>
                  <a:pt x="7922175" y="330038"/>
                  <a:pt x="7939315" y="319325"/>
                </a:cubicBezTo>
                <a:cubicBezTo>
                  <a:pt x="8039737" y="256561"/>
                  <a:pt x="7955370" y="289782"/>
                  <a:pt x="8040915" y="261268"/>
                </a:cubicBezTo>
                <a:cubicBezTo>
                  <a:pt x="8116691" y="210750"/>
                  <a:pt x="8050796" y="246698"/>
                  <a:pt x="8157029" y="217725"/>
                </a:cubicBezTo>
                <a:cubicBezTo>
                  <a:pt x="8186550" y="209674"/>
                  <a:pt x="8214430" y="196117"/>
                  <a:pt x="8244115" y="188696"/>
                </a:cubicBezTo>
                <a:cubicBezTo>
                  <a:pt x="8272665" y="181558"/>
                  <a:pt x="8302424" y="180348"/>
                  <a:pt x="8331200" y="174182"/>
                </a:cubicBezTo>
                <a:cubicBezTo>
                  <a:pt x="8546742" y="127995"/>
                  <a:pt x="8347515" y="157630"/>
                  <a:pt x="8563429" y="130639"/>
                </a:cubicBezTo>
                <a:cubicBezTo>
                  <a:pt x="8662971" y="97459"/>
                  <a:pt x="8539411" y="136645"/>
                  <a:pt x="8679543" y="101611"/>
                </a:cubicBezTo>
                <a:cubicBezTo>
                  <a:pt x="8694386" y="97900"/>
                  <a:pt x="8708243" y="90807"/>
                  <a:pt x="8723086" y="87096"/>
                </a:cubicBezTo>
                <a:cubicBezTo>
                  <a:pt x="8805953" y="66379"/>
                  <a:pt x="8779217" y="80418"/>
                  <a:pt x="8853715" y="58068"/>
                </a:cubicBezTo>
                <a:cubicBezTo>
                  <a:pt x="9016789" y="9145"/>
                  <a:pt x="8864385" y="44252"/>
                  <a:pt x="9027886" y="14525"/>
                </a:cubicBezTo>
                <a:cubicBezTo>
                  <a:pt x="9112933" y="-938"/>
                  <a:pt x="9074272" y="11"/>
                  <a:pt x="9114972" y="11"/>
                </a:cubicBezTo>
                <a:lnTo>
                  <a:pt x="9114972" y="11"/>
                </a:lnTo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123371" y="3808232"/>
            <a:ext cx="9114972" cy="3106068"/>
          </a:xfrm>
          <a:custGeom>
            <a:avLst/>
            <a:gdLst>
              <a:gd name="connsiteX0" fmla="*/ 0 w 9114972"/>
              <a:gd name="connsiteY0" fmla="*/ 3106068 h 3106068"/>
              <a:gd name="connsiteX1" fmla="*/ 0 w 9114972"/>
              <a:gd name="connsiteY1" fmla="*/ 3106068 h 3106068"/>
              <a:gd name="connsiteX2" fmla="*/ 130629 w 9114972"/>
              <a:gd name="connsiteY2" fmla="*/ 3018982 h 3106068"/>
              <a:gd name="connsiteX3" fmla="*/ 203200 w 9114972"/>
              <a:gd name="connsiteY3" fmla="*/ 2931896 h 3106068"/>
              <a:gd name="connsiteX4" fmla="*/ 290286 w 9114972"/>
              <a:gd name="connsiteY4" fmla="*/ 2844811 h 3106068"/>
              <a:gd name="connsiteX5" fmla="*/ 333829 w 9114972"/>
              <a:gd name="connsiteY5" fmla="*/ 2786754 h 3106068"/>
              <a:gd name="connsiteX6" fmla="*/ 391886 w 9114972"/>
              <a:gd name="connsiteY6" fmla="*/ 2772239 h 3106068"/>
              <a:gd name="connsiteX7" fmla="*/ 508000 w 9114972"/>
              <a:gd name="connsiteY7" fmla="*/ 2670639 h 3106068"/>
              <a:gd name="connsiteX8" fmla="*/ 667658 w 9114972"/>
              <a:gd name="connsiteY8" fmla="*/ 2569039 h 3106068"/>
              <a:gd name="connsiteX9" fmla="*/ 783772 w 9114972"/>
              <a:gd name="connsiteY9" fmla="*/ 2496468 h 3106068"/>
              <a:gd name="connsiteX10" fmla="*/ 856343 w 9114972"/>
              <a:gd name="connsiteY10" fmla="*/ 2481954 h 3106068"/>
              <a:gd name="connsiteX11" fmla="*/ 914400 w 9114972"/>
              <a:gd name="connsiteY11" fmla="*/ 2452925 h 3106068"/>
              <a:gd name="connsiteX12" fmla="*/ 957943 w 9114972"/>
              <a:gd name="connsiteY12" fmla="*/ 2409382 h 3106068"/>
              <a:gd name="connsiteX13" fmla="*/ 1045029 w 9114972"/>
              <a:gd name="connsiteY13" fmla="*/ 2380354 h 3106068"/>
              <a:gd name="connsiteX14" fmla="*/ 1132115 w 9114972"/>
              <a:gd name="connsiteY14" fmla="*/ 2351325 h 3106068"/>
              <a:gd name="connsiteX15" fmla="*/ 1204686 w 9114972"/>
              <a:gd name="connsiteY15" fmla="*/ 2336811 h 3106068"/>
              <a:gd name="connsiteX16" fmla="*/ 1248229 w 9114972"/>
              <a:gd name="connsiteY16" fmla="*/ 2307782 h 3106068"/>
              <a:gd name="connsiteX17" fmla="*/ 1306286 w 9114972"/>
              <a:gd name="connsiteY17" fmla="*/ 2293268 h 3106068"/>
              <a:gd name="connsiteX18" fmla="*/ 1349829 w 9114972"/>
              <a:gd name="connsiteY18" fmla="*/ 2278754 h 3106068"/>
              <a:gd name="connsiteX19" fmla="*/ 1901372 w 9114972"/>
              <a:gd name="connsiteY19" fmla="*/ 2264239 h 3106068"/>
              <a:gd name="connsiteX20" fmla="*/ 2322286 w 9114972"/>
              <a:gd name="connsiteY20" fmla="*/ 2264239 h 3106068"/>
              <a:gd name="connsiteX21" fmla="*/ 2322286 w 9114972"/>
              <a:gd name="connsiteY21" fmla="*/ 2264239 h 3106068"/>
              <a:gd name="connsiteX22" fmla="*/ 2409372 w 9114972"/>
              <a:gd name="connsiteY22" fmla="*/ 2177154 h 3106068"/>
              <a:gd name="connsiteX23" fmla="*/ 2467429 w 9114972"/>
              <a:gd name="connsiteY23" fmla="*/ 2075554 h 3106068"/>
              <a:gd name="connsiteX24" fmla="*/ 2525486 w 9114972"/>
              <a:gd name="connsiteY24" fmla="*/ 2017496 h 3106068"/>
              <a:gd name="connsiteX25" fmla="*/ 2569029 w 9114972"/>
              <a:gd name="connsiteY25" fmla="*/ 1901382 h 3106068"/>
              <a:gd name="connsiteX26" fmla="*/ 2598058 w 9114972"/>
              <a:gd name="connsiteY26" fmla="*/ 1843325 h 3106068"/>
              <a:gd name="connsiteX27" fmla="*/ 2641600 w 9114972"/>
              <a:gd name="connsiteY27" fmla="*/ 1785268 h 3106068"/>
              <a:gd name="connsiteX28" fmla="*/ 2728686 w 9114972"/>
              <a:gd name="connsiteY28" fmla="*/ 1611096 h 3106068"/>
              <a:gd name="connsiteX29" fmla="*/ 2801258 w 9114972"/>
              <a:gd name="connsiteY29" fmla="*/ 1553039 h 3106068"/>
              <a:gd name="connsiteX30" fmla="*/ 2902858 w 9114972"/>
              <a:gd name="connsiteY30" fmla="*/ 1480468 h 3106068"/>
              <a:gd name="connsiteX31" fmla="*/ 2946400 w 9114972"/>
              <a:gd name="connsiteY31" fmla="*/ 1465954 h 3106068"/>
              <a:gd name="connsiteX32" fmla="*/ 2989943 w 9114972"/>
              <a:gd name="connsiteY32" fmla="*/ 1436925 h 3106068"/>
              <a:gd name="connsiteX33" fmla="*/ 3091543 w 9114972"/>
              <a:gd name="connsiteY33" fmla="*/ 1422411 h 3106068"/>
              <a:gd name="connsiteX34" fmla="*/ 3585029 w 9114972"/>
              <a:gd name="connsiteY34" fmla="*/ 1436925 h 3106068"/>
              <a:gd name="connsiteX35" fmla="*/ 4586515 w 9114972"/>
              <a:gd name="connsiteY35" fmla="*/ 1451439 h 3106068"/>
              <a:gd name="connsiteX36" fmla="*/ 4731658 w 9114972"/>
              <a:gd name="connsiteY36" fmla="*/ 1422411 h 3106068"/>
              <a:gd name="connsiteX37" fmla="*/ 4775200 w 9114972"/>
              <a:gd name="connsiteY37" fmla="*/ 1407896 h 3106068"/>
              <a:gd name="connsiteX38" fmla="*/ 4833258 w 9114972"/>
              <a:gd name="connsiteY38" fmla="*/ 1393382 h 3106068"/>
              <a:gd name="connsiteX39" fmla="*/ 4934858 w 9114972"/>
              <a:gd name="connsiteY39" fmla="*/ 1378868 h 3106068"/>
              <a:gd name="connsiteX40" fmla="*/ 5007429 w 9114972"/>
              <a:gd name="connsiteY40" fmla="*/ 1364354 h 3106068"/>
              <a:gd name="connsiteX41" fmla="*/ 5050972 w 9114972"/>
              <a:gd name="connsiteY41" fmla="*/ 1349839 h 3106068"/>
              <a:gd name="connsiteX42" fmla="*/ 5138058 w 9114972"/>
              <a:gd name="connsiteY42" fmla="*/ 1335325 h 3106068"/>
              <a:gd name="connsiteX43" fmla="*/ 5268686 w 9114972"/>
              <a:gd name="connsiteY43" fmla="*/ 1291782 h 3106068"/>
              <a:gd name="connsiteX44" fmla="*/ 5312229 w 9114972"/>
              <a:gd name="connsiteY44" fmla="*/ 1277268 h 3106068"/>
              <a:gd name="connsiteX45" fmla="*/ 5355772 w 9114972"/>
              <a:gd name="connsiteY45" fmla="*/ 1262754 h 3106068"/>
              <a:gd name="connsiteX46" fmla="*/ 5442858 w 9114972"/>
              <a:gd name="connsiteY46" fmla="*/ 1219211 h 3106068"/>
              <a:gd name="connsiteX47" fmla="*/ 5471886 w 9114972"/>
              <a:gd name="connsiteY47" fmla="*/ 1219211 h 3106068"/>
              <a:gd name="connsiteX48" fmla="*/ 5500915 w 9114972"/>
              <a:gd name="connsiteY48" fmla="*/ 1219211 h 3106068"/>
              <a:gd name="connsiteX49" fmla="*/ 5660572 w 9114972"/>
              <a:gd name="connsiteY49" fmla="*/ 1204696 h 3106068"/>
              <a:gd name="connsiteX50" fmla="*/ 5907315 w 9114972"/>
              <a:gd name="connsiteY50" fmla="*/ 1190182 h 3106068"/>
              <a:gd name="connsiteX51" fmla="*/ 6270172 w 9114972"/>
              <a:gd name="connsiteY51" fmla="*/ 1146639 h 3106068"/>
              <a:gd name="connsiteX52" fmla="*/ 6342743 w 9114972"/>
              <a:gd name="connsiteY52" fmla="*/ 1132125 h 3106068"/>
              <a:gd name="connsiteX53" fmla="*/ 6473372 w 9114972"/>
              <a:gd name="connsiteY53" fmla="*/ 1117611 h 3106068"/>
              <a:gd name="connsiteX54" fmla="*/ 6589486 w 9114972"/>
              <a:gd name="connsiteY54" fmla="*/ 1088582 h 3106068"/>
              <a:gd name="connsiteX55" fmla="*/ 6749143 w 9114972"/>
              <a:gd name="connsiteY55" fmla="*/ 1059554 h 3106068"/>
              <a:gd name="connsiteX56" fmla="*/ 6850743 w 9114972"/>
              <a:gd name="connsiteY56" fmla="*/ 1030525 h 3106068"/>
              <a:gd name="connsiteX57" fmla="*/ 7010400 w 9114972"/>
              <a:gd name="connsiteY57" fmla="*/ 1001496 h 3106068"/>
              <a:gd name="connsiteX58" fmla="*/ 7199086 w 9114972"/>
              <a:gd name="connsiteY58" fmla="*/ 957954 h 3106068"/>
              <a:gd name="connsiteX59" fmla="*/ 7257143 w 9114972"/>
              <a:gd name="connsiteY59" fmla="*/ 943439 h 3106068"/>
              <a:gd name="connsiteX60" fmla="*/ 7358743 w 9114972"/>
              <a:gd name="connsiteY60" fmla="*/ 928925 h 3106068"/>
              <a:gd name="connsiteX61" fmla="*/ 7474858 w 9114972"/>
              <a:gd name="connsiteY61" fmla="*/ 885382 h 3106068"/>
              <a:gd name="connsiteX62" fmla="*/ 7547429 w 9114972"/>
              <a:gd name="connsiteY62" fmla="*/ 870868 h 3106068"/>
              <a:gd name="connsiteX63" fmla="*/ 7634515 w 9114972"/>
              <a:gd name="connsiteY63" fmla="*/ 783782 h 3106068"/>
              <a:gd name="connsiteX64" fmla="*/ 7663543 w 9114972"/>
              <a:gd name="connsiteY64" fmla="*/ 725725 h 3106068"/>
              <a:gd name="connsiteX65" fmla="*/ 7721600 w 9114972"/>
              <a:gd name="connsiteY65" fmla="*/ 653154 h 3106068"/>
              <a:gd name="connsiteX66" fmla="*/ 7736115 w 9114972"/>
              <a:gd name="connsiteY66" fmla="*/ 609611 h 3106068"/>
              <a:gd name="connsiteX67" fmla="*/ 7779658 w 9114972"/>
              <a:gd name="connsiteY67" fmla="*/ 566068 h 3106068"/>
              <a:gd name="connsiteX68" fmla="*/ 7794172 w 9114972"/>
              <a:gd name="connsiteY68" fmla="*/ 478982 h 3106068"/>
              <a:gd name="connsiteX69" fmla="*/ 7823200 w 9114972"/>
              <a:gd name="connsiteY69" fmla="*/ 420925 h 3106068"/>
              <a:gd name="connsiteX70" fmla="*/ 7837715 w 9114972"/>
              <a:gd name="connsiteY70" fmla="*/ 377382 h 3106068"/>
              <a:gd name="connsiteX71" fmla="*/ 7939315 w 9114972"/>
              <a:gd name="connsiteY71" fmla="*/ 319325 h 3106068"/>
              <a:gd name="connsiteX72" fmla="*/ 8040915 w 9114972"/>
              <a:gd name="connsiteY72" fmla="*/ 261268 h 3106068"/>
              <a:gd name="connsiteX73" fmla="*/ 8157029 w 9114972"/>
              <a:gd name="connsiteY73" fmla="*/ 217725 h 3106068"/>
              <a:gd name="connsiteX74" fmla="*/ 8244115 w 9114972"/>
              <a:gd name="connsiteY74" fmla="*/ 188696 h 3106068"/>
              <a:gd name="connsiteX75" fmla="*/ 8331200 w 9114972"/>
              <a:gd name="connsiteY75" fmla="*/ 174182 h 3106068"/>
              <a:gd name="connsiteX76" fmla="*/ 8563429 w 9114972"/>
              <a:gd name="connsiteY76" fmla="*/ 130639 h 3106068"/>
              <a:gd name="connsiteX77" fmla="*/ 8679543 w 9114972"/>
              <a:gd name="connsiteY77" fmla="*/ 101611 h 3106068"/>
              <a:gd name="connsiteX78" fmla="*/ 8723086 w 9114972"/>
              <a:gd name="connsiteY78" fmla="*/ 87096 h 3106068"/>
              <a:gd name="connsiteX79" fmla="*/ 8853715 w 9114972"/>
              <a:gd name="connsiteY79" fmla="*/ 58068 h 3106068"/>
              <a:gd name="connsiteX80" fmla="*/ 9027886 w 9114972"/>
              <a:gd name="connsiteY80" fmla="*/ 14525 h 3106068"/>
              <a:gd name="connsiteX81" fmla="*/ 9114972 w 9114972"/>
              <a:gd name="connsiteY81" fmla="*/ 11 h 3106068"/>
              <a:gd name="connsiteX82" fmla="*/ 9114972 w 9114972"/>
              <a:gd name="connsiteY82" fmla="*/ 11 h 3106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14972" h="3106068">
                <a:moveTo>
                  <a:pt x="0" y="3106068"/>
                </a:moveTo>
                <a:lnTo>
                  <a:pt x="0" y="3106068"/>
                </a:lnTo>
                <a:cubicBezTo>
                  <a:pt x="43543" y="3077039"/>
                  <a:pt x="90896" y="3053039"/>
                  <a:pt x="130629" y="3018982"/>
                </a:cubicBezTo>
                <a:cubicBezTo>
                  <a:pt x="159319" y="2994391"/>
                  <a:pt x="177667" y="2959751"/>
                  <a:pt x="203200" y="2931896"/>
                </a:cubicBezTo>
                <a:cubicBezTo>
                  <a:pt x="230940" y="2901634"/>
                  <a:pt x="262823" y="2875325"/>
                  <a:pt x="290286" y="2844811"/>
                </a:cubicBezTo>
                <a:cubicBezTo>
                  <a:pt x="306469" y="2826830"/>
                  <a:pt x="314144" y="2800814"/>
                  <a:pt x="333829" y="2786754"/>
                </a:cubicBezTo>
                <a:cubicBezTo>
                  <a:pt x="350061" y="2775159"/>
                  <a:pt x="372534" y="2777077"/>
                  <a:pt x="391886" y="2772239"/>
                </a:cubicBezTo>
                <a:cubicBezTo>
                  <a:pt x="474135" y="2648867"/>
                  <a:pt x="338666" y="2839973"/>
                  <a:pt x="508000" y="2670639"/>
                </a:cubicBezTo>
                <a:cubicBezTo>
                  <a:pt x="645932" y="2532707"/>
                  <a:pt x="398702" y="2770757"/>
                  <a:pt x="667658" y="2569039"/>
                </a:cubicBezTo>
                <a:cubicBezTo>
                  <a:pt x="707385" y="2539243"/>
                  <a:pt x="735954" y="2512407"/>
                  <a:pt x="783772" y="2496468"/>
                </a:cubicBezTo>
                <a:cubicBezTo>
                  <a:pt x="807175" y="2488667"/>
                  <a:pt x="832153" y="2486792"/>
                  <a:pt x="856343" y="2481954"/>
                </a:cubicBezTo>
                <a:cubicBezTo>
                  <a:pt x="875695" y="2472278"/>
                  <a:pt x="896794" y="2465501"/>
                  <a:pt x="914400" y="2452925"/>
                </a:cubicBezTo>
                <a:cubicBezTo>
                  <a:pt x="931103" y="2440994"/>
                  <a:pt x="940000" y="2419350"/>
                  <a:pt x="957943" y="2409382"/>
                </a:cubicBezTo>
                <a:cubicBezTo>
                  <a:pt x="984691" y="2394522"/>
                  <a:pt x="1016000" y="2390030"/>
                  <a:pt x="1045029" y="2380354"/>
                </a:cubicBezTo>
                <a:lnTo>
                  <a:pt x="1132115" y="2351325"/>
                </a:lnTo>
                <a:lnTo>
                  <a:pt x="1204686" y="2336811"/>
                </a:lnTo>
                <a:cubicBezTo>
                  <a:pt x="1219200" y="2327135"/>
                  <a:pt x="1232195" y="2314654"/>
                  <a:pt x="1248229" y="2307782"/>
                </a:cubicBezTo>
                <a:cubicBezTo>
                  <a:pt x="1266564" y="2299924"/>
                  <a:pt x="1287106" y="2298748"/>
                  <a:pt x="1306286" y="2293268"/>
                </a:cubicBezTo>
                <a:cubicBezTo>
                  <a:pt x="1320997" y="2289065"/>
                  <a:pt x="1334548" y="2279499"/>
                  <a:pt x="1349829" y="2278754"/>
                </a:cubicBezTo>
                <a:cubicBezTo>
                  <a:pt x="1533522" y="2269793"/>
                  <a:pt x="1717481" y="2266984"/>
                  <a:pt x="1901372" y="2264239"/>
                </a:cubicBezTo>
                <a:cubicBezTo>
                  <a:pt x="2041661" y="2262145"/>
                  <a:pt x="2181981" y="2264239"/>
                  <a:pt x="2322286" y="2264239"/>
                </a:cubicBezTo>
                <a:lnTo>
                  <a:pt x="2322286" y="2264239"/>
                </a:lnTo>
                <a:cubicBezTo>
                  <a:pt x="2351315" y="2235211"/>
                  <a:pt x="2382098" y="2207837"/>
                  <a:pt x="2409372" y="2177154"/>
                </a:cubicBezTo>
                <a:cubicBezTo>
                  <a:pt x="2471554" y="2107200"/>
                  <a:pt x="2404363" y="2159643"/>
                  <a:pt x="2467429" y="2075554"/>
                </a:cubicBezTo>
                <a:cubicBezTo>
                  <a:pt x="2483850" y="2053659"/>
                  <a:pt x="2506134" y="2036849"/>
                  <a:pt x="2525486" y="2017496"/>
                </a:cubicBezTo>
                <a:cubicBezTo>
                  <a:pt x="2541445" y="1969619"/>
                  <a:pt x="2545888" y="1953448"/>
                  <a:pt x="2569029" y="1901382"/>
                </a:cubicBezTo>
                <a:cubicBezTo>
                  <a:pt x="2577817" y="1881610"/>
                  <a:pt x="2586591" y="1861673"/>
                  <a:pt x="2598058" y="1843325"/>
                </a:cubicBezTo>
                <a:cubicBezTo>
                  <a:pt x="2610879" y="1822812"/>
                  <a:pt x="2627086" y="1804620"/>
                  <a:pt x="2641600" y="1785268"/>
                </a:cubicBezTo>
                <a:cubicBezTo>
                  <a:pt x="2666758" y="1684643"/>
                  <a:pt x="2646522" y="1740211"/>
                  <a:pt x="2728686" y="1611096"/>
                </a:cubicBezTo>
                <a:cubicBezTo>
                  <a:pt x="2764036" y="1555546"/>
                  <a:pt x="2743066" y="1572437"/>
                  <a:pt x="2801258" y="1553039"/>
                </a:cubicBezTo>
                <a:cubicBezTo>
                  <a:pt x="2814412" y="1543173"/>
                  <a:pt x="2881630" y="1491082"/>
                  <a:pt x="2902858" y="1480468"/>
                </a:cubicBezTo>
                <a:cubicBezTo>
                  <a:pt x="2916542" y="1473626"/>
                  <a:pt x="2931886" y="1470792"/>
                  <a:pt x="2946400" y="1465954"/>
                </a:cubicBezTo>
                <a:cubicBezTo>
                  <a:pt x="2960914" y="1456278"/>
                  <a:pt x="2973235" y="1441938"/>
                  <a:pt x="2989943" y="1436925"/>
                </a:cubicBezTo>
                <a:cubicBezTo>
                  <a:pt x="3022711" y="1427095"/>
                  <a:pt x="3057333" y="1422411"/>
                  <a:pt x="3091543" y="1422411"/>
                </a:cubicBezTo>
                <a:cubicBezTo>
                  <a:pt x="3256109" y="1422411"/>
                  <a:pt x="3420534" y="1432087"/>
                  <a:pt x="3585029" y="1436925"/>
                </a:cubicBezTo>
                <a:cubicBezTo>
                  <a:pt x="4010117" y="1521944"/>
                  <a:pt x="3680840" y="1466790"/>
                  <a:pt x="4586515" y="1451439"/>
                </a:cubicBezTo>
                <a:cubicBezTo>
                  <a:pt x="4684894" y="1418647"/>
                  <a:pt x="4564868" y="1455770"/>
                  <a:pt x="4731658" y="1422411"/>
                </a:cubicBezTo>
                <a:cubicBezTo>
                  <a:pt x="4746660" y="1419411"/>
                  <a:pt x="4760489" y="1412099"/>
                  <a:pt x="4775200" y="1407896"/>
                </a:cubicBezTo>
                <a:cubicBezTo>
                  <a:pt x="4794381" y="1402416"/>
                  <a:pt x="4813632" y="1396950"/>
                  <a:pt x="4833258" y="1393382"/>
                </a:cubicBezTo>
                <a:cubicBezTo>
                  <a:pt x="4866917" y="1387262"/>
                  <a:pt x="4901113" y="1384492"/>
                  <a:pt x="4934858" y="1378868"/>
                </a:cubicBezTo>
                <a:cubicBezTo>
                  <a:pt x="4959192" y="1374812"/>
                  <a:pt x="4983496" y="1370337"/>
                  <a:pt x="5007429" y="1364354"/>
                </a:cubicBezTo>
                <a:cubicBezTo>
                  <a:pt x="5022272" y="1360643"/>
                  <a:pt x="5036037" y="1353158"/>
                  <a:pt x="5050972" y="1349839"/>
                </a:cubicBezTo>
                <a:cubicBezTo>
                  <a:pt x="5079700" y="1343455"/>
                  <a:pt x="5109029" y="1340163"/>
                  <a:pt x="5138058" y="1335325"/>
                </a:cubicBezTo>
                <a:lnTo>
                  <a:pt x="5268686" y="1291782"/>
                </a:lnTo>
                <a:lnTo>
                  <a:pt x="5312229" y="1277268"/>
                </a:lnTo>
                <a:lnTo>
                  <a:pt x="5355772" y="1262754"/>
                </a:lnTo>
                <a:cubicBezTo>
                  <a:pt x="5392470" y="1238288"/>
                  <a:pt x="5399934" y="1227796"/>
                  <a:pt x="5442858" y="1219211"/>
                </a:cubicBezTo>
                <a:cubicBezTo>
                  <a:pt x="5452346" y="1217313"/>
                  <a:pt x="5462210" y="1219211"/>
                  <a:pt x="5471886" y="1219211"/>
                </a:cubicBezTo>
                <a:lnTo>
                  <a:pt x="5500915" y="1219211"/>
                </a:lnTo>
                <a:lnTo>
                  <a:pt x="5660572" y="1204696"/>
                </a:lnTo>
                <a:cubicBezTo>
                  <a:pt x="5742752" y="1198826"/>
                  <a:pt x="5825168" y="1196501"/>
                  <a:pt x="5907315" y="1190182"/>
                </a:cubicBezTo>
                <a:cubicBezTo>
                  <a:pt x="5963309" y="1185875"/>
                  <a:pt x="6265432" y="1147587"/>
                  <a:pt x="6270172" y="1146639"/>
                </a:cubicBezTo>
                <a:cubicBezTo>
                  <a:pt x="6294362" y="1141801"/>
                  <a:pt x="6318322" y="1135614"/>
                  <a:pt x="6342743" y="1132125"/>
                </a:cubicBezTo>
                <a:cubicBezTo>
                  <a:pt x="6386114" y="1125929"/>
                  <a:pt x="6430001" y="1123807"/>
                  <a:pt x="6473372" y="1117611"/>
                </a:cubicBezTo>
                <a:cubicBezTo>
                  <a:pt x="6598193" y="1099779"/>
                  <a:pt x="6499439" y="1111093"/>
                  <a:pt x="6589486" y="1088582"/>
                </a:cubicBezTo>
                <a:cubicBezTo>
                  <a:pt x="6651758" y="1073014"/>
                  <a:pt x="6684435" y="1072496"/>
                  <a:pt x="6749143" y="1059554"/>
                </a:cubicBezTo>
                <a:cubicBezTo>
                  <a:pt x="6884887" y="1032405"/>
                  <a:pt x="6740076" y="1058191"/>
                  <a:pt x="6850743" y="1030525"/>
                </a:cubicBezTo>
                <a:cubicBezTo>
                  <a:pt x="6891304" y="1020385"/>
                  <a:pt x="6971591" y="1007964"/>
                  <a:pt x="7010400" y="1001496"/>
                </a:cubicBezTo>
                <a:cubicBezTo>
                  <a:pt x="7136125" y="951208"/>
                  <a:pt x="7031763" y="985842"/>
                  <a:pt x="7199086" y="957954"/>
                </a:cubicBezTo>
                <a:cubicBezTo>
                  <a:pt x="7218763" y="954675"/>
                  <a:pt x="7237517" y="947007"/>
                  <a:pt x="7257143" y="943439"/>
                </a:cubicBezTo>
                <a:cubicBezTo>
                  <a:pt x="7290802" y="937319"/>
                  <a:pt x="7324876" y="933763"/>
                  <a:pt x="7358743" y="928925"/>
                </a:cubicBezTo>
                <a:cubicBezTo>
                  <a:pt x="7380946" y="920044"/>
                  <a:pt x="7444517" y="892967"/>
                  <a:pt x="7474858" y="885382"/>
                </a:cubicBezTo>
                <a:cubicBezTo>
                  <a:pt x="7498791" y="879399"/>
                  <a:pt x="7523239" y="875706"/>
                  <a:pt x="7547429" y="870868"/>
                </a:cubicBezTo>
                <a:lnTo>
                  <a:pt x="7634515" y="783782"/>
                </a:lnTo>
                <a:cubicBezTo>
                  <a:pt x="7649814" y="768483"/>
                  <a:pt x="7651541" y="743728"/>
                  <a:pt x="7663543" y="725725"/>
                </a:cubicBezTo>
                <a:cubicBezTo>
                  <a:pt x="7680727" y="699949"/>
                  <a:pt x="7702248" y="677344"/>
                  <a:pt x="7721600" y="653154"/>
                </a:cubicBezTo>
                <a:cubicBezTo>
                  <a:pt x="7726438" y="638640"/>
                  <a:pt x="7727628" y="622341"/>
                  <a:pt x="7736115" y="609611"/>
                </a:cubicBezTo>
                <a:cubicBezTo>
                  <a:pt x="7747501" y="592532"/>
                  <a:pt x="7771321" y="584825"/>
                  <a:pt x="7779658" y="566068"/>
                </a:cubicBezTo>
                <a:cubicBezTo>
                  <a:pt x="7791610" y="539175"/>
                  <a:pt x="7785716" y="507170"/>
                  <a:pt x="7794172" y="478982"/>
                </a:cubicBezTo>
                <a:cubicBezTo>
                  <a:pt x="7800389" y="458258"/>
                  <a:pt x="7814677" y="440812"/>
                  <a:pt x="7823200" y="420925"/>
                </a:cubicBezTo>
                <a:cubicBezTo>
                  <a:pt x="7829227" y="406863"/>
                  <a:pt x="7828157" y="389329"/>
                  <a:pt x="7837715" y="377382"/>
                </a:cubicBezTo>
                <a:cubicBezTo>
                  <a:pt x="7853694" y="357409"/>
                  <a:pt x="7922175" y="330038"/>
                  <a:pt x="7939315" y="319325"/>
                </a:cubicBezTo>
                <a:cubicBezTo>
                  <a:pt x="8039737" y="256561"/>
                  <a:pt x="7955370" y="289782"/>
                  <a:pt x="8040915" y="261268"/>
                </a:cubicBezTo>
                <a:cubicBezTo>
                  <a:pt x="8116691" y="210750"/>
                  <a:pt x="8050796" y="246698"/>
                  <a:pt x="8157029" y="217725"/>
                </a:cubicBezTo>
                <a:cubicBezTo>
                  <a:pt x="8186550" y="209674"/>
                  <a:pt x="8214430" y="196117"/>
                  <a:pt x="8244115" y="188696"/>
                </a:cubicBezTo>
                <a:cubicBezTo>
                  <a:pt x="8272665" y="181558"/>
                  <a:pt x="8302424" y="180348"/>
                  <a:pt x="8331200" y="174182"/>
                </a:cubicBezTo>
                <a:cubicBezTo>
                  <a:pt x="8546742" y="127995"/>
                  <a:pt x="8347515" y="157630"/>
                  <a:pt x="8563429" y="130639"/>
                </a:cubicBezTo>
                <a:cubicBezTo>
                  <a:pt x="8662971" y="97459"/>
                  <a:pt x="8539411" y="136645"/>
                  <a:pt x="8679543" y="101611"/>
                </a:cubicBezTo>
                <a:cubicBezTo>
                  <a:pt x="8694386" y="97900"/>
                  <a:pt x="8708243" y="90807"/>
                  <a:pt x="8723086" y="87096"/>
                </a:cubicBezTo>
                <a:cubicBezTo>
                  <a:pt x="8805953" y="66379"/>
                  <a:pt x="8779217" y="80418"/>
                  <a:pt x="8853715" y="58068"/>
                </a:cubicBezTo>
                <a:cubicBezTo>
                  <a:pt x="9016789" y="9145"/>
                  <a:pt x="8864385" y="44252"/>
                  <a:pt x="9027886" y="14525"/>
                </a:cubicBezTo>
                <a:cubicBezTo>
                  <a:pt x="9112933" y="-938"/>
                  <a:pt x="9074272" y="11"/>
                  <a:pt x="9114972" y="11"/>
                </a:cubicBezTo>
                <a:lnTo>
                  <a:pt x="9114972" y="11"/>
                </a:lnTo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644211" y="1196752"/>
            <a:ext cx="6287626" cy="923330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altLang="zh-CN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Unit5  my day!</a:t>
            </a:r>
            <a:endParaRPr lang="zh-CN" alt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笑脸 2"/>
          <p:cNvSpPr/>
          <p:nvPr/>
        </p:nvSpPr>
        <p:spPr>
          <a:xfrm>
            <a:off x="1130908" y="260646"/>
            <a:ext cx="632780" cy="809697"/>
          </a:xfrm>
          <a:prstGeom prst="smileyFac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笑脸 13"/>
          <p:cNvSpPr/>
          <p:nvPr/>
        </p:nvSpPr>
        <p:spPr>
          <a:xfrm>
            <a:off x="123371" y="72555"/>
            <a:ext cx="716779" cy="781766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笑脸 14"/>
          <p:cNvSpPr/>
          <p:nvPr/>
        </p:nvSpPr>
        <p:spPr>
          <a:xfrm>
            <a:off x="2142823" y="100564"/>
            <a:ext cx="753898" cy="781766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云形 3"/>
          <p:cNvSpPr/>
          <p:nvPr/>
        </p:nvSpPr>
        <p:spPr>
          <a:xfrm>
            <a:off x="-61168" y="621072"/>
            <a:ext cx="3193008" cy="898542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流程图: 合并 15"/>
          <p:cNvSpPr/>
          <p:nvPr/>
        </p:nvSpPr>
        <p:spPr>
          <a:xfrm rot="3268210">
            <a:off x="7458667" y="298132"/>
            <a:ext cx="404248" cy="968650"/>
          </a:xfrm>
          <a:prstGeom prst="flowChartMerg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流程图: 合并 16"/>
          <p:cNvSpPr/>
          <p:nvPr/>
        </p:nvSpPr>
        <p:spPr>
          <a:xfrm rot="21218747">
            <a:off x="6041704" y="218488"/>
            <a:ext cx="365406" cy="997790"/>
          </a:xfrm>
          <a:prstGeom prst="flowChartMerg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流程图: 合并 17"/>
          <p:cNvSpPr/>
          <p:nvPr/>
        </p:nvSpPr>
        <p:spPr>
          <a:xfrm rot="18670716">
            <a:off x="3480434" y="307638"/>
            <a:ext cx="365406" cy="997790"/>
          </a:xfrm>
          <a:prstGeom prst="flowChartMerg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14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云形标注 6"/>
          <p:cNvSpPr/>
          <p:nvPr/>
        </p:nvSpPr>
        <p:spPr>
          <a:xfrm rot="180360">
            <a:off x="262620" y="1161479"/>
            <a:ext cx="7784458" cy="4197952"/>
          </a:xfrm>
          <a:prstGeom prst="cloudCallou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763688" y="1916832"/>
            <a:ext cx="53915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9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</a:t>
            </a:r>
            <a:r>
              <a:rPr lang="en-US" altLang="zh-CN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hank you !</a:t>
            </a:r>
            <a:endParaRPr lang="zh-CN" alt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直角三角形 7"/>
          <p:cNvSpPr/>
          <p:nvPr/>
        </p:nvSpPr>
        <p:spPr>
          <a:xfrm>
            <a:off x="0" y="5597711"/>
            <a:ext cx="1084245" cy="126028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 rot="5400000">
            <a:off x="-58942" y="58942"/>
            <a:ext cx="1084797" cy="9669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rot="16200000">
            <a:off x="8131910" y="5812673"/>
            <a:ext cx="1084797" cy="9669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rot="10800000">
            <a:off x="8059203" y="0"/>
            <a:ext cx="1084797" cy="9669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687657" y="4842089"/>
            <a:ext cx="789518" cy="720080"/>
          </a:xfrm>
          <a:prstGeom prst="ellipse">
            <a:avLst/>
          </a:prstGeom>
          <a:gradFill flip="none" rotWithShape="1">
            <a:gsLst>
              <a:gs pos="0">
                <a:schemeClr val="accent6">
                  <a:tint val="66000"/>
                  <a:satMod val="160000"/>
                </a:schemeClr>
              </a:gs>
              <a:gs pos="50000">
                <a:schemeClr val="accent6">
                  <a:tint val="44500"/>
                  <a:satMod val="160000"/>
                </a:schemeClr>
              </a:gs>
              <a:gs pos="100000">
                <a:schemeClr val="accent6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491880" y="5393690"/>
            <a:ext cx="789518" cy="72008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4539" y="6113770"/>
            <a:ext cx="789518" cy="72008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148064" y="6113770"/>
            <a:ext cx="789518" cy="720080"/>
          </a:xfrm>
          <a:prstGeom prst="ellipse">
            <a:avLst/>
          </a:prstGeom>
          <a:gradFill flip="none" rotWithShape="1">
            <a:gsLst>
              <a:gs pos="0">
                <a:schemeClr val="accent6">
                  <a:tint val="66000"/>
                  <a:satMod val="160000"/>
                </a:schemeClr>
              </a:gs>
              <a:gs pos="50000">
                <a:schemeClr val="accent6">
                  <a:tint val="44500"/>
                  <a:satMod val="160000"/>
                </a:schemeClr>
              </a:gs>
              <a:gs pos="100000">
                <a:schemeClr val="accent6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2154" y="4706342"/>
            <a:ext cx="789518" cy="72008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154849" y="5687231"/>
            <a:ext cx="789518" cy="72008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084245" y="5493709"/>
            <a:ext cx="789518" cy="72008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354482" y="3966562"/>
            <a:ext cx="789518" cy="72008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47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470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7</Words>
  <Application>Microsoft Office PowerPoint</Application>
  <PresentationFormat>全屏显示(4:3)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2016-07-05T13:26:03Z</dcterms:created>
  <dcterms:modified xsi:type="dcterms:W3CDTF">2016-07-05T14:17:06Z</dcterms:modified>
</cp:coreProperties>
</file>