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2" d="100"/>
          <a:sy n="92" d="100"/>
        </p:scale>
        <p:origin x="-942" y="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A1831-D553-4495-AB91-24D333DECCAC}" type="datetimeFigureOut">
              <a:rPr lang="zh-CN" altLang="en-US" smtClean="0"/>
              <a:pPr/>
              <a:t>2015/6/24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F3E4D-49B5-4D2D-800A-DF7B073473D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94704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A1831-D553-4495-AB91-24D333DECCAC}" type="datetimeFigureOut">
              <a:rPr lang="zh-CN" altLang="en-US" smtClean="0"/>
              <a:pPr/>
              <a:t>2015/6/24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F3E4D-49B5-4D2D-800A-DF7B073473D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0471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A1831-D553-4495-AB91-24D333DECCAC}" type="datetimeFigureOut">
              <a:rPr lang="zh-CN" altLang="en-US" smtClean="0"/>
              <a:pPr/>
              <a:t>2015/6/24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F3E4D-49B5-4D2D-800A-DF7B073473D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9359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A1831-D553-4495-AB91-24D333DECCAC}" type="datetimeFigureOut">
              <a:rPr lang="zh-CN" altLang="en-US" smtClean="0"/>
              <a:pPr/>
              <a:t>2015/6/24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F3E4D-49B5-4D2D-800A-DF7B073473D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58128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A1831-D553-4495-AB91-24D333DECCAC}" type="datetimeFigureOut">
              <a:rPr lang="zh-CN" altLang="en-US" smtClean="0"/>
              <a:pPr/>
              <a:t>2015/6/24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F3E4D-49B5-4D2D-800A-DF7B073473D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75090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A1831-D553-4495-AB91-24D333DECCAC}" type="datetimeFigureOut">
              <a:rPr lang="zh-CN" altLang="en-US" smtClean="0"/>
              <a:pPr/>
              <a:t>2015/6/24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F3E4D-49B5-4D2D-800A-DF7B073473D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7535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A1831-D553-4495-AB91-24D333DECCAC}" type="datetimeFigureOut">
              <a:rPr lang="zh-CN" altLang="en-US" smtClean="0"/>
              <a:pPr/>
              <a:t>2015/6/24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F3E4D-49B5-4D2D-800A-DF7B073473D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98822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A1831-D553-4495-AB91-24D333DECCAC}" type="datetimeFigureOut">
              <a:rPr lang="zh-CN" altLang="en-US" smtClean="0"/>
              <a:pPr/>
              <a:t>2015/6/24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F3E4D-49B5-4D2D-800A-DF7B073473D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1257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A1831-D553-4495-AB91-24D333DECCAC}" type="datetimeFigureOut">
              <a:rPr lang="zh-CN" altLang="en-US" smtClean="0"/>
              <a:pPr/>
              <a:t>2015/6/24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F3E4D-49B5-4D2D-800A-DF7B073473D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34614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A1831-D553-4495-AB91-24D333DECCAC}" type="datetimeFigureOut">
              <a:rPr lang="zh-CN" altLang="en-US" smtClean="0"/>
              <a:pPr/>
              <a:t>2015/6/24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F3E4D-49B5-4D2D-800A-DF7B073473D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745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A1831-D553-4495-AB91-24D333DECCAC}" type="datetimeFigureOut">
              <a:rPr lang="zh-CN" altLang="en-US" smtClean="0"/>
              <a:pPr/>
              <a:t>2015/6/24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0F3E4D-49B5-4D2D-800A-DF7B073473D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5112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CA1831-D553-4495-AB91-24D333DECCAC}" type="datetimeFigureOut">
              <a:rPr lang="zh-CN" altLang="en-US" smtClean="0"/>
              <a:pPr/>
              <a:t>2015/6/24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0F3E4D-49B5-4D2D-800A-DF7B073473D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4363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现代教育技术公共课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b="1" dirty="0" smtClean="0"/>
              <a:t>实践一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2355217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1143000"/>
          </a:xfrm>
        </p:spPr>
        <p:txBody>
          <a:bodyPr/>
          <a:lstStyle/>
          <a:p>
            <a:r>
              <a:rPr lang="zh-CN" altLang="en-US" dirty="0" smtClean="0"/>
              <a:t>任务一：特殊符号输入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483113"/>
          </a:xfrm>
        </p:spPr>
        <p:txBody>
          <a:bodyPr/>
          <a:lstStyle/>
          <a:p>
            <a:r>
              <a:rPr lang="en-US" altLang="zh-CN" dirty="0" smtClean="0"/>
              <a:t>Si     O</a:t>
            </a:r>
          </a:p>
          <a:p>
            <a:r>
              <a:rPr lang="en-US" altLang="zh-CN" dirty="0"/>
              <a:t> </a:t>
            </a:r>
            <a:endParaRPr lang="en-US" altLang="zh-CN" dirty="0" smtClean="0"/>
          </a:p>
          <a:p>
            <a:r>
              <a:rPr lang="zh-CN" altLang="en-US" dirty="0" smtClean="0"/>
              <a:t>陆</a:t>
            </a:r>
            <a:endParaRPr lang="en-US" altLang="zh-CN" dirty="0" smtClean="0"/>
          </a:p>
          <a:p>
            <a:r>
              <a:rPr lang="zh-CN" altLang="en-US" dirty="0" smtClean="0"/>
              <a:t>     </a:t>
            </a:r>
            <a:endParaRPr lang="zh-CN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143108" y="1500174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-2</a:t>
            </a:r>
            <a:endParaRPr lang="zh-CN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857224" y="2571744"/>
            <a:ext cx="4837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err="1" smtClean="0"/>
              <a:t>lu</a:t>
            </a:r>
            <a:endParaRPr lang="zh-CN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857224" y="1500174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+4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49533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任务二：文字变图片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3777283"/>
          </a:xfrm>
        </p:spPr>
        <p:txBody>
          <a:bodyPr/>
          <a:lstStyle/>
          <a:p>
            <a:r>
              <a:rPr lang="zh-CN" altLang="en-US" dirty="0" smtClean="0"/>
              <a:t>文字变图片</a:t>
            </a:r>
            <a:endParaRPr lang="en-US" altLang="zh-CN" dirty="0" smtClean="0"/>
          </a:p>
          <a:p>
            <a:endParaRPr lang="zh-CN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889" y="3213360"/>
            <a:ext cx="2852737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1669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88d83c1e4a70f0dd-e86512a2ee067261-be4a6ad3330bf52057260d13f82f30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任务三：图片上文字显示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r>
              <a:rPr lang="zh-CN" altLang="en-US" sz="1900" b="1" dirty="0" smtClean="0">
                <a:solidFill>
                  <a:srgbClr val="002060"/>
                </a:solidFill>
              </a:rPr>
              <a:t>康熙     </a:t>
            </a:r>
          </a:p>
          <a:p>
            <a:pPr algn="r"/>
            <a:r>
              <a:rPr lang="zh-CN" altLang="en-US" sz="1900" b="1" dirty="0" smtClean="0">
                <a:solidFill>
                  <a:srgbClr val="002060"/>
                </a:solidFill>
              </a:rPr>
              <a:t>台高数仞凤凰来</a:t>
            </a:r>
          </a:p>
          <a:p>
            <a:pPr algn="r"/>
            <a:r>
              <a:rPr lang="zh-CN" altLang="en-US" sz="1900" b="1" dirty="0" smtClean="0">
                <a:solidFill>
                  <a:srgbClr val="002060"/>
                </a:solidFill>
              </a:rPr>
              <a:t>身入云天石磴开</a:t>
            </a:r>
          </a:p>
          <a:p>
            <a:pPr algn="r"/>
            <a:r>
              <a:rPr lang="zh-CN" altLang="en-US" sz="1900" b="1" dirty="0" smtClean="0">
                <a:solidFill>
                  <a:srgbClr val="002060"/>
                </a:solidFill>
              </a:rPr>
              <a:t>岚气拥时平殿角</a:t>
            </a:r>
          </a:p>
          <a:p>
            <a:pPr algn="r"/>
            <a:r>
              <a:rPr lang="zh-CN" altLang="en-US" sz="1900" b="1" dirty="0" smtClean="0">
                <a:solidFill>
                  <a:srgbClr val="002060"/>
                </a:solidFill>
              </a:rPr>
              <a:t>烟波阔处绝尘埃</a:t>
            </a:r>
          </a:p>
          <a:p>
            <a:pPr algn="r"/>
            <a:r>
              <a:rPr lang="zh-CN" altLang="en-US" sz="1900" b="1" dirty="0" smtClean="0">
                <a:solidFill>
                  <a:srgbClr val="002060"/>
                </a:solidFill>
              </a:rPr>
              <a:t>西连山势窗飞翠</a:t>
            </a:r>
          </a:p>
          <a:p>
            <a:pPr algn="r"/>
            <a:r>
              <a:rPr lang="zh-CN" altLang="en-US" sz="1900" b="1" dirty="0" smtClean="0">
                <a:solidFill>
                  <a:srgbClr val="002060"/>
                </a:solidFill>
              </a:rPr>
              <a:t>南听渔歌月满怀</a:t>
            </a:r>
          </a:p>
          <a:p>
            <a:pPr algn="r"/>
            <a:r>
              <a:rPr lang="zh-CN" altLang="en-US" sz="1900" b="1" dirty="0" smtClean="0">
                <a:solidFill>
                  <a:srgbClr val="002060"/>
                </a:solidFill>
              </a:rPr>
              <a:t>莫负凭栏霄汉伴</a:t>
            </a:r>
          </a:p>
          <a:p>
            <a:pPr algn="r"/>
            <a:r>
              <a:rPr lang="zh-CN" altLang="en-US" sz="1900" b="1" dirty="0" smtClean="0">
                <a:solidFill>
                  <a:srgbClr val="002060"/>
                </a:solidFill>
              </a:rPr>
              <a:t>湖光山色任徘徊 </a:t>
            </a:r>
          </a:p>
          <a:p>
            <a:pPr algn="r"/>
            <a:r>
              <a:rPr lang="zh-CN" altLang="en-US" sz="1900" dirty="0" smtClean="0"/>
              <a:t> </a:t>
            </a:r>
          </a:p>
          <a:p>
            <a:pPr algn="ctr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45733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0" y="-5680"/>
            <a:ext cx="9145016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3568" y="1988840"/>
            <a:ext cx="3240360" cy="52322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淮南师范学院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603807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TextBox 5"/>
          <p:cNvSpPr txBox="1"/>
          <p:nvPr/>
        </p:nvSpPr>
        <p:spPr>
          <a:xfrm>
            <a:off x="827584" y="692696"/>
            <a:ext cx="3528392" cy="212365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LeftDown"/>
              <a:lightRig rig="threePt" dir="t"/>
            </a:scene3d>
          </a:bodyPr>
          <a:lstStyle/>
          <a:p>
            <a:r>
              <a:rPr lang="zh-CN" altLang="en-US" sz="4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淮南</a:t>
            </a:r>
            <a:r>
              <a:rPr lang="zh-CN" altLang="en-US" sz="4400" dirty="0" smtClean="0">
                <a:solidFill>
                  <a:srgbClr val="FF0000"/>
                </a:solidFill>
              </a:rPr>
              <a:t>师院</a:t>
            </a:r>
            <a:endParaRPr lang="en-US" altLang="zh-CN" sz="4400" dirty="0" smtClean="0">
              <a:solidFill>
                <a:srgbClr val="FF0000"/>
              </a:solidFill>
            </a:endParaRPr>
          </a:p>
          <a:p>
            <a:r>
              <a:rPr lang="zh-CN" altLang="en-US" sz="4400" dirty="0" smtClean="0">
                <a:solidFill>
                  <a:srgbClr val="FF0000"/>
                </a:solidFill>
              </a:rPr>
              <a:t>小湖风景优美</a:t>
            </a:r>
            <a:endParaRPr lang="zh-CN" altLang="en-US" sz="4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9143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89</Words>
  <Application>Microsoft Office PowerPoint</Application>
  <PresentationFormat>全屏显示(4:3)</PresentationFormat>
  <Paragraphs>26</Paragraphs>
  <Slides>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7" baseType="lpstr">
      <vt:lpstr>Office 主题​​</vt:lpstr>
      <vt:lpstr>现代教育技术公共课</vt:lpstr>
      <vt:lpstr>任务一：特殊符号输入</vt:lpstr>
      <vt:lpstr>任务二：文字变图片</vt:lpstr>
      <vt:lpstr>任务三：图片上文字显示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tt</dc:creator>
  <cp:lastModifiedBy>tt</cp:lastModifiedBy>
  <cp:revision>9</cp:revision>
  <dcterms:created xsi:type="dcterms:W3CDTF">2015-06-14T06:50:25Z</dcterms:created>
  <dcterms:modified xsi:type="dcterms:W3CDTF">2015-06-24T06:20:43Z</dcterms:modified>
</cp:coreProperties>
</file>