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FC7428-7F51-4862-92AD-8098747C3C6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AD4F9A38-1F3A-4EF1-B5A1-0600B4E825EE}">
      <dgm:prSet phldrT="[文本]"/>
      <dgm:spPr/>
      <dgm:t>
        <a:bodyPr/>
        <a:lstStyle/>
        <a:p>
          <a:endParaRPr lang="en-US" altLang="zh-CN" dirty="0" smtClean="0"/>
        </a:p>
        <a:p>
          <a:r>
            <a:rPr lang="zh-CN" altLang="en-US" dirty="0" smtClean="0"/>
            <a:t>销量排行</a:t>
          </a:r>
          <a:endParaRPr lang="zh-CN" altLang="en-US" dirty="0"/>
        </a:p>
      </dgm:t>
    </dgm:pt>
    <dgm:pt modelId="{23E5526A-1A5D-44ED-BBF6-589CB1147457}" type="parTrans" cxnId="{D18BDE57-6EE1-449D-858A-950F7501A419}">
      <dgm:prSet/>
      <dgm:spPr/>
      <dgm:t>
        <a:bodyPr/>
        <a:lstStyle/>
        <a:p>
          <a:endParaRPr lang="zh-CN" altLang="en-US"/>
        </a:p>
      </dgm:t>
    </dgm:pt>
    <dgm:pt modelId="{28ECE572-1F5F-4723-9871-BEA2F4DD77CF}" type="sibTrans" cxnId="{D18BDE57-6EE1-449D-858A-950F7501A419}">
      <dgm:prSet/>
      <dgm:spPr/>
      <dgm:t>
        <a:bodyPr/>
        <a:lstStyle/>
        <a:p>
          <a:endParaRPr lang="zh-CN" altLang="en-US"/>
        </a:p>
      </dgm:t>
    </dgm:pt>
    <dgm:pt modelId="{4F5BB0F2-9260-46E6-A891-62E824743D5C}">
      <dgm:prSet phldrT="[文本]" custT="1"/>
      <dgm:spPr/>
      <dgm:t>
        <a:bodyPr/>
        <a:lstStyle/>
        <a:p>
          <a:r>
            <a:rPr lang="zh-CN" altLang="en-US" sz="2400" dirty="0" smtClean="0"/>
            <a:t>服装家居饰品类</a:t>
          </a:r>
          <a:endParaRPr lang="zh-CN" altLang="en-US" sz="2400" dirty="0"/>
        </a:p>
      </dgm:t>
    </dgm:pt>
    <dgm:pt modelId="{E48EF0B1-CE68-47DA-9BD8-55BB1787F926}" type="parTrans" cxnId="{AB72CAA3-7FC2-4A4A-8646-A675ADC5A75E}">
      <dgm:prSet/>
      <dgm:spPr/>
      <dgm:t>
        <a:bodyPr/>
        <a:lstStyle/>
        <a:p>
          <a:endParaRPr lang="zh-CN" altLang="en-US"/>
        </a:p>
      </dgm:t>
    </dgm:pt>
    <dgm:pt modelId="{5F938F11-B6B9-4E6C-B3D5-7EAB59C4A4A7}" type="sibTrans" cxnId="{AB72CAA3-7FC2-4A4A-8646-A675ADC5A75E}">
      <dgm:prSet/>
      <dgm:spPr/>
      <dgm:t>
        <a:bodyPr/>
        <a:lstStyle/>
        <a:p>
          <a:endParaRPr lang="zh-CN" altLang="en-US"/>
        </a:p>
      </dgm:t>
    </dgm:pt>
    <dgm:pt modelId="{AAA0DB9B-342D-45C6-A6E4-F9307594626D}">
      <dgm:prSet phldrT="[文本]" custT="1"/>
      <dgm:spPr/>
      <dgm:t>
        <a:bodyPr/>
        <a:lstStyle/>
        <a:p>
          <a:r>
            <a:rPr lang="zh-CN" altLang="en-US" sz="2400" dirty="0" smtClean="0"/>
            <a:t>书籍音响制品类</a:t>
          </a:r>
          <a:endParaRPr lang="zh-CN" altLang="en-US" sz="2400" dirty="0"/>
        </a:p>
      </dgm:t>
    </dgm:pt>
    <dgm:pt modelId="{8C2889E5-5BC4-4B79-99E4-5317275881EA}" type="parTrans" cxnId="{1D7F8380-DCA3-499F-A31E-17506C6E0971}">
      <dgm:prSet/>
      <dgm:spPr/>
      <dgm:t>
        <a:bodyPr/>
        <a:lstStyle/>
        <a:p>
          <a:endParaRPr lang="zh-CN" altLang="en-US"/>
        </a:p>
      </dgm:t>
    </dgm:pt>
    <dgm:pt modelId="{4F818108-4A33-446E-B373-9BBCA34DA33D}" type="sibTrans" cxnId="{1D7F8380-DCA3-499F-A31E-17506C6E0971}">
      <dgm:prSet/>
      <dgm:spPr/>
      <dgm:t>
        <a:bodyPr/>
        <a:lstStyle/>
        <a:p>
          <a:endParaRPr lang="zh-CN" altLang="en-US"/>
        </a:p>
      </dgm:t>
    </dgm:pt>
    <dgm:pt modelId="{862A5665-F527-4FAF-92A4-87B42EE172FE}">
      <dgm:prSet phldrT="[文本]" custT="1"/>
      <dgm:spPr/>
      <dgm:t>
        <a:bodyPr/>
        <a:lstStyle/>
        <a:p>
          <a:r>
            <a:rPr lang="zh-CN" altLang="en-US" sz="2400" dirty="0" smtClean="0"/>
            <a:t>化妆品类</a:t>
          </a:r>
          <a:endParaRPr lang="zh-CN" altLang="en-US" sz="2400" dirty="0"/>
        </a:p>
      </dgm:t>
    </dgm:pt>
    <dgm:pt modelId="{FBB0EF73-57B4-49C1-ADCB-8D80C40FB977}" type="parTrans" cxnId="{92F67820-7E01-4E28-AE3C-2B27A16DDA57}">
      <dgm:prSet/>
      <dgm:spPr/>
      <dgm:t>
        <a:bodyPr/>
        <a:lstStyle/>
        <a:p>
          <a:endParaRPr lang="zh-CN" altLang="en-US"/>
        </a:p>
      </dgm:t>
    </dgm:pt>
    <dgm:pt modelId="{26E802A4-81E4-4A94-A8FA-92DDDAEC7B1F}" type="sibTrans" cxnId="{92F67820-7E01-4E28-AE3C-2B27A16DDA57}">
      <dgm:prSet/>
      <dgm:spPr/>
      <dgm:t>
        <a:bodyPr/>
        <a:lstStyle/>
        <a:p>
          <a:endParaRPr lang="zh-CN" altLang="en-US"/>
        </a:p>
      </dgm:t>
    </dgm:pt>
    <dgm:pt modelId="{87A410D5-07C3-42C1-91BD-22E5F627F6D7}" type="pres">
      <dgm:prSet presAssocID="{E3FC7428-7F51-4862-92AD-8098747C3C64}" presName="vert0" presStyleCnt="0">
        <dgm:presLayoutVars>
          <dgm:dir/>
          <dgm:animOne val="branch"/>
          <dgm:animLvl val="lvl"/>
        </dgm:presLayoutVars>
      </dgm:prSet>
      <dgm:spPr/>
    </dgm:pt>
    <dgm:pt modelId="{2E6DE1F7-8EC0-4DA5-B753-7A84A5F9510B}" type="pres">
      <dgm:prSet presAssocID="{AD4F9A38-1F3A-4EF1-B5A1-0600B4E825EE}" presName="thickLine" presStyleLbl="alignNode1" presStyleIdx="0" presStyleCnt="1"/>
      <dgm:spPr/>
    </dgm:pt>
    <dgm:pt modelId="{4DFC6164-6E6A-4BD0-B7DA-198533C156AF}" type="pres">
      <dgm:prSet presAssocID="{AD4F9A38-1F3A-4EF1-B5A1-0600B4E825EE}" presName="horz1" presStyleCnt="0"/>
      <dgm:spPr/>
    </dgm:pt>
    <dgm:pt modelId="{7BD55FB5-020E-48CE-B6D9-2F90BFEA898A}" type="pres">
      <dgm:prSet presAssocID="{AD4F9A38-1F3A-4EF1-B5A1-0600B4E825EE}" presName="tx1" presStyleLbl="revTx" presStyleIdx="0" presStyleCnt="4"/>
      <dgm:spPr/>
      <dgm:t>
        <a:bodyPr/>
        <a:lstStyle/>
        <a:p>
          <a:endParaRPr lang="zh-CN" altLang="en-US"/>
        </a:p>
      </dgm:t>
    </dgm:pt>
    <dgm:pt modelId="{BC30645B-6552-428D-A0E3-F0A62A5E96FF}" type="pres">
      <dgm:prSet presAssocID="{AD4F9A38-1F3A-4EF1-B5A1-0600B4E825EE}" presName="vert1" presStyleCnt="0"/>
      <dgm:spPr/>
    </dgm:pt>
    <dgm:pt modelId="{2A70C466-AC9F-411A-B044-681B52D0D3CF}" type="pres">
      <dgm:prSet presAssocID="{4F5BB0F2-9260-46E6-A891-62E824743D5C}" presName="vertSpace2a" presStyleCnt="0"/>
      <dgm:spPr/>
    </dgm:pt>
    <dgm:pt modelId="{9FCFDF9F-37CA-4B6B-AF18-88DDD9809CC7}" type="pres">
      <dgm:prSet presAssocID="{4F5BB0F2-9260-46E6-A891-62E824743D5C}" presName="horz2" presStyleCnt="0"/>
      <dgm:spPr/>
    </dgm:pt>
    <dgm:pt modelId="{5FC27AB0-D2AC-4CC4-B85F-B6CD466E8FF0}" type="pres">
      <dgm:prSet presAssocID="{4F5BB0F2-9260-46E6-A891-62E824743D5C}" presName="horzSpace2" presStyleCnt="0"/>
      <dgm:spPr/>
    </dgm:pt>
    <dgm:pt modelId="{B3E520B9-EEAC-4AD6-9490-4A28019ECA81}" type="pres">
      <dgm:prSet presAssocID="{4F5BB0F2-9260-46E6-A891-62E824743D5C}" presName="tx2" presStyleLbl="revTx" presStyleIdx="1" presStyleCnt="4"/>
      <dgm:spPr/>
      <dgm:t>
        <a:bodyPr/>
        <a:lstStyle/>
        <a:p>
          <a:endParaRPr lang="zh-CN" altLang="en-US"/>
        </a:p>
      </dgm:t>
    </dgm:pt>
    <dgm:pt modelId="{484DFFCC-D514-4652-A3D2-EA459C5EE1FF}" type="pres">
      <dgm:prSet presAssocID="{4F5BB0F2-9260-46E6-A891-62E824743D5C}" presName="vert2" presStyleCnt="0"/>
      <dgm:spPr/>
    </dgm:pt>
    <dgm:pt modelId="{1608A4A7-769B-4F68-865A-E7F4F455761C}" type="pres">
      <dgm:prSet presAssocID="{4F5BB0F2-9260-46E6-A891-62E824743D5C}" presName="thinLine2b" presStyleLbl="callout" presStyleIdx="0" presStyleCnt="3"/>
      <dgm:spPr/>
    </dgm:pt>
    <dgm:pt modelId="{D8A46A88-88DA-4EE3-851A-C8E59F48B079}" type="pres">
      <dgm:prSet presAssocID="{4F5BB0F2-9260-46E6-A891-62E824743D5C}" presName="vertSpace2b" presStyleCnt="0"/>
      <dgm:spPr/>
    </dgm:pt>
    <dgm:pt modelId="{6E5E1ECD-C4AF-4D05-87A5-346A1E6DA434}" type="pres">
      <dgm:prSet presAssocID="{AAA0DB9B-342D-45C6-A6E4-F9307594626D}" presName="horz2" presStyleCnt="0"/>
      <dgm:spPr/>
    </dgm:pt>
    <dgm:pt modelId="{32A6E786-A3D3-4567-B2AD-C35A70C57A27}" type="pres">
      <dgm:prSet presAssocID="{AAA0DB9B-342D-45C6-A6E4-F9307594626D}" presName="horzSpace2" presStyleCnt="0"/>
      <dgm:spPr/>
    </dgm:pt>
    <dgm:pt modelId="{1995E4FE-D56E-459F-BFDE-FC89821C5907}" type="pres">
      <dgm:prSet presAssocID="{AAA0DB9B-342D-45C6-A6E4-F9307594626D}" presName="tx2" presStyleLbl="revTx" presStyleIdx="2" presStyleCnt="4"/>
      <dgm:spPr/>
    </dgm:pt>
    <dgm:pt modelId="{8126DA07-4146-4B2B-8CF3-D31A30DA3987}" type="pres">
      <dgm:prSet presAssocID="{AAA0DB9B-342D-45C6-A6E4-F9307594626D}" presName="vert2" presStyleCnt="0"/>
      <dgm:spPr/>
    </dgm:pt>
    <dgm:pt modelId="{2BC8B444-CFB8-4E45-BAD1-AAA3347030A1}" type="pres">
      <dgm:prSet presAssocID="{AAA0DB9B-342D-45C6-A6E4-F9307594626D}" presName="thinLine2b" presStyleLbl="callout" presStyleIdx="1" presStyleCnt="3"/>
      <dgm:spPr/>
    </dgm:pt>
    <dgm:pt modelId="{14AAAFE7-8CD8-4EEF-8D1E-303048E365C3}" type="pres">
      <dgm:prSet presAssocID="{AAA0DB9B-342D-45C6-A6E4-F9307594626D}" presName="vertSpace2b" presStyleCnt="0"/>
      <dgm:spPr/>
    </dgm:pt>
    <dgm:pt modelId="{83B479E0-11C3-48B1-B039-05F2693D22B1}" type="pres">
      <dgm:prSet presAssocID="{862A5665-F527-4FAF-92A4-87B42EE172FE}" presName="horz2" presStyleCnt="0"/>
      <dgm:spPr/>
    </dgm:pt>
    <dgm:pt modelId="{4ED9F55B-D1E0-45BA-BA17-CDEDB2FC206A}" type="pres">
      <dgm:prSet presAssocID="{862A5665-F527-4FAF-92A4-87B42EE172FE}" presName="horzSpace2" presStyleCnt="0"/>
      <dgm:spPr/>
    </dgm:pt>
    <dgm:pt modelId="{AC3314AE-19F3-4E43-B4D1-9A68ECB9725B}" type="pres">
      <dgm:prSet presAssocID="{862A5665-F527-4FAF-92A4-87B42EE172FE}" presName="tx2" presStyleLbl="revTx" presStyleIdx="3" presStyleCnt="4"/>
      <dgm:spPr/>
    </dgm:pt>
    <dgm:pt modelId="{E9F38AC4-B115-46A3-ABDE-6E6EB9E721B4}" type="pres">
      <dgm:prSet presAssocID="{862A5665-F527-4FAF-92A4-87B42EE172FE}" presName="vert2" presStyleCnt="0"/>
      <dgm:spPr/>
    </dgm:pt>
    <dgm:pt modelId="{6EFB8DB8-BDE6-48E2-8FD5-6617E390E6A6}" type="pres">
      <dgm:prSet presAssocID="{862A5665-F527-4FAF-92A4-87B42EE172FE}" presName="thinLine2b" presStyleLbl="callout" presStyleIdx="2" presStyleCnt="3"/>
      <dgm:spPr/>
    </dgm:pt>
    <dgm:pt modelId="{6C4CC2BD-949F-4EC7-8CAC-E389E7186532}" type="pres">
      <dgm:prSet presAssocID="{862A5665-F527-4FAF-92A4-87B42EE172FE}" presName="vertSpace2b" presStyleCnt="0"/>
      <dgm:spPr/>
    </dgm:pt>
  </dgm:ptLst>
  <dgm:cxnLst>
    <dgm:cxn modelId="{7C305A50-5D93-4CEF-A5C2-89F6C9A8BA08}" type="presOf" srcId="{4F5BB0F2-9260-46E6-A891-62E824743D5C}" destId="{B3E520B9-EEAC-4AD6-9490-4A28019ECA81}" srcOrd="0" destOrd="0" presId="urn:microsoft.com/office/officeart/2008/layout/LinedList"/>
    <dgm:cxn modelId="{AB72CAA3-7FC2-4A4A-8646-A675ADC5A75E}" srcId="{AD4F9A38-1F3A-4EF1-B5A1-0600B4E825EE}" destId="{4F5BB0F2-9260-46E6-A891-62E824743D5C}" srcOrd="0" destOrd="0" parTransId="{E48EF0B1-CE68-47DA-9BD8-55BB1787F926}" sibTransId="{5F938F11-B6B9-4E6C-B3D5-7EAB59C4A4A7}"/>
    <dgm:cxn modelId="{1D7F8380-DCA3-499F-A31E-17506C6E0971}" srcId="{AD4F9A38-1F3A-4EF1-B5A1-0600B4E825EE}" destId="{AAA0DB9B-342D-45C6-A6E4-F9307594626D}" srcOrd="1" destOrd="0" parTransId="{8C2889E5-5BC4-4B79-99E4-5317275881EA}" sibTransId="{4F818108-4A33-446E-B373-9BBCA34DA33D}"/>
    <dgm:cxn modelId="{B272998C-6944-4EF9-9E10-AACC4F35F524}" type="presOf" srcId="{AD4F9A38-1F3A-4EF1-B5A1-0600B4E825EE}" destId="{7BD55FB5-020E-48CE-B6D9-2F90BFEA898A}" srcOrd="0" destOrd="0" presId="urn:microsoft.com/office/officeart/2008/layout/LinedList"/>
    <dgm:cxn modelId="{05E5F03F-A13F-43BB-B783-C35CF9483D8E}" type="presOf" srcId="{862A5665-F527-4FAF-92A4-87B42EE172FE}" destId="{AC3314AE-19F3-4E43-B4D1-9A68ECB9725B}" srcOrd="0" destOrd="0" presId="urn:microsoft.com/office/officeart/2008/layout/LinedList"/>
    <dgm:cxn modelId="{D18BDE57-6EE1-449D-858A-950F7501A419}" srcId="{E3FC7428-7F51-4862-92AD-8098747C3C64}" destId="{AD4F9A38-1F3A-4EF1-B5A1-0600B4E825EE}" srcOrd="0" destOrd="0" parTransId="{23E5526A-1A5D-44ED-BBF6-589CB1147457}" sibTransId="{28ECE572-1F5F-4723-9871-BEA2F4DD77CF}"/>
    <dgm:cxn modelId="{92E78821-1633-41A2-A277-78DDC8A7F113}" type="presOf" srcId="{AAA0DB9B-342D-45C6-A6E4-F9307594626D}" destId="{1995E4FE-D56E-459F-BFDE-FC89821C5907}" srcOrd="0" destOrd="0" presId="urn:microsoft.com/office/officeart/2008/layout/LinedList"/>
    <dgm:cxn modelId="{92F67820-7E01-4E28-AE3C-2B27A16DDA57}" srcId="{AD4F9A38-1F3A-4EF1-B5A1-0600B4E825EE}" destId="{862A5665-F527-4FAF-92A4-87B42EE172FE}" srcOrd="2" destOrd="0" parTransId="{FBB0EF73-57B4-49C1-ADCB-8D80C40FB977}" sibTransId="{26E802A4-81E4-4A94-A8FA-92DDDAEC7B1F}"/>
    <dgm:cxn modelId="{474AD154-5797-4A88-8F02-B77091368018}" type="presOf" srcId="{E3FC7428-7F51-4862-92AD-8098747C3C64}" destId="{87A410D5-07C3-42C1-91BD-22E5F627F6D7}" srcOrd="0" destOrd="0" presId="urn:microsoft.com/office/officeart/2008/layout/LinedList"/>
    <dgm:cxn modelId="{856CE04F-A87F-4539-AAD9-A7E30E097129}" type="presParOf" srcId="{87A410D5-07C3-42C1-91BD-22E5F627F6D7}" destId="{2E6DE1F7-8EC0-4DA5-B753-7A84A5F9510B}" srcOrd="0" destOrd="0" presId="urn:microsoft.com/office/officeart/2008/layout/LinedList"/>
    <dgm:cxn modelId="{A94B8D2F-E4E2-4B15-9A8B-ECAA897BCC43}" type="presParOf" srcId="{87A410D5-07C3-42C1-91BD-22E5F627F6D7}" destId="{4DFC6164-6E6A-4BD0-B7DA-198533C156AF}" srcOrd="1" destOrd="0" presId="urn:microsoft.com/office/officeart/2008/layout/LinedList"/>
    <dgm:cxn modelId="{491C2AB9-33A5-4E3F-9282-90E0C3F04CB4}" type="presParOf" srcId="{4DFC6164-6E6A-4BD0-B7DA-198533C156AF}" destId="{7BD55FB5-020E-48CE-B6D9-2F90BFEA898A}" srcOrd="0" destOrd="0" presId="urn:microsoft.com/office/officeart/2008/layout/LinedList"/>
    <dgm:cxn modelId="{B2331374-8E73-41FB-A339-3A859BFD4246}" type="presParOf" srcId="{4DFC6164-6E6A-4BD0-B7DA-198533C156AF}" destId="{BC30645B-6552-428D-A0E3-F0A62A5E96FF}" srcOrd="1" destOrd="0" presId="urn:microsoft.com/office/officeart/2008/layout/LinedList"/>
    <dgm:cxn modelId="{95A5B146-D189-4570-92E5-70F781D81EF7}" type="presParOf" srcId="{BC30645B-6552-428D-A0E3-F0A62A5E96FF}" destId="{2A70C466-AC9F-411A-B044-681B52D0D3CF}" srcOrd="0" destOrd="0" presId="urn:microsoft.com/office/officeart/2008/layout/LinedList"/>
    <dgm:cxn modelId="{36870801-FCCF-422B-9ED7-1206747020DC}" type="presParOf" srcId="{BC30645B-6552-428D-A0E3-F0A62A5E96FF}" destId="{9FCFDF9F-37CA-4B6B-AF18-88DDD9809CC7}" srcOrd="1" destOrd="0" presId="urn:microsoft.com/office/officeart/2008/layout/LinedList"/>
    <dgm:cxn modelId="{A8DECF9E-0E48-46F2-9EDF-D951D20CA6E2}" type="presParOf" srcId="{9FCFDF9F-37CA-4B6B-AF18-88DDD9809CC7}" destId="{5FC27AB0-D2AC-4CC4-B85F-B6CD466E8FF0}" srcOrd="0" destOrd="0" presId="urn:microsoft.com/office/officeart/2008/layout/LinedList"/>
    <dgm:cxn modelId="{3D0341C1-C683-4F40-86FE-8FE6CD1AF33E}" type="presParOf" srcId="{9FCFDF9F-37CA-4B6B-AF18-88DDD9809CC7}" destId="{B3E520B9-EEAC-4AD6-9490-4A28019ECA81}" srcOrd="1" destOrd="0" presId="urn:microsoft.com/office/officeart/2008/layout/LinedList"/>
    <dgm:cxn modelId="{F5B47FED-BB3F-4AD5-BCBE-528E7D197F9A}" type="presParOf" srcId="{9FCFDF9F-37CA-4B6B-AF18-88DDD9809CC7}" destId="{484DFFCC-D514-4652-A3D2-EA459C5EE1FF}" srcOrd="2" destOrd="0" presId="urn:microsoft.com/office/officeart/2008/layout/LinedList"/>
    <dgm:cxn modelId="{68FDED74-ECB1-4545-B89D-816C126DEA0C}" type="presParOf" srcId="{BC30645B-6552-428D-A0E3-F0A62A5E96FF}" destId="{1608A4A7-769B-4F68-865A-E7F4F455761C}" srcOrd="2" destOrd="0" presId="urn:microsoft.com/office/officeart/2008/layout/LinedList"/>
    <dgm:cxn modelId="{00099994-6C2D-41EF-A706-3303A6D33F3A}" type="presParOf" srcId="{BC30645B-6552-428D-A0E3-F0A62A5E96FF}" destId="{D8A46A88-88DA-4EE3-851A-C8E59F48B079}" srcOrd="3" destOrd="0" presId="urn:microsoft.com/office/officeart/2008/layout/LinedList"/>
    <dgm:cxn modelId="{BCA781B3-5FDC-4E07-9C84-7BC7485EDBE9}" type="presParOf" srcId="{BC30645B-6552-428D-A0E3-F0A62A5E96FF}" destId="{6E5E1ECD-C4AF-4D05-87A5-346A1E6DA434}" srcOrd="4" destOrd="0" presId="urn:microsoft.com/office/officeart/2008/layout/LinedList"/>
    <dgm:cxn modelId="{E1F40142-BBE7-4D1F-AA6C-EB79B9E1BAF4}" type="presParOf" srcId="{6E5E1ECD-C4AF-4D05-87A5-346A1E6DA434}" destId="{32A6E786-A3D3-4567-B2AD-C35A70C57A27}" srcOrd="0" destOrd="0" presId="urn:microsoft.com/office/officeart/2008/layout/LinedList"/>
    <dgm:cxn modelId="{49E42158-C67B-40DD-9667-01D16EABA247}" type="presParOf" srcId="{6E5E1ECD-C4AF-4D05-87A5-346A1E6DA434}" destId="{1995E4FE-D56E-459F-BFDE-FC89821C5907}" srcOrd="1" destOrd="0" presId="urn:microsoft.com/office/officeart/2008/layout/LinedList"/>
    <dgm:cxn modelId="{17ED311C-0C74-421E-8E3C-7C19770EC557}" type="presParOf" srcId="{6E5E1ECD-C4AF-4D05-87A5-346A1E6DA434}" destId="{8126DA07-4146-4B2B-8CF3-D31A30DA3987}" srcOrd="2" destOrd="0" presId="urn:microsoft.com/office/officeart/2008/layout/LinedList"/>
    <dgm:cxn modelId="{E644A9D0-F2CA-439D-B274-DF167233AE77}" type="presParOf" srcId="{BC30645B-6552-428D-A0E3-F0A62A5E96FF}" destId="{2BC8B444-CFB8-4E45-BAD1-AAA3347030A1}" srcOrd="5" destOrd="0" presId="urn:microsoft.com/office/officeart/2008/layout/LinedList"/>
    <dgm:cxn modelId="{7741AE9B-20A4-4977-8FFD-58B4628A9EAD}" type="presParOf" srcId="{BC30645B-6552-428D-A0E3-F0A62A5E96FF}" destId="{14AAAFE7-8CD8-4EEF-8D1E-303048E365C3}" srcOrd="6" destOrd="0" presId="urn:microsoft.com/office/officeart/2008/layout/LinedList"/>
    <dgm:cxn modelId="{6895EC0E-2A63-40CB-9BE2-20240186C516}" type="presParOf" srcId="{BC30645B-6552-428D-A0E3-F0A62A5E96FF}" destId="{83B479E0-11C3-48B1-B039-05F2693D22B1}" srcOrd="7" destOrd="0" presId="urn:microsoft.com/office/officeart/2008/layout/LinedList"/>
    <dgm:cxn modelId="{A0AE2FB7-1709-46F5-8C50-88B2E24EF13A}" type="presParOf" srcId="{83B479E0-11C3-48B1-B039-05F2693D22B1}" destId="{4ED9F55B-D1E0-45BA-BA17-CDEDB2FC206A}" srcOrd="0" destOrd="0" presId="urn:microsoft.com/office/officeart/2008/layout/LinedList"/>
    <dgm:cxn modelId="{38A12E8A-9C3B-4A66-9A59-CDCA35FF1753}" type="presParOf" srcId="{83B479E0-11C3-48B1-B039-05F2693D22B1}" destId="{AC3314AE-19F3-4E43-B4D1-9A68ECB9725B}" srcOrd="1" destOrd="0" presId="urn:microsoft.com/office/officeart/2008/layout/LinedList"/>
    <dgm:cxn modelId="{ECFA0D82-7ECC-44E3-8D29-1668F0AD8344}" type="presParOf" srcId="{83B479E0-11C3-48B1-B039-05F2693D22B1}" destId="{E9F38AC4-B115-46A3-ABDE-6E6EB9E721B4}" srcOrd="2" destOrd="0" presId="urn:microsoft.com/office/officeart/2008/layout/LinedList"/>
    <dgm:cxn modelId="{33237977-D781-4178-8DBB-3E388906A618}" type="presParOf" srcId="{BC30645B-6552-428D-A0E3-F0A62A5E96FF}" destId="{6EFB8DB8-BDE6-48E2-8FD5-6617E390E6A6}" srcOrd="8" destOrd="0" presId="urn:microsoft.com/office/officeart/2008/layout/LinedList"/>
    <dgm:cxn modelId="{40BD8DED-D537-4138-BFFD-A588371B01C8}" type="presParOf" srcId="{BC30645B-6552-428D-A0E3-F0A62A5E96FF}" destId="{6C4CC2BD-949F-4EC7-8CAC-E389E7186532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06BAF79-C15A-48A7-9EA9-45689953C2F0}" type="doc">
      <dgm:prSet loTypeId="urn:microsoft.com/office/officeart/2008/layout/SquareAccent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B5D3FAB0-2EDF-4D12-82D8-5165BFA15DB2}">
      <dgm:prSet phldrT="[文本]"/>
      <dgm:spPr/>
      <dgm:t>
        <a:bodyPr/>
        <a:lstStyle/>
        <a:p>
          <a:r>
            <a:rPr lang="zh-CN" altLang="en-US" dirty="0" smtClean="0"/>
            <a:t>优点</a:t>
          </a:r>
          <a:endParaRPr lang="zh-CN" altLang="en-US" dirty="0"/>
        </a:p>
      </dgm:t>
    </dgm:pt>
    <dgm:pt modelId="{452252D9-8D39-4159-9023-FFF16808C51B}" type="parTrans" cxnId="{284C74B4-F504-4072-A797-26BABB68FA59}">
      <dgm:prSet/>
      <dgm:spPr/>
      <dgm:t>
        <a:bodyPr/>
        <a:lstStyle/>
        <a:p>
          <a:endParaRPr lang="zh-CN" altLang="en-US"/>
        </a:p>
      </dgm:t>
    </dgm:pt>
    <dgm:pt modelId="{36A983E2-72B3-40B7-AAB3-402200A687E8}" type="sibTrans" cxnId="{284C74B4-F504-4072-A797-26BABB68FA59}">
      <dgm:prSet/>
      <dgm:spPr/>
      <dgm:t>
        <a:bodyPr/>
        <a:lstStyle/>
        <a:p>
          <a:endParaRPr lang="zh-CN" altLang="en-US"/>
        </a:p>
      </dgm:t>
    </dgm:pt>
    <dgm:pt modelId="{FAB0656B-68FC-4085-9580-06F2D4F56B0C}">
      <dgm:prSet phldrT="[文本]"/>
      <dgm:spPr/>
      <dgm:t>
        <a:bodyPr/>
        <a:lstStyle/>
        <a:p>
          <a:r>
            <a:rPr lang="zh-CN" altLang="en-US" smtClean="0"/>
            <a:t>商品种类多且新</a:t>
          </a:r>
          <a:endParaRPr lang="zh-CN" altLang="en-US" dirty="0"/>
        </a:p>
      </dgm:t>
    </dgm:pt>
    <dgm:pt modelId="{234D35C6-25A2-4659-99AD-CCF6A4B266A1}" type="parTrans" cxnId="{B14118E6-DCF3-4F3A-BD03-96FBEB106B0B}">
      <dgm:prSet/>
      <dgm:spPr/>
      <dgm:t>
        <a:bodyPr/>
        <a:lstStyle/>
        <a:p>
          <a:endParaRPr lang="zh-CN" altLang="en-US"/>
        </a:p>
      </dgm:t>
    </dgm:pt>
    <dgm:pt modelId="{89DB2174-F7AD-4E8A-A93C-967A5364890A}" type="sibTrans" cxnId="{B14118E6-DCF3-4F3A-BD03-96FBEB106B0B}">
      <dgm:prSet/>
      <dgm:spPr/>
      <dgm:t>
        <a:bodyPr/>
        <a:lstStyle/>
        <a:p>
          <a:endParaRPr lang="zh-CN" altLang="en-US"/>
        </a:p>
      </dgm:t>
    </dgm:pt>
    <dgm:pt modelId="{93639200-BF82-49E0-BFCA-BBA92E3E870C}">
      <dgm:prSet phldrT="[文本]"/>
      <dgm:spPr/>
      <dgm:t>
        <a:bodyPr/>
        <a:lstStyle/>
        <a:p>
          <a:r>
            <a:rPr lang="zh-CN" altLang="en-US" smtClean="0"/>
            <a:t>价格低</a:t>
          </a:r>
          <a:endParaRPr lang="zh-CN" altLang="en-US" dirty="0"/>
        </a:p>
      </dgm:t>
    </dgm:pt>
    <dgm:pt modelId="{FF8340D7-7350-42B3-B76E-31BF669BD849}" type="parTrans" cxnId="{3823545C-AC38-415B-8246-7C74D5C8193D}">
      <dgm:prSet/>
      <dgm:spPr/>
      <dgm:t>
        <a:bodyPr/>
        <a:lstStyle/>
        <a:p>
          <a:endParaRPr lang="zh-CN" altLang="en-US"/>
        </a:p>
      </dgm:t>
    </dgm:pt>
    <dgm:pt modelId="{297189B4-EC66-467C-809D-877B850E0E7F}" type="sibTrans" cxnId="{3823545C-AC38-415B-8246-7C74D5C8193D}">
      <dgm:prSet/>
      <dgm:spPr/>
      <dgm:t>
        <a:bodyPr/>
        <a:lstStyle/>
        <a:p>
          <a:endParaRPr lang="zh-CN" altLang="en-US"/>
        </a:p>
      </dgm:t>
    </dgm:pt>
    <dgm:pt modelId="{A8415F83-B035-4867-85E7-73C7FDBEC1AF}">
      <dgm:prSet phldrT="[文本]"/>
      <dgm:spPr/>
      <dgm:t>
        <a:bodyPr/>
        <a:lstStyle/>
        <a:p>
          <a:r>
            <a:rPr lang="zh-CN" altLang="en-US" dirty="0" smtClean="0"/>
            <a:t>缺点</a:t>
          </a:r>
          <a:endParaRPr lang="zh-CN" altLang="en-US" dirty="0"/>
        </a:p>
      </dgm:t>
    </dgm:pt>
    <dgm:pt modelId="{271EF0B7-48E6-46A6-B149-2C791214FE7A}" type="parTrans" cxnId="{AF6702E3-D105-4853-8312-1BE4E4AED7ED}">
      <dgm:prSet/>
      <dgm:spPr/>
      <dgm:t>
        <a:bodyPr/>
        <a:lstStyle/>
        <a:p>
          <a:endParaRPr lang="zh-CN" altLang="en-US"/>
        </a:p>
      </dgm:t>
    </dgm:pt>
    <dgm:pt modelId="{6D6CB0E0-96F8-4447-8496-3E83D47F31DD}" type="sibTrans" cxnId="{AF6702E3-D105-4853-8312-1BE4E4AED7ED}">
      <dgm:prSet/>
      <dgm:spPr/>
      <dgm:t>
        <a:bodyPr/>
        <a:lstStyle/>
        <a:p>
          <a:endParaRPr lang="zh-CN" altLang="en-US"/>
        </a:p>
      </dgm:t>
    </dgm:pt>
    <dgm:pt modelId="{2AE31573-63F4-448C-9AFE-FC20A03F2BBD}">
      <dgm:prSet phldrT="[文本]"/>
      <dgm:spPr/>
      <dgm:t>
        <a:bodyPr/>
        <a:lstStyle/>
        <a:p>
          <a:r>
            <a:rPr lang="zh-CN" altLang="en-US" smtClean="0">
              <a:latin typeface="Arial" pitchFamily="34" charset="0"/>
            </a:rPr>
            <a:t>网络安全问题</a:t>
          </a:r>
          <a:endParaRPr lang="zh-CN" altLang="en-US" dirty="0"/>
        </a:p>
      </dgm:t>
    </dgm:pt>
    <dgm:pt modelId="{48C23C4F-AB95-4792-B6DE-2D898D7ED379}" type="parTrans" cxnId="{EB591A0C-6F39-49EA-B24A-925B194CD2B2}">
      <dgm:prSet/>
      <dgm:spPr/>
      <dgm:t>
        <a:bodyPr/>
        <a:lstStyle/>
        <a:p>
          <a:endParaRPr lang="zh-CN" altLang="en-US"/>
        </a:p>
      </dgm:t>
    </dgm:pt>
    <dgm:pt modelId="{CA57F49D-A9F7-4C5B-905D-A001EB051A69}" type="sibTrans" cxnId="{EB591A0C-6F39-49EA-B24A-925B194CD2B2}">
      <dgm:prSet/>
      <dgm:spPr/>
      <dgm:t>
        <a:bodyPr/>
        <a:lstStyle/>
        <a:p>
          <a:endParaRPr lang="zh-CN" altLang="en-US"/>
        </a:p>
      </dgm:t>
    </dgm:pt>
    <dgm:pt modelId="{5D1E7AC5-75EA-489B-B814-104950F3E6A0}">
      <dgm:prSet phldrT="[文本]"/>
      <dgm:spPr/>
      <dgm:t>
        <a:bodyPr/>
        <a:lstStyle/>
        <a:p>
          <a:r>
            <a:rPr lang="zh-CN" altLang="en-US" smtClean="0">
              <a:latin typeface="Arial" pitchFamily="34" charset="0"/>
            </a:rPr>
            <a:t>支付问题</a:t>
          </a:r>
          <a:endParaRPr lang="zh-CN" altLang="en-US" dirty="0"/>
        </a:p>
      </dgm:t>
    </dgm:pt>
    <dgm:pt modelId="{2DDE6772-5291-4B37-86A2-90D64B6C0E39}" type="parTrans" cxnId="{53AFA16A-DF27-49B2-847B-A4C5E3B19252}">
      <dgm:prSet/>
      <dgm:spPr/>
      <dgm:t>
        <a:bodyPr/>
        <a:lstStyle/>
        <a:p>
          <a:endParaRPr lang="zh-CN" altLang="en-US"/>
        </a:p>
      </dgm:t>
    </dgm:pt>
    <dgm:pt modelId="{ED3E7DB3-3168-44F2-B657-E5CD7CB9A664}" type="sibTrans" cxnId="{53AFA16A-DF27-49B2-847B-A4C5E3B19252}">
      <dgm:prSet/>
      <dgm:spPr/>
      <dgm:t>
        <a:bodyPr/>
        <a:lstStyle/>
        <a:p>
          <a:endParaRPr lang="zh-CN" altLang="en-US"/>
        </a:p>
      </dgm:t>
    </dgm:pt>
    <dgm:pt modelId="{AB63C591-E22D-445D-B16C-0B9CA021EB60}">
      <dgm:prSet phldrT="[文本]"/>
      <dgm:spPr/>
      <dgm:t>
        <a:bodyPr/>
        <a:lstStyle/>
        <a:p>
          <a:r>
            <a:rPr lang="zh-CN" altLang="en-US" smtClean="0">
              <a:latin typeface="Arial" pitchFamily="34" charset="0"/>
            </a:rPr>
            <a:t>配送问题</a:t>
          </a:r>
          <a:endParaRPr lang="zh-CN" altLang="en-US" dirty="0"/>
        </a:p>
      </dgm:t>
    </dgm:pt>
    <dgm:pt modelId="{C3D007DF-E81F-4593-9215-C472397CE636}" type="parTrans" cxnId="{91267121-49DC-4660-9B7C-8F97F2FF60AE}">
      <dgm:prSet/>
      <dgm:spPr/>
      <dgm:t>
        <a:bodyPr/>
        <a:lstStyle/>
        <a:p>
          <a:endParaRPr lang="zh-CN" altLang="en-US"/>
        </a:p>
      </dgm:t>
    </dgm:pt>
    <dgm:pt modelId="{84410CA8-12CB-4DF3-8EB0-F7A95EF80DD6}" type="sibTrans" cxnId="{91267121-49DC-4660-9B7C-8F97F2FF60AE}">
      <dgm:prSet/>
      <dgm:spPr/>
      <dgm:t>
        <a:bodyPr/>
        <a:lstStyle/>
        <a:p>
          <a:endParaRPr lang="zh-CN" altLang="en-US"/>
        </a:p>
      </dgm:t>
    </dgm:pt>
    <dgm:pt modelId="{59F9CFE2-8752-4B0A-B1A7-8A87691E3B61}">
      <dgm:prSet/>
      <dgm:spPr/>
      <dgm:t>
        <a:bodyPr/>
        <a:lstStyle/>
        <a:p>
          <a:r>
            <a:rPr lang="zh-CN" altLang="en-US" smtClean="0"/>
            <a:t>没有时间限制</a:t>
          </a:r>
          <a:endParaRPr lang="zh-CN" altLang="en-US" dirty="0"/>
        </a:p>
      </dgm:t>
    </dgm:pt>
    <dgm:pt modelId="{7242C4EA-4D9A-4D67-8B59-2AF562D27425}" type="parTrans" cxnId="{2BD156EA-AC6A-4515-BCDA-43929B3D9B9E}">
      <dgm:prSet/>
      <dgm:spPr/>
      <dgm:t>
        <a:bodyPr/>
        <a:lstStyle/>
        <a:p>
          <a:endParaRPr lang="zh-CN" altLang="en-US"/>
        </a:p>
      </dgm:t>
    </dgm:pt>
    <dgm:pt modelId="{FAB0D2DB-7B61-46FB-8121-702D957656D4}" type="sibTrans" cxnId="{2BD156EA-AC6A-4515-BCDA-43929B3D9B9E}">
      <dgm:prSet/>
      <dgm:spPr/>
      <dgm:t>
        <a:bodyPr/>
        <a:lstStyle/>
        <a:p>
          <a:endParaRPr lang="zh-CN" altLang="en-US"/>
        </a:p>
      </dgm:t>
    </dgm:pt>
    <dgm:pt modelId="{778DE2FD-60BB-4855-8CAE-356F41C1DE5C}">
      <dgm:prSet/>
      <dgm:spPr/>
      <dgm:t>
        <a:bodyPr/>
        <a:lstStyle/>
        <a:p>
          <a:r>
            <a:rPr lang="zh-CN" altLang="en-US" smtClean="0"/>
            <a:t>商品容易查找</a:t>
          </a:r>
          <a:endParaRPr lang="zh-CN" altLang="en-US" dirty="0"/>
        </a:p>
      </dgm:t>
    </dgm:pt>
    <dgm:pt modelId="{33AF3D2C-5052-4973-8614-A3271A00B081}" type="parTrans" cxnId="{BE9995E1-4D47-46BA-BB69-ECA5BE2D2F2E}">
      <dgm:prSet/>
      <dgm:spPr/>
      <dgm:t>
        <a:bodyPr/>
        <a:lstStyle/>
        <a:p>
          <a:endParaRPr lang="zh-CN" altLang="en-US"/>
        </a:p>
      </dgm:t>
    </dgm:pt>
    <dgm:pt modelId="{B536CC17-D96B-4C43-96E3-662CF04306A5}" type="sibTrans" cxnId="{BE9995E1-4D47-46BA-BB69-ECA5BE2D2F2E}">
      <dgm:prSet/>
      <dgm:spPr/>
      <dgm:t>
        <a:bodyPr/>
        <a:lstStyle/>
        <a:p>
          <a:endParaRPr lang="zh-CN" altLang="en-US"/>
        </a:p>
      </dgm:t>
    </dgm:pt>
    <dgm:pt modelId="{029BA7A4-1489-441D-869D-9C5AD75D65A9}">
      <dgm:prSet phldrT="[文本]"/>
      <dgm:spPr/>
      <dgm:t>
        <a:bodyPr/>
        <a:lstStyle/>
        <a:p>
          <a:r>
            <a:rPr lang="zh-CN" altLang="en-US" smtClean="0"/>
            <a:t>服务的范围广</a:t>
          </a:r>
          <a:endParaRPr lang="zh-CN" altLang="en-US" dirty="0"/>
        </a:p>
      </dgm:t>
    </dgm:pt>
    <dgm:pt modelId="{044EE4AC-32FD-482D-A606-BE95C23D73F6}" type="parTrans" cxnId="{23C7974D-D2A6-478F-B958-F098A128BCFD}">
      <dgm:prSet/>
      <dgm:spPr/>
      <dgm:t>
        <a:bodyPr/>
        <a:lstStyle/>
        <a:p>
          <a:endParaRPr lang="zh-CN" altLang="en-US"/>
        </a:p>
      </dgm:t>
    </dgm:pt>
    <dgm:pt modelId="{78A79887-0BED-4FEE-9344-4C447F205765}" type="sibTrans" cxnId="{23C7974D-D2A6-478F-B958-F098A128BCFD}">
      <dgm:prSet/>
      <dgm:spPr/>
      <dgm:t>
        <a:bodyPr/>
        <a:lstStyle/>
        <a:p>
          <a:endParaRPr lang="zh-CN" altLang="en-US"/>
        </a:p>
      </dgm:t>
    </dgm:pt>
    <dgm:pt modelId="{F710E802-282B-49E2-BF92-49D8E116AE91}">
      <dgm:prSet phldrT="[文本]"/>
      <dgm:spPr/>
      <dgm:t>
        <a:bodyPr/>
        <a:lstStyle/>
        <a:p>
          <a:r>
            <a:rPr lang="zh-CN" altLang="en-US" smtClean="0">
              <a:latin typeface="Arial" pitchFamily="34" charset="0"/>
            </a:rPr>
            <a:t>信誉度问题</a:t>
          </a:r>
          <a:endParaRPr lang="zh-CN" altLang="en-US" dirty="0"/>
        </a:p>
      </dgm:t>
    </dgm:pt>
    <dgm:pt modelId="{7AC67E9A-4485-4301-8FC1-F1EF1F3F88B4}" type="parTrans" cxnId="{BF5A3083-6D21-49FD-8998-55E631905BA6}">
      <dgm:prSet/>
      <dgm:spPr/>
      <dgm:t>
        <a:bodyPr/>
        <a:lstStyle/>
        <a:p>
          <a:endParaRPr lang="zh-CN" altLang="en-US"/>
        </a:p>
      </dgm:t>
    </dgm:pt>
    <dgm:pt modelId="{A9045C3E-C238-4DAB-B22B-581CB20125E5}" type="sibTrans" cxnId="{BF5A3083-6D21-49FD-8998-55E631905BA6}">
      <dgm:prSet/>
      <dgm:spPr/>
      <dgm:t>
        <a:bodyPr/>
        <a:lstStyle/>
        <a:p>
          <a:endParaRPr lang="zh-CN" altLang="en-US"/>
        </a:p>
      </dgm:t>
    </dgm:pt>
    <dgm:pt modelId="{D95F3C45-A6DE-48B9-937F-33811AECB338}" type="pres">
      <dgm:prSet presAssocID="{506BAF79-C15A-48A7-9EA9-45689953C2F0}" presName="layout" presStyleCnt="0">
        <dgm:presLayoutVars>
          <dgm:chMax/>
          <dgm:chPref/>
          <dgm:dir/>
          <dgm:resizeHandles/>
        </dgm:presLayoutVars>
      </dgm:prSet>
      <dgm:spPr/>
    </dgm:pt>
    <dgm:pt modelId="{542E09C7-0BA6-4D14-A54E-E411862A7058}" type="pres">
      <dgm:prSet presAssocID="{B5D3FAB0-2EDF-4D12-82D8-5165BFA15DB2}" presName="root" presStyleCnt="0">
        <dgm:presLayoutVars>
          <dgm:chMax/>
          <dgm:chPref/>
        </dgm:presLayoutVars>
      </dgm:prSet>
      <dgm:spPr/>
    </dgm:pt>
    <dgm:pt modelId="{B813299C-73F0-4ADF-BA22-ED70FB19DF2C}" type="pres">
      <dgm:prSet presAssocID="{B5D3FAB0-2EDF-4D12-82D8-5165BFA15DB2}" presName="rootComposite" presStyleCnt="0">
        <dgm:presLayoutVars/>
      </dgm:prSet>
      <dgm:spPr/>
    </dgm:pt>
    <dgm:pt modelId="{1D2A0011-1777-465E-800E-63DC298D1DE5}" type="pres">
      <dgm:prSet presAssocID="{B5D3FAB0-2EDF-4D12-82D8-5165BFA15DB2}" presName="ParentAccent" presStyleLbl="alignNode1" presStyleIdx="0" presStyleCnt="2"/>
      <dgm:spPr/>
    </dgm:pt>
    <dgm:pt modelId="{D8D83ED2-107B-4DB6-BE19-71DDBA5DFFC4}" type="pres">
      <dgm:prSet presAssocID="{B5D3FAB0-2EDF-4D12-82D8-5165BFA15DB2}" presName="ParentSmallAccent" presStyleLbl="fgAcc1" presStyleIdx="0" presStyleCnt="2"/>
      <dgm:spPr/>
    </dgm:pt>
    <dgm:pt modelId="{AB64B252-201F-4D43-B1ED-AD65B24DD7E2}" type="pres">
      <dgm:prSet presAssocID="{B5D3FAB0-2EDF-4D12-82D8-5165BFA15DB2}" presName="Parent" presStyleLbl="revTx" presStyleIdx="0" presStyleCnt="11">
        <dgm:presLayoutVars>
          <dgm:chMax/>
          <dgm:chPref val="4"/>
          <dgm:bulletEnabled val="1"/>
        </dgm:presLayoutVars>
      </dgm:prSet>
      <dgm:spPr/>
    </dgm:pt>
    <dgm:pt modelId="{945F4AAB-8D89-4FB6-A545-8DFEFAE7A70B}" type="pres">
      <dgm:prSet presAssocID="{B5D3FAB0-2EDF-4D12-82D8-5165BFA15DB2}" presName="childShape" presStyleCnt="0">
        <dgm:presLayoutVars>
          <dgm:chMax val="0"/>
          <dgm:chPref val="0"/>
        </dgm:presLayoutVars>
      </dgm:prSet>
      <dgm:spPr/>
    </dgm:pt>
    <dgm:pt modelId="{8DE81604-AA05-40C7-886A-03AC559FBD93}" type="pres">
      <dgm:prSet presAssocID="{FAB0656B-68FC-4085-9580-06F2D4F56B0C}" presName="childComposite" presStyleCnt="0">
        <dgm:presLayoutVars>
          <dgm:chMax val="0"/>
          <dgm:chPref val="0"/>
        </dgm:presLayoutVars>
      </dgm:prSet>
      <dgm:spPr/>
    </dgm:pt>
    <dgm:pt modelId="{E1611953-0CDA-4240-B8FB-8FD16436F97B}" type="pres">
      <dgm:prSet presAssocID="{FAB0656B-68FC-4085-9580-06F2D4F56B0C}" presName="ChildAccent" presStyleLbl="solidFgAcc1" presStyleIdx="0" presStyleCnt="9"/>
      <dgm:spPr/>
    </dgm:pt>
    <dgm:pt modelId="{E1C5F81D-0FFE-4230-BE38-7BAB4AFD0487}" type="pres">
      <dgm:prSet presAssocID="{FAB0656B-68FC-4085-9580-06F2D4F56B0C}" presName="Child" presStyleLbl="revTx" presStyleIdx="1" presStyleCnt="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E67A363-DE47-4815-8C5D-A61E81FCA5DF}" type="pres">
      <dgm:prSet presAssocID="{59F9CFE2-8752-4B0A-B1A7-8A87691E3B61}" presName="childComposite" presStyleCnt="0">
        <dgm:presLayoutVars>
          <dgm:chMax val="0"/>
          <dgm:chPref val="0"/>
        </dgm:presLayoutVars>
      </dgm:prSet>
      <dgm:spPr/>
    </dgm:pt>
    <dgm:pt modelId="{58D03D60-4621-4291-B5A7-DA19B9F2826C}" type="pres">
      <dgm:prSet presAssocID="{59F9CFE2-8752-4B0A-B1A7-8A87691E3B61}" presName="ChildAccent" presStyleLbl="solidFgAcc1" presStyleIdx="1" presStyleCnt="9"/>
      <dgm:spPr/>
    </dgm:pt>
    <dgm:pt modelId="{65016C2A-88EA-436A-B8B5-A934E4342551}" type="pres">
      <dgm:prSet presAssocID="{59F9CFE2-8752-4B0A-B1A7-8A87691E3B61}" presName="Child" presStyleLbl="revTx" presStyleIdx="2" presStyleCnt="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89E452A-80AC-420F-9566-9BE5BE54C47A}" type="pres">
      <dgm:prSet presAssocID="{778DE2FD-60BB-4855-8CAE-356F41C1DE5C}" presName="childComposite" presStyleCnt="0">
        <dgm:presLayoutVars>
          <dgm:chMax val="0"/>
          <dgm:chPref val="0"/>
        </dgm:presLayoutVars>
      </dgm:prSet>
      <dgm:spPr/>
    </dgm:pt>
    <dgm:pt modelId="{F49D4EF8-7D09-4438-BF08-5A814B36CFC3}" type="pres">
      <dgm:prSet presAssocID="{778DE2FD-60BB-4855-8CAE-356F41C1DE5C}" presName="ChildAccent" presStyleLbl="solidFgAcc1" presStyleIdx="2" presStyleCnt="9"/>
      <dgm:spPr/>
    </dgm:pt>
    <dgm:pt modelId="{6F059C04-48E6-4D91-9DFD-B093809C003E}" type="pres">
      <dgm:prSet presAssocID="{778DE2FD-60BB-4855-8CAE-356F41C1DE5C}" presName="Child" presStyleLbl="revTx" presStyleIdx="3" presStyleCnt="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8D1E381-F7AE-431A-AC6A-E8325DFEC587}" type="pres">
      <dgm:prSet presAssocID="{93639200-BF82-49E0-BFCA-BBA92E3E870C}" presName="childComposite" presStyleCnt="0">
        <dgm:presLayoutVars>
          <dgm:chMax val="0"/>
          <dgm:chPref val="0"/>
        </dgm:presLayoutVars>
      </dgm:prSet>
      <dgm:spPr/>
    </dgm:pt>
    <dgm:pt modelId="{8664BC0E-12BD-4200-ABFF-4DF049539E20}" type="pres">
      <dgm:prSet presAssocID="{93639200-BF82-49E0-BFCA-BBA92E3E870C}" presName="ChildAccent" presStyleLbl="solidFgAcc1" presStyleIdx="3" presStyleCnt="9"/>
      <dgm:spPr/>
    </dgm:pt>
    <dgm:pt modelId="{9F76E053-2E09-4561-B1D1-B37C99562EF3}" type="pres">
      <dgm:prSet presAssocID="{93639200-BF82-49E0-BFCA-BBA92E3E870C}" presName="Child" presStyleLbl="revTx" presStyleIdx="4" presStyleCnt="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7A1A498-7346-4579-90D8-894B76460836}" type="pres">
      <dgm:prSet presAssocID="{029BA7A4-1489-441D-869D-9C5AD75D65A9}" presName="childComposite" presStyleCnt="0">
        <dgm:presLayoutVars>
          <dgm:chMax val="0"/>
          <dgm:chPref val="0"/>
        </dgm:presLayoutVars>
      </dgm:prSet>
      <dgm:spPr/>
    </dgm:pt>
    <dgm:pt modelId="{B967DD30-A822-4B9A-A434-D46DF5D294BC}" type="pres">
      <dgm:prSet presAssocID="{029BA7A4-1489-441D-869D-9C5AD75D65A9}" presName="ChildAccent" presStyleLbl="solidFgAcc1" presStyleIdx="4" presStyleCnt="9"/>
      <dgm:spPr/>
    </dgm:pt>
    <dgm:pt modelId="{38ACB538-9594-4179-851C-EE48A3CA7C7B}" type="pres">
      <dgm:prSet presAssocID="{029BA7A4-1489-441D-869D-9C5AD75D65A9}" presName="Child" presStyleLbl="revTx" presStyleIdx="5" presStyleCnt="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7609856-92ED-4CC5-A367-90C2319401A1}" type="pres">
      <dgm:prSet presAssocID="{A8415F83-B035-4867-85E7-73C7FDBEC1AF}" presName="root" presStyleCnt="0">
        <dgm:presLayoutVars>
          <dgm:chMax/>
          <dgm:chPref/>
        </dgm:presLayoutVars>
      </dgm:prSet>
      <dgm:spPr/>
    </dgm:pt>
    <dgm:pt modelId="{6008DD10-D6B3-431A-B835-BBCEC649C188}" type="pres">
      <dgm:prSet presAssocID="{A8415F83-B035-4867-85E7-73C7FDBEC1AF}" presName="rootComposite" presStyleCnt="0">
        <dgm:presLayoutVars/>
      </dgm:prSet>
      <dgm:spPr/>
    </dgm:pt>
    <dgm:pt modelId="{C3404E7C-3410-4546-9597-FF35754FA5E2}" type="pres">
      <dgm:prSet presAssocID="{A8415F83-B035-4867-85E7-73C7FDBEC1AF}" presName="ParentAccent" presStyleLbl="alignNode1" presStyleIdx="1" presStyleCnt="2"/>
      <dgm:spPr/>
    </dgm:pt>
    <dgm:pt modelId="{E5B4F286-AA2C-4451-82A2-240D3F2C8F8B}" type="pres">
      <dgm:prSet presAssocID="{A8415F83-B035-4867-85E7-73C7FDBEC1AF}" presName="ParentSmallAccent" presStyleLbl="fgAcc1" presStyleIdx="1" presStyleCnt="2"/>
      <dgm:spPr/>
    </dgm:pt>
    <dgm:pt modelId="{BEE0B24F-9DCF-433F-B652-63F55A0F2C4C}" type="pres">
      <dgm:prSet presAssocID="{A8415F83-B035-4867-85E7-73C7FDBEC1AF}" presName="Parent" presStyleLbl="revTx" presStyleIdx="6" presStyleCnt="11">
        <dgm:presLayoutVars>
          <dgm:chMax/>
          <dgm:chPref val="4"/>
          <dgm:bulletEnabled val="1"/>
        </dgm:presLayoutVars>
      </dgm:prSet>
      <dgm:spPr/>
    </dgm:pt>
    <dgm:pt modelId="{01DB66C4-4D23-4779-B259-ED18CE76E351}" type="pres">
      <dgm:prSet presAssocID="{A8415F83-B035-4867-85E7-73C7FDBEC1AF}" presName="childShape" presStyleCnt="0">
        <dgm:presLayoutVars>
          <dgm:chMax val="0"/>
          <dgm:chPref val="0"/>
        </dgm:presLayoutVars>
      </dgm:prSet>
      <dgm:spPr/>
    </dgm:pt>
    <dgm:pt modelId="{EAF66DAD-DC59-4579-847F-B5314347D70B}" type="pres">
      <dgm:prSet presAssocID="{2AE31573-63F4-448C-9AFE-FC20A03F2BBD}" presName="childComposite" presStyleCnt="0">
        <dgm:presLayoutVars>
          <dgm:chMax val="0"/>
          <dgm:chPref val="0"/>
        </dgm:presLayoutVars>
      </dgm:prSet>
      <dgm:spPr/>
    </dgm:pt>
    <dgm:pt modelId="{B517B17E-FCA0-4FF8-95C0-573B5612982B}" type="pres">
      <dgm:prSet presAssocID="{2AE31573-63F4-448C-9AFE-FC20A03F2BBD}" presName="ChildAccent" presStyleLbl="solidFgAcc1" presStyleIdx="5" presStyleCnt="9"/>
      <dgm:spPr/>
    </dgm:pt>
    <dgm:pt modelId="{B548E39E-E934-4D15-A52C-66A2726371C5}" type="pres">
      <dgm:prSet presAssocID="{2AE31573-63F4-448C-9AFE-FC20A03F2BBD}" presName="Child" presStyleLbl="revTx" presStyleIdx="7" presStyleCnt="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BC6B32F-0A10-484A-8CEA-FD4593FC9928}" type="pres">
      <dgm:prSet presAssocID="{5D1E7AC5-75EA-489B-B814-104950F3E6A0}" presName="childComposite" presStyleCnt="0">
        <dgm:presLayoutVars>
          <dgm:chMax val="0"/>
          <dgm:chPref val="0"/>
        </dgm:presLayoutVars>
      </dgm:prSet>
      <dgm:spPr/>
    </dgm:pt>
    <dgm:pt modelId="{D65C26E6-D548-4996-8F75-64A8938C92AF}" type="pres">
      <dgm:prSet presAssocID="{5D1E7AC5-75EA-489B-B814-104950F3E6A0}" presName="ChildAccent" presStyleLbl="solidFgAcc1" presStyleIdx="6" presStyleCnt="9"/>
      <dgm:spPr/>
    </dgm:pt>
    <dgm:pt modelId="{14FCBB3D-AF65-4FE3-893D-9C99AF786305}" type="pres">
      <dgm:prSet presAssocID="{5D1E7AC5-75EA-489B-B814-104950F3E6A0}" presName="Child" presStyleLbl="revTx" presStyleIdx="8" presStyleCnt="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88D47E1-5F56-46B4-9099-C5A60F48E4A3}" type="pres">
      <dgm:prSet presAssocID="{AB63C591-E22D-445D-B16C-0B9CA021EB60}" presName="childComposite" presStyleCnt="0">
        <dgm:presLayoutVars>
          <dgm:chMax val="0"/>
          <dgm:chPref val="0"/>
        </dgm:presLayoutVars>
      </dgm:prSet>
      <dgm:spPr/>
    </dgm:pt>
    <dgm:pt modelId="{C3FFA97B-B9D5-4779-BA06-0736F30564CA}" type="pres">
      <dgm:prSet presAssocID="{AB63C591-E22D-445D-B16C-0B9CA021EB60}" presName="ChildAccent" presStyleLbl="solidFgAcc1" presStyleIdx="7" presStyleCnt="9"/>
      <dgm:spPr/>
    </dgm:pt>
    <dgm:pt modelId="{ABD47698-10AF-46DE-804C-7F4835F76D3F}" type="pres">
      <dgm:prSet presAssocID="{AB63C591-E22D-445D-B16C-0B9CA021EB60}" presName="Child" presStyleLbl="revTx" presStyleIdx="9" presStyleCnt="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989469D-54A2-4BF6-BD99-C9863EF3DB54}" type="pres">
      <dgm:prSet presAssocID="{F710E802-282B-49E2-BF92-49D8E116AE91}" presName="childComposite" presStyleCnt="0">
        <dgm:presLayoutVars>
          <dgm:chMax val="0"/>
          <dgm:chPref val="0"/>
        </dgm:presLayoutVars>
      </dgm:prSet>
      <dgm:spPr/>
    </dgm:pt>
    <dgm:pt modelId="{25F78468-0A33-45D7-A7A2-E954952237FC}" type="pres">
      <dgm:prSet presAssocID="{F710E802-282B-49E2-BF92-49D8E116AE91}" presName="ChildAccent" presStyleLbl="solidFgAcc1" presStyleIdx="8" presStyleCnt="9"/>
      <dgm:spPr/>
    </dgm:pt>
    <dgm:pt modelId="{5BF4C174-376D-449F-AD23-CE82A510D38E}" type="pres">
      <dgm:prSet presAssocID="{F710E802-282B-49E2-BF92-49D8E116AE91}" presName="Child" presStyleLbl="revTx" presStyleIdx="10" presStyleCnt="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BE9995E1-4D47-46BA-BB69-ECA5BE2D2F2E}" srcId="{B5D3FAB0-2EDF-4D12-82D8-5165BFA15DB2}" destId="{778DE2FD-60BB-4855-8CAE-356F41C1DE5C}" srcOrd="2" destOrd="0" parTransId="{33AF3D2C-5052-4973-8614-A3271A00B081}" sibTransId="{B536CC17-D96B-4C43-96E3-662CF04306A5}"/>
    <dgm:cxn modelId="{B14118E6-DCF3-4F3A-BD03-96FBEB106B0B}" srcId="{B5D3FAB0-2EDF-4D12-82D8-5165BFA15DB2}" destId="{FAB0656B-68FC-4085-9580-06F2D4F56B0C}" srcOrd="0" destOrd="0" parTransId="{234D35C6-25A2-4659-99AD-CCF6A4B266A1}" sibTransId="{89DB2174-F7AD-4E8A-A93C-967A5364890A}"/>
    <dgm:cxn modelId="{F1058F21-BD3E-4373-BDF7-C2349046EC97}" type="presOf" srcId="{B5D3FAB0-2EDF-4D12-82D8-5165BFA15DB2}" destId="{AB64B252-201F-4D43-B1ED-AD65B24DD7E2}" srcOrd="0" destOrd="0" presId="urn:microsoft.com/office/officeart/2008/layout/SquareAccentList"/>
    <dgm:cxn modelId="{53AFA16A-DF27-49B2-847B-A4C5E3B19252}" srcId="{A8415F83-B035-4867-85E7-73C7FDBEC1AF}" destId="{5D1E7AC5-75EA-489B-B814-104950F3E6A0}" srcOrd="1" destOrd="0" parTransId="{2DDE6772-5291-4B37-86A2-90D64B6C0E39}" sibTransId="{ED3E7DB3-3168-44F2-B657-E5CD7CB9A664}"/>
    <dgm:cxn modelId="{2F99F30E-0F14-4C5C-BB11-E04A3EA69181}" type="presOf" srcId="{F710E802-282B-49E2-BF92-49D8E116AE91}" destId="{5BF4C174-376D-449F-AD23-CE82A510D38E}" srcOrd="0" destOrd="0" presId="urn:microsoft.com/office/officeart/2008/layout/SquareAccentList"/>
    <dgm:cxn modelId="{2E7839DF-3D13-4CCC-8293-F509C0548079}" type="presOf" srcId="{5D1E7AC5-75EA-489B-B814-104950F3E6A0}" destId="{14FCBB3D-AF65-4FE3-893D-9C99AF786305}" srcOrd="0" destOrd="0" presId="urn:microsoft.com/office/officeart/2008/layout/SquareAccentList"/>
    <dgm:cxn modelId="{2BD156EA-AC6A-4515-BCDA-43929B3D9B9E}" srcId="{B5D3FAB0-2EDF-4D12-82D8-5165BFA15DB2}" destId="{59F9CFE2-8752-4B0A-B1A7-8A87691E3B61}" srcOrd="1" destOrd="0" parTransId="{7242C4EA-4D9A-4D67-8B59-2AF562D27425}" sibTransId="{FAB0D2DB-7B61-46FB-8121-702D957656D4}"/>
    <dgm:cxn modelId="{3823545C-AC38-415B-8246-7C74D5C8193D}" srcId="{B5D3FAB0-2EDF-4D12-82D8-5165BFA15DB2}" destId="{93639200-BF82-49E0-BFCA-BBA92E3E870C}" srcOrd="3" destOrd="0" parTransId="{FF8340D7-7350-42B3-B76E-31BF669BD849}" sibTransId="{297189B4-EC66-467C-809D-877B850E0E7F}"/>
    <dgm:cxn modelId="{AEE3AD44-CED8-4053-BCAE-401504C4144E}" type="presOf" srcId="{59F9CFE2-8752-4B0A-B1A7-8A87691E3B61}" destId="{65016C2A-88EA-436A-B8B5-A934E4342551}" srcOrd="0" destOrd="0" presId="urn:microsoft.com/office/officeart/2008/layout/SquareAccentList"/>
    <dgm:cxn modelId="{23C7974D-D2A6-478F-B958-F098A128BCFD}" srcId="{B5D3FAB0-2EDF-4D12-82D8-5165BFA15DB2}" destId="{029BA7A4-1489-441D-869D-9C5AD75D65A9}" srcOrd="4" destOrd="0" parTransId="{044EE4AC-32FD-482D-A606-BE95C23D73F6}" sibTransId="{78A79887-0BED-4FEE-9344-4C447F205765}"/>
    <dgm:cxn modelId="{5C163ECF-4DC1-4520-8509-1C8049F3D723}" type="presOf" srcId="{506BAF79-C15A-48A7-9EA9-45689953C2F0}" destId="{D95F3C45-A6DE-48B9-937F-33811AECB338}" srcOrd="0" destOrd="0" presId="urn:microsoft.com/office/officeart/2008/layout/SquareAccentList"/>
    <dgm:cxn modelId="{B5E61EC9-D573-4128-8022-3F2F22A0DD47}" type="presOf" srcId="{778DE2FD-60BB-4855-8CAE-356F41C1DE5C}" destId="{6F059C04-48E6-4D91-9DFD-B093809C003E}" srcOrd="0" destOrd="0" presId="urn:microsoft.com/office/officeart/2008/layout/SquareAccentList"/>
    <dgm:cxn modelId="{9D85859D-D462-41BF-A56C-350B6ABE4E90}" type="presOf" srcId="{FAB0656B-68FC-4085-9580-06F2D4F56B0C}" destId="{E1C5F81D-0FFE-4230-BE38-7BAB4AFD0487}" srcOrd="0" destOrd="0" presId="urn:microsoft.com/office/officeart/2008/layout/SquareAccentList"/>
    <dgm:cxn modelId="{EB591A0C-6F39-49EA-B24A-925B194CD2B2}" srcId="{A8415F83-B035-4867-85E7-73C7FDBEC1AF}" destId="{2AE31573-63F4-448C-9AFE-FC20A03F2BBD}" srcOrd="0" destOrd="0" parTransId="{48C23C4F-AB95-4792-B6DE-2D898D7ED379}" sibTransId="{CA57F49D-A9F7-4C5B-905D-A001EB051A69}"/>
    <dgm:cxn modelId="{284C74B4-F504-4072-A797-26BABB68FA59}" srcId="{506BAF79-C15A-48A7-9EA9-45689953C2F0}" destId="{B5D3FAB0-2EDF-4D12-82D8-5165BFA15DB2}" srcOrd="0" destOrd="0" parTransId="{452252D9-8D39-4159-9023-FFF16808C51B}" sibTransId="{36A983E2-72B3-40B7-AAB3-402200A687E8}"/>
    <dgm:cxn modelId="{9747DB31-848B-4765-982E-1B60DA2795F0}" type="presOf" srcId="{93639200-BF82-49E0-BFCA-BBA92E3E870C}" destId="{9F76E053-2E09-4561-B1D1-B37C99562EF3}" srcOrd="0" destOrd="0" presId="urn:microsoft.com/office/officeart/2008/layout/SquareAccentList"/>
    <dgm:cxn modelId="{A2F3A47E-7BD6-448B-AB32-4E5981FFF43D}" type="presOf" srcId="{AB63C591-E22D-445D-B16C-0B9CA021EB60}" destId="{ABD47698-10AF-46DE-804C-7F4835F76D3F}" srcOrd="0" destOrd="0" presId="urn:microsoft.com/office/officeart/2008/layout/SquareAccentList"/>
    <dgm:cxn modelId="{AF6702E3-D105-4853-8312-1BE4E4AED7ED}" srcId="{506BAF79-C15A-48A7-9EA9-45689953C2F0}" destId="{A8415F83-B035-4867-85E7-73C7FDBEC1AF}" srcOrd="1" destOrd="0" parTransId="{271EF0B7-48E6-46A6-B149-2C791214FE7A}" sibTransId="{6D6CB0E0-96F8-4447-8496-3E83D47F31DD}"/>
    <dgm:cxn modelId="{BF5A3083-6D21-49FD-8998-55E631905BA6}" srcId="{A8415F83-B035-4867-85E7-73C7FDBEC1AF}" destId="{F710E802-282B-49E2-BF92-49D8E116AE91}" srcOrd="3" destOrd="0" parTransId="{7AC67E9A-4485-4301-8FC1-F1EF1F3F88B4}" sibTransId="{A9045C3E-C238-4DAB-B22B-581CB20125E5}"/>
    <dgm:cxn modelId="{ACAE5ED4-1DAE-438F-A6FE-A69769345766}" type="presOf" srcId="{2AE31573-63F4-448C-9AFE-FC20A03F2BBD}" destId="{B548E39E-E934-4D15-A52C-66A2726371C5}" srcOrd="0" destOrd="0" presId="urn:microsoft.com/office/officeart/2008/layout/SquareAccentList"/>
    <dgm:cxn modelId="{4A6B7BAC-23DB-4E2C-87FF-0B1EB3B4AD93}" type="presOf" srcId="{029BA7A4-1489-441D-869D-9C5AD75D65A9}" destId="{38ACB538-9594-4179-851C-EE48A3CA7C7B}" srcOrd="0" destOrd="0" presId="urn:microsoft.com/office/officeart/2008/layout/SquareAccentList"/>
    <dgm:cxn modelId="{91267121-49DC-4660-9B7C-8F97F2FF60AE}" srcId="{A8415F83-B035-4867-85E7-73C7FDBEC1AF}" destId="{AB63C591-E22D-445D-B16C-0B9CA021EB60}" srcOrd="2" destOrd="0" parTransId="{C3D007DF-E81F-4593-9215-C472397CE636}" sibTransId="{84410CA8-12CB-4DF3-8EB0-F7A95EF80DD6}"/>
    <dgm:cxn modelId="{76215F75-03A1-43B1-8E0C-195FFD5E710A}" type="presOf" srcId="{A8415F83-B035-4867-85E7-73C7FDBEC1AF}" destId="{BEE0B24F-9DCF-433F-B652-63F55A0F2C4C}" srcOrd="0" destOrd="0" presId="urn:microsoft.com/office/officeart/2008/layout/SquareAccentList"/>
    <dgm:cxn modelId="{845165A6-3F15-4FC8-9BC5-7F6C5FA36A60}" type="presParOf" srcId="{D95F3C45-A6DE-48B9-937F-33811AECB338}" destId="{542E09C7-0BA6-4D14-A54E-E411862A7058}" srcOrd="0" destOrd="0" presId="urn:microsoft.com/office/officeart/2008/layout/SquareAccentList"/>
    <dgm:cxn modelId="{2FB6B1E1-02EF-4D75-9C59-1EEAD967B428}" type="presParOf" srcId="{542E09C7-0BA6-4D14-A54E-E411862A7058}" destId="{B813299C-73F0-4ADF-BA22-ED70FB19DF2C}" srcOrd="0" destOrd="0" presId="urn:microsoft.com/office/officeart/2008/layout/SquareAccentList"/>
    <dgm:cxn modelId="{F889C93E-A3DF-4B13-B8C2-D1204614DE6B}" type="presParOf" srcId="{B813299C-73F0-4ADF-BA22-ED70FB19DF2C}" destId="{1D2A0011-1777-465E-800E-63DC298D1DE5}" srcOrd="0" destOrd="0" presId="urn:microsoft.com/office/officeart/2008/layout/SquareAccentList"/>
    <dgm:cxn modelId="{643D2863-9AC1-4EC1-9B86-A164CA559EC0}" type="presParOf" srcId="{B813299C-73F0-4ADF-BA22-ED70FB19DF2C}" destId="{D8D83ED2-107B-4DB6-BE19-71DDBA5DFFC4}" srcOrd="1" destOrd="0" presId="urn:microsoft.com/office/officeart/2008/layout/SquareAccentList"/>
    <dgm:cxn modelId="{9ED63EA4-307C-4A66-B03D-EEDDA35BCB72}" type="presParOf" srcId="{B813299C-73F0-4ADF-BA22-ED70FB19DF2C}" destId="{AB64B252-201F-4D43-B1ED-AD65B24DD7E2}" srcOrd="2" destOrd="0" presId="urn:microsoft.com/office/officeart/2008/layout/SquareAccentList"/>
    <dgm:cxn modelId="{A77DD29A-2726-4D20-8046-179063781136}" type="presParOf" srcId="{542E09C7-0BA6-4D14-A54E-E411862A7058}" destId="{945F4AAB-8D89-4FB6-A545-8DFEFAE7A70B}" srcOrd="1" destOrd="0" presId="urn:microsoft.com/office/officeart/2008/layout/SquareAccentList"/>
    <dgm:cxn modelId="{0840FF40-4C19-4A48-802B-1CEF26EE905F}" type="presParOf" srcId="{945F4AAB-8D89-4FB6-A545-8DFEFAE7A70B}" destId="{8DE81604-AA05-40C7-886A-03AC559FBD93}" srcOrd="0" destOrd="0" presId="urn:microsoft.com/office/officeart/2008/layout/SquareAccentList"/>
    <dgm:cxn modelId="{9ED8852C-8E36-4B66-A567-2121C989C1E8}" type="presParOf" srcId="{8DE81604-AA05-40C7-886A-03AC559FBD93}" destId="{E1611953-0CDA-4240-B8FB-8FD16436F97B}" srcOrd="0" destOrd="0" presId="urn:microsoft.com/office/officeart/2008/layout/SquareAccentList"/>
    <dgm:cxn modelId="{5A5D94FD-824E-4F06-A41E-660153096FAF}" type="presParOf" srcId="{8DE81604-AA05-40C7-886A-03AC559FBD93}" destId="{E1C5F81D-0FFE-4230-BE38-7BAB4AFD0487}" srcOrd="1" destOrd="0" presId="urn:microsoft.com/office/officeart/2008/layout/SquareAccentList"/>
    <dgm:cxn modelId="{8867B990-9CB8-47AD-964C-48F2FB8B6932}" type="presParOf" srcId="{945F4AAB-8D89-4FB6-A545-8DFEFAE7A70B}" destId="{FE67A363-DE47-4815-8C5D-A61E81FCA5DF}" srcOrd="1" destOrd="0" presId="urn:microsoft.com/office/officeart/2008/layout/SquareAccentList"/>
    <dgm:cxn modelId="{9603FD0F-0489-4FD5-92D3-4F6856895BD1}" type="presParOf" srcId="{FE67A363-DE47-4815-8C5D-A61E81FCA5DF}" destId="{58D03D60-4621-4291-B5A7-DA19B9F2826C}" srcOrd="0" destOrd="0" presId="urn:microsoft.com/office/officeart/2008/layout/SquareAccentList"/>
    <dgm:cxn modelId="{5A8F3B80-2532-417B-954B-A39F186A39B7}" type="presParOf" srcId="{FE67A363-DE47-4815-8C5D-A61E81FCA5DF}" destId="{65016C2A-88EA-436A-B8B5-A934E4342551}" srcOrd="1" destOrd="0" presId="urn:microsoft.com/office/officeart/2008/layout/SquareAccentList"/>
    <dgm:cxn modelId="{AFF316A8-C6D5-44EC-B895-2E99A4DC3753}" type="presParOf" srcId="{945F4AAB-8D89-4FB6-A545-8DFEFAE7A70B}" destId="{789E452A-80AC-420F-9566-9BE5BE54C47A}" srcOrd="2" destOrd="0" presId="urn:microsoft.com/office/officeart/2008/layout/SquareAccentList"/>
    <dgm:cxn modelId="{F511A4A3-EDFC-4574-9C14-1097133D4A2E}" type="presParOf" srcId="{789E452A-80AC-420F-9566-9BE5BE54C47A}" destId="{F49D4EF8-7D09-4438-BF08-5A814B36CFC3}" srcOrd="0" destOrd="0" presId="urn:microsoft.com/office/officeart/2008/layout/SquareAccentList"/>
    <dgm:cxn modelId="{98AB6AB5-3837-4E33-B344-013A8EC0C272}" type="presParOf" srcId="{789E452A-80AC-420F-9566-9BE5BE54C47A}" destId="{6F059C04-48E6-4D91-9DFD-B093809C003E}" srcOrd="1" destOrd="0" presId="urn:microsoft.com/office/officeart/2008/layout/SquareAccentList"/>
    <dgm:cxn modelId="{A6A968C9-B936-4A5D-B6DF-9748D7D0FFDE}" type="presParOf" srcId="{945F4AAB-8D89-4FB6-A545-8DFEFAE7A70B}" destId="{D8D1E381-F7AE-431A-AC6A-E8325DFEC587}" srcOrd="3" destOrd="0" presId="urn:microsoft.com/office/officeart/2008/layout/SquareAccentList"/>
    <dgm:cxn modelId="{405B78E7-115F-49F6-A2C3-F2BF53D3232A}" type="presParOf" srcId="{D8D1E381-F7AE-431A-AC6A-E8325DFEC587}" destId="{8664BC0E-12BD-4200-ABFF-4DF049539E20}" srcOrd="0" destOrd="0" presId="urn:microsoft.com/office/officeart/2008/layout/SquareAccentList"/>
    <dgm:cxn modelId="{5271CB0E-BC4C-459D-866F-365E05B920E0}" type="presParOf" srcId="{D8D1E381-F7AE-431A-AC6A-E8325DFEC587}" destId="{9F76E053-2E09-4561-B1D1-B37C99562EF3}" srcOrd="1" destOrd="0" presId="urn:microsoft.com/office/officeart/2008/layout/SquareAccentList"/>
    <dgm:cxn modelId="{A8C9B49D-1E85-43CD-966D-6CFF2CEC05CE}" type="presParOf" srcId="{945F4AAB-8D89-4FB6-A545-8DFEFAE7A70B}" destId="{D7A1A498-7346-4579-90D8-894B76460836}" srcOrd="4" destOrd="0" presId="urn:microsoft.com/office/officeart/2008/layout/SquareAccentList"/>
    <dgm:cxn modelId="{F78C7938-73B1-4311-8DF5-02A4B61BAA3C}" type="presParOf" srcId="{D7A1A498-7346-4579-90D8-894B76460836}" destId="{B967DD30-A822-4B9A-A434-D46DF5D294BC}" srcOrd="0" destOrd="0" presId="urn:microsoft.com/office/officeart/2008/layout/SquareAccentList"/>
    <dgm:cxn modelId="{6B55FF35-78A1-47F6-9F37-90E6EBC37AC8}" type="presParOf" srcId="{D7A1A498-7346-4579-90D8-894B76460836}" destId="{38ACB538-9594-4179-851C-EE48A3CA7C7B}" srcOrd="1" destOrd="0" presId="urn:microsoft.com/office/officeart/2008/layout/SquareAccentList"/>
    <dgm:cxn modelId="{72566C54-F26D-4082-98BF-6510940EAC7B}" type="presParOf" srcId="{D95F3C45-A6DE-48B9-937F-33811AECB338}" destId="{17609856-92ED-4CC5-A367-90C2319401A1}" srcOrd="1" destOrd="0" presId="urn:microsoft.com/office/officeart/2008/layout/SquareAccentList"/>
    <dgm:cxn modelId="{9573DE13-111E-4BEF-94FE-34B30628D0D0}" type="presParOf" srcId="{17609856-92ED-4CC5-A367-90C2319401A1}" destId="{6008DD10-D6B3-431A-B835-BBCEC649C188}" srcOrd="0" destOrd="0" presId="urn:microsoft.com/office/officeart/2008/layout/SquareAccentList"/>
    <dgm:cxn modelId="{5356472C-D552-43B0-9403-6E30FE4406DB}" type="presParOf" srcId="{6008DD10-D6B3-431A-B835-BBCEC649C188}" destId="{C3404E7C-3410-4546-9597-FF35754FA5E2}" srcOrd="0" destOrd="0" presId="urn:microsoft.com/office/officeart/2008/layout/SquareAccentList"/>
    <dgm:cxn modelId="{6820007A-558C-4BC7-92B3-8372B7744B5C}" type="presParOf" srcId="{6008DD10-D6B3-431A-B835-BBCEC649C188}" destId="{E5B4F286-AA2C-4451-82A2-240D3F2C8F8B}" srcOrd="1" destOrd="0" presId="urn:microsoft.com/office/officeart/2008/layout/SquareAccentList"/>
    <dgm:cxn modelId="{B2E437CF-9FAD-464A-823B-9F8E6B2BCEE0}" type="presParOf" srcId="{6008DD10-D6B3-431A-B835-BBCEC649C188}" destId="{BEE0B24F-9DCF-433F-B652-63F55A0F2C4C}" srcOrd="2" destOrd="0" presId="urn:microsoft.com/office/officeart/2008/layout/SquareAccentList"/>
    <dgm:cxn modelId="{5548309F-ADB3-43E3-9D2E-38E4D2FCF0F0}" type="presParOf" srcId="{17609856-92ED-4CC5-A367-90C2319401A1}" destId="{01DB66C4-4D23-4779-B259-ED18CE76E351}" srcOrd="1" destOrd="0" presId="urn:microsoft.com/office/officeart/2008/layout/SquareAccentList"/>
    <dgm:cxn modelId="{19A48BB1-2240-41F8-886C-FF1504005849}" type="presParOf" srcId="{01DB66C4-4D23-4779-B259-ED18CE76E351}" destId="{EAF66DAD-DC59-4579-847F-B5314347D70B}" srcOrd="0" destOrd="0" presId="urn:microsoft.com/office/officeart/2008/layout/SquareAccentList"/>
    <dgm:cxn modelId="{272CDA7B-42F9-4A8E-8F36-DE8F897B260D}" type="presParOf" srcId="{EAF66DAD-DC59-4579-847F-B5314347D70B}" destId="{B517B17E-FCA0-4FF8-95C0-573B5612982B}" srcOrd="0" destOrd="0" presId="urn:microsoft.com/office/officeart/2008/layout/SquareAccentList"/>
    <dgm:cxn modelId="{4FD6E173-3199-43B0-A8BA-5868305C717D}" type="presParOf" srcId="{EAF66DAD-DC59-4579-847F-B5314347D70B}" destId="{B548E39E-E934-4D15-A52C-66A2726371C5}" srcOrd="1" destOrd="0" presId="urn:microsoft.com/office/officeart/2008/layout/SquareAccentList"/>
    <dgm:cxn modelId="{04593159-629A-4B55-BD85-24022DB1487E}" type="presParOf" srcId="{01DB66C4-4D23-4779-B259-ED18CE76E351}" destId="{7BC6B32F-0A10-484A-8CEA-FD4593FC9928}" srcOrd="1" destOrd="0" presId="urn:microsoft.com/office/officeart/2008/layout/SquareAccentList"/>
    <dgm:cxn modelId="{A4B5457A-DA52-4C17-9816-F833B2A3979D}" type="presParOf" srcId="{7BC6B32F-0A10-484A-8CEA-FD4593FC9928}" destId="{D65C26E6-D548-4996-8F75-64A8938C92AF}" srcOrd="0" destOrd="0" presId="urn:microsoft.com/office/officeart/2008/layout/SquareAccentList"/>
    <dgm:cxn modelId="{036A29FF-5CEB-4699-9668-BC028C45341C}" type="presParOf" srcId="{7BC6B32F-0A10-484A-8CEA-FD4593FC9928}" destId="{14FCBB3D-AF65-4FE3-893D-9C99AF786305}" srcOrd="1" destOrd="0" presId="urn:microsoft.com/office/officeart/2008/layout/SquareAccentList"/>
    <dgm:cxn modelId="{6FD19D9E-F06F-4632-9F22-DD718FE5003D}" type="presParOf" srcId="{01DB66C4-4D23-4779-B259-ED18CE76E351}" destId="{688D47E1-5F56-46B4-9099-C5A60F48E4A3}" srcOrd="2" destOrd="0" presId="urn:microsoft.com/office/officeart/2008/layout/SquareAccentList"/>
    <dgm:cxn modelId="{96DE50F9-4112-4641-BD6C-D1826CFD429C}" type="presParOf" srcId="{688D47E1-5F56-46B4-9099-C5A60F48E4A3}" destId="{C3FFA97B-B9D5-4779-BA06-0736F30564CA}" srcOrd="0" destOrd="0" presId="urn:microsoft.com/office/officeart/2008/layout/SquareAccentList"/>
    <dgm:cxn modelId="{230E9227-D28F-47CD-AA79-206CA300D373}" type="presParOf" srcId="{688D47E1-5F56-46B4-9099-C5A60F48E4A3}" destId="{ABD47698-10AF-46DE-804C-7F4835F76D3F}" srcOrd="1" destOrd="0" presId="urn:microsoft.com/office/officeart/2008/layout/SquareAccentList"/>
    <dgm:cxn modelId="{0640D331-D415-4DBB-80C9-E6006311379D}" type="presParOf" srcId="{01DB66C4-4D23-4779-B259-ED18CE76E351}" destId="{F989469D-54A2-4BF6-BD99-C9863EF3DB54}" srcOrd="3" destOrd="0" presId="urn:microsoft.com/office/officeart/2008/layout/SquareAccentList"/>
    <dgm:cxn modelId="{1EF498B2-C7BB-437B-8C2E-0E7F500AC53E}" type="presParOf" srcId="{F989469D-54A2-4BF6-BD99-C9863EF3DB54}" destId="{25F78468-0A33-45D7-A7A2-E954952237FC}" srcOrd="0" destOrd="0" presId="urn:microsoft.com/office/officeart/2008/layout/SquareAccentList"/>
    <dgm:cxn modelId="{FDFF0CF0-C792-4F78-B086-D766409A9E0B}" type="presParOf" srcId="{F989469D-54A2-4BF6-BD99-C9863EF3DB54}" destId="{5BF4C174-376D-449F-AD23-CE82A510D38E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6DE1F7-8EC0-4DA5-B753-7A84A5F9510B}">
      <dsp:nvSpPr>
        <dsp:cNvPr id="0" name=""/>
        <dsp:cNvSpPr/>
      </dsp:nvSpPr>
      <dsp:spPr>
        <a:xfrm>
          <a:off x="0" y="0"/>
          <a:ext cx="3096344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D55FB5-020E-48CE-B6D9-2F90BFEA898A}">
      <dsp:nvSpPr>
        <dsp:cNvPr id="0" name=""/>
        <dsp:cNvSpPr/>
      </dsp:nvSpPr>
      <dsp:spPr>
        <a:xfrm>
          <a:off x="0" y="0"/>
          <a:ext cx="619268" cy="367240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0" tIns="114300" rIns="114300" bIns="114300" numCol="1" spcCol="1270" anchor="t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altLang="zh-CN" sz="3000" kern="1200" dirty="0" smtClean="0"/>
        </a:p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/>
            <a:t>销量排行</a:t>
          </a:r>
          <a:endParaRPr lang="zh-CN" altLang="en-US" sz="3000" kern="1200" dirty="0"/>
        </a:p>
      </dsp:txBody>
      <dsp:txXfrm>
        <a:off x="0" y="0"/>
        <a:ext cx="619268" cy="3672408"/>
      </dsp:txXfrm>
    </dsp:sp>
    <dsp:sp modelId="{B3E520B9-EEAC-4AD6-9490-4A28019ECA81}">
      <dsp:nvSpPr>
        <dsp:cNvPr id="0" name=""/>
        <dsp:cNvSpPr/>
      </dsp:nvSpPr>
      <dsp:spPr>
        <a:xfrm>
          <a:off x="665713" y="57381"/>
          <a:ext cx="2430630" cy="1147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/>
            <a:t>服装家居饰品类</a:t>
          </a:r>
          <a:endParaRPr lang="zh-CN" altLang="en-US" sz="2400" kern="1200" dirty="0"/>
        </a:p>
      </dsp:txBody>
      <dsp:txXfrm>
        <a:off x="665713" y="57381"/>
        <a:ext cx="2430630" cy="1147627"/>
      </dsp:txXfrm>
    </dsp:sp>
    <dsp:sp modelId="{1608A4A7-769B-4F68-865A-E7F4F455761C}">
      <dsp:nvSpPr>
        <dsp:cNvPr id="0" name=""/>
        <dsp:cNvSpPr/>
      </dsp:nvSpPr>
      <dsp:spPr>
        <a:xfrm>
          <a:off x="619268" y="1205008"/>
          <a:ext cx="24770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95E4FE-D56E-459F-BFDE-FC89821C5907}">
      <dsp:nvSpPr>
        <dsp:cNvPr id="0" name=""/>
        <dsp:cNvSpPr/>
      </dsp:nvSpPr>
      <dsp:spPr>
        <a:xfrm>
          <a:off x="665713" y="1262390"/>
          <a:ext cx="2430630" cy="1147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/>
            <a:t>书籍音响制品类</a:t>
          </a:r>
          <a:endParaRPr lang="zh-CN" altLang="en-US" sz="2400" kern="1200" dirty="0"/>
        </a:p>
      </dsp:txBody>
      <dsp:txXfrm>
        <a:off x="665713" y="1262390"/>
        <a:ext cx="2430630" cy="1147627"/>
      </dsp:txXfrm>
    </dsp:sp>
    <dsp:sp modelId="{2BC8B444-CFB8-4E45-BAD1-AAA3347030A1}">
      <dsp:nvSpPr>
        <dsp:cNvPr id="0" name=""/>
        <dsp:cNvSpPr/>
      </dsp:nvSpPr>
      <dsp:spPr>
        <a:xfrm>
          <a:off x="619268" y="2410017"/>
          <a:ext cx="24770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3314AE-19F3-4E43-B4D1-9A68ECB9725B}">
      <dsp:nvSpPr>
        <dsp:cNvPr id="0" name=""/>
        <dsp:cNvSpPr/>
      </dsp:nvSpPr>
      <dsp:spPr>
        <a:xfrm>
          <a:off x="665713" y="2467399"/>
          <a:ext cx="2430630" cy="11476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/>
            <a:t>化妆品类</a:t>
          </a:r>
          <a:endParaRPr lang="zh-CN" altLang="en-US" sz="2400" kern="1200" dirty="0"/>
        </a:p>
      </dsp:txBody>
      <dsp:txXfrm>
        <a:off x="665713" y="2467399"/>
        <a:ext cx="2430630" cy="1147627"/>
      </dsp:txXfrm>
    </dsp:sp>
    <dsp:sp modelId="{6EFB8DB8-BDE6-48E2-8FD5-6617E390E6A6}">
      <dsp:nvSpPr>
        <dsp:cNvPr id="0" name=""/>
        <dsp:cNvSpPr/>
      </dsp:nvSpPr>
      <dsp:spPr>
        <a:xfrm>
          <a:off x="619268" y="3615026"/>
          <a:ext cx="247707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2A0011-1777-465E-800E-63DC298D1DE5}">
      <dsp:nvSpPr>
        <dsp:cNvPr id="0" name=""/>
        <dsp:cNvSpPr/>
      </dsp:nvSpPr>
      <dsp:spPr>
        <a:xfrm>
          <a:off x="355" y="526919"/>
          <a:ext cx="2493189" cy="29331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D83ED2-107B-4DB6-BE19-71DDBA5DFFC4}">
      <dsp:nvSpPr>
        <dsp:cNvPr id="0" name=""/>
        <dsp:cNvSpPr/>
      </dsp:nvSpPr>
      <dsp:spPr>
        <a:xfrm>
          <a:off x="355" y="637077"/>
          <a:ext cx="183158" cy="18315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64B252-201F-4D43-B1ED-AD65B24DD7E2}">
      <dsp:nvSpPr>
        <dsp:cNvPr id="0" name=""/>
        <dsp:cNvSpPr/>
      </dsp:nvSpPr>
      <dsp:spPr>
        <a:xfrm>
          <a:off x="355" y="0"/>
          <a:ext cx="2493189" cy="526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/>
            <a:t>优点</a:t>
          </a:r>
          <a:endParaRPr lang="zh-CN" altLang="en-US" sz="3000" kern="1200" dirty="0"/>
        </a:p>
      </dsp:txBody>
      <dsp:txXfrm>
        <a:off x="355" y="0"/>
        <a:ext cx="2493189" cy="526919"/>
      </dsp:txXfrm>
    </dsp:sp>
    <dsp:sp modelId="{E1611953-0CDA-4240-B8FB-8FD16436F97B}">
      <dsp:nvSpPr>
        <dsp:cNvPr id="0" name=""/>
        <dsp:cNvSpPr/>
      </dsp:nvSpPr>
      <dsp:spPr>
        <a:xfrm>
          <a:off x="355" y="1064014"/>
          <a:ext cx="183154" cy="1831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C5F81D-0FFE-4230-BE38-7BAB4AFD0487}">
      <dsp:nvSpPr>
        <dsp:cNvPr id="0" name=""/>
        <dsp:cNvSpPr/>
      </dsp:nvSpPr>
      <dsp:spPr>
        <a:xfrm>
          <a:off x="174879" y="942125"/>
          <a:ext cx="2318666" cy="4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smtClean="0"/>
            <a:t>商品种类多且新</a:t>
          </a:r>
          <a:endParaRPr lang="zh-CN" altLang="en-US" sz="1400" kern="1200" dirty="0"/>
        </a:p>
      </dsp:txBody>
      <dsp:txXfrm>
        <a:off x="174879" y="942125"/>
        <a:ext cx="2318666" cy="426932"/>
      </dsp:txXfrm>
    </dsp:sp>
    <dsp:sp modelId="{58D03D60-4621-4291-B5A7-DA19B9F2826C}">
      <dsp:nvSpPr>
        <dsp:cNvPr id="0" name=""/>
        <dsp:cNvSpPr/>
      </dsp:nvSpPr>
      <dsp:spPr>
        <a:xfrm>
          <a:off x="355" y="1490947"/>
          <a:ext cx="183154" cy="1831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406283"/>
              <a:satOff val="-2110"/>
              <a:lumOff val="-3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016C2A-88EA-436A-B8B5-A934E4342551}">
      <dsp:nvSpPr>
        <dsp:cNvPr id="0" name=""/>
        <dsp:cNvSpPr/>
      </dsp:nvSpPr>
      <dsp:spPr>
        <a:xfrm>
          <a:off x="174879" y="1369058"/>
          <a:ext cx="2318666" cy="4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smtClean="0"/>
            <a:t>没有时间限制</a:t>
          </a:r>
          <a:endParaRPr lang="zh-CN" altLang="en-US" sz="1400" kern="1200" dirty="0"/>
        </a:p>
      </dsp:txBody>
      <dsp:txXfrm>
        <a:off x="174879" y="1369058"/>
        <a:ext cx="2318666" cy="426932"/>
      </dsp:txXfrm>
    </dsp:sp>
    <dsp:sp modelId="{F49D4EF8-7D09-4438-BF08-5A814B36CFC3}">
      <dsp:nvSpPr>
        <dsp:cNvPr id="0" name=""/>
        <dsp:cNvSpPr/>
      </dsp:nvSpPr>
      <dsp:spPr>
        <a:xfrm>
          <a:off x="355" y="1917880"/>
          <a:ext cx="183154" cy="1831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2812566"/>
              <a:satOff val="-4220"/>
              <a:lumOff val="-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059C04-48E6-4D91-9DFD-B093809C003E}">
      <dsp:nvSpPr>
        <dsp:cNvPr id="0" name=""/>
        <dsp:cNvSpPr/>
      </dsp:nvSpPr>
      <dsp:spPr>
        <a:xfrm>
          <a:off x="174879" y="1795991"/>
          <a:ext cx="2318666" cy="4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smtClean="0"/>
            <a:t>商品容易查找</a:t>
          </a:r>
          <a:endParaRPr lang="zh-CN" altLang="en-US" sz="1400" kern="1200" dirty="0"/>
        </a:p>
      </dsp:txBody>
      <dsp:txXfrm>
        <a:off x="174879" y="1795991"/>
        <a:ext cx="2318666" cy="426932"/>
      </dsp:txXfrm>
    </dsp:sp>
    <dsp:sp modelId="{8664BC0E-12BD-4200-ABFF-4DF049539E20}">
      <dsp:nvSpPr>
        <dsp:cNvPr id="0" name=""/>
        <dsp:cNvSpPr/>
      </dsp:nvSpPr>
      <dsp:spPr>
        <a:xfrm>
          <a:off x="355" y="2344813"/>
          <a:ext cx="183154" cy="1831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4218849"/>
              <a:satOff val="-6330"/>
              <a:lumOff val="-10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76E053-2E09-4561-B1D1-B37C99562EF3}">
      <dsp:nvSpPr>
        <dsp:cNvPr id="0" name=""/>
        <dsp:cNvSpPr/>
      </dsp:nvSpPr>
      <dsp:spPr>
        <a:xfrm>
          <a:off x="174879" y="2222923"/>
          <a:ext cx="2318666" cy="4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smtClean="0"/>
            <a:t>价格低</a:t>
          </a:r>
          <a:endParaRPr lang="zh-CN" altLang="en-US" sz="1400" kern="1200" dirty="0"/>
        </a:p>
      </dsp:txBody>
      <dsp:txXfrm>
        <a:off x="174879" y="2222923"/>
        <a:ext cx="2318666" cy="426932"/>
      </dsp:txXfrm>
    </dsp:sp>
    <dsp:sp modelId="{B967DD30-A822-4B9A-A434-D46DF5D294BC}">
      <dsp:nvSpPr>
        <dsp:cNvPr id="0" name=""/>
        <dsp:cNvSpPr/>
      </dsp:nvSpPr>
      <dsp:spPr>
        <a:xfrm>
          <a:off x="355" y="2771746"/>
          <a:ext cx="183154" cy="1831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ACB538-9594-4179-851C-EE48A3CA7C7B}">
      <dsp:nvSpPr>
        <dsp:cNvPr id="0" name=""/>
        <dsp:cNvSpPr/>
      </dsp:nvSpPr>
      <dsp:spPr>
        <a:xfrm>
          <a:off x="174879" y="2649856"/>
          <a:ext cx="2318666" cy="4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smtClean="0"/>
            <a:t>服务的范围广</a:t>
          </a:r>
          <a:endParaRPr lang="zh-CN" altLang="en-US" sz="1400" kern="1200" dirty="0"/>
        </a:p>
      </dsp:txBody>
      <dsp:txXfrm>
        <a:off x="174879" y="2649856"/>
        <a:ext cx="2318666" cy="426932"/>
      </dsp:txXfrm>
    </dsp:sp>
    <dsp:sp modelId="{C3404E7C-3410-4546-9597-FF35754FA5E2}">
      <dsp:nvSpPr>
        <dsp:cNvPr id="0" name=""/>
        <dsp:cNvSpPr/>
      </dsp:nvSpPr>
      <dsp:spPr>
        <a:xfrm>
          <a:off x="2618204" y="526919"/>
          <a:ext cx="2493189" cy="293316"/>
        </a:xfrm>
        <a:prstGeom prst="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4F286-AA2C-4451-82A2-240D3F2C8F8B}">
      <dsp:nvSpPr>
        <dsp:cNvPr id="0" name=""/>
        <dsp:cNvSpPr/>
      </dsp:nvSpPr>
      <dsp:spPr>
        <a:xfrm>
          <a:off x="2618204" y="637077"/>
          <a:ext cx="183158" cy="18315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E0B24F-9DCF-433F-B652-63F55A0F2C4C}">
      <dsp:nvSpPr>
        <dsp:cNvPr id="0" name=""/>
        <dsp:cNvSpPr/>
      </dsp:nvSpPr>
      <dsp:spPr>
        <a:xfrm>
          <a:off x="2618204" y="0"/>
          <a:ext cx="2493189" cy="526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38100" rIns="57150" bIns="381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000" kern="1200" dirty="0" smtClean="0"/>
            <a:t>缺点</a:t>
          </a:r>
          <a:endParaRPr lang="zh-CN" altLang="en-US" sz="3000" kern="1200" dirty="0"/>
        </a:p>
      </dsp:txBody>
      <dsp:txXfrm>
        <a:off x="2618204" y="0"/>
        <a:ext cx="2493189" cy="526919"/>
      </dsp:txXfrm>
    </dsp:sp>
    <dsp:sp modelId="{B517B17E-FCA0-4FF8-95C0-573B5612982B}">
      <dsp:nvSpPr>
        <dsp:cNvPr id="0" name=""/>
        <dsp:cNvSpPr/>
      </dsp:nvSpPr>
      <dsp:spPr>
        <a:xfrm>
          <a:off x="2618204" y="1064014"/>
          <a:ext cx="183154" cy="1831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7031415"/>
              <a:satOff val="-10550"/>
              <a:lumOff val="-17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48E39E-E934-4D15-A52C-66A2726371C5}">
      <dsp:nvSpPr>
        <dsp:cNvPr id="0" name=""/>
        <dsp:cNvSpPr/>
      </dsp:nvSpPr>
      <dsp:spPr>
        <a:xfrm>
          <a:off x="2792728" y="942125"/>
          <a:ext cx="2318666" cy="4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smtClean="0">
              <a:latin typeface="Arial" pitchFamily="34" charset="0"/>
            </a:rPr>
            <a:t>网络安全问题</a:t>
          </a:r>
          <a:endParaRPr lang="zh-CN" altLang="en-US" sz="1400" kern="1200" dirty="0"/>
        </a:p>
      </dsp:txBody>
      <dsp:txXfrm>
        <a:off x="2792728" y="942125"/>
        <a:ext cx="2318666" cy="426932"/>
      </dsp:txXfrm>
    </dsp:sp>
    <dsp:sp modelId="{D65C26E6-D548-4996-8F75-64A8938C92AF}">
      <dsp:nvSpPr>
        <dsp:cNvPr id="0" name=""/>
        <dsp:cNvSpPr/>
      </dsp:nvSpPr>
      <dsp:spPr>
        <a:xfrm>
          <a:off x="2618204" y="1490947"/>
          <a:ext cx="183154" cy="1831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8437698"/>
              <a:satOff val="-12660"/>
              <a:lumOff val="-2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FCBB3D-AF65-4FE3-893D-9C99AF786305}">
      <dsp:nvSpPr>
        <dsp:cNvPr id="0" name=""/>
        <dsp:cNvSpPr/>
      </dsp:nvSpPr>
      <dsp:spPr>
        <a:xfrm>
          <a:off x="2792728" y="1369058"/>
          <a:ext cx="2318666" cy="4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smtClean="0">
              <a:latin typeface="Arial" pitchFamily="34" charset="0"/>
            </a:rPr>
            <a:t>支付问题</a:t>
          </a:r>
          <a:endParaRPr lang="zh-CN" altLang="en-US" sz="1400" kern="1200" dirty="0"/>
        </a:p>
      </dsp:txBody>
      <dsp:txXfrm>
        <a:off x="2792728" y="1369058"/>
        <a:ext cx="2318666" cy="426932"/>
      </dsp:txXfrm>
    </dsp:sp>
    <dsp:sp modelId="{C3FFA97B-B9D5-4779-BA06-0736F30564CA}">
      <dsp:nvSpPr>
        <dsp:cNvPr id="0" name=""/>
        <dsp:cNvSpPr/>
      </dsp:nvSpPr>
      <dsp:spPr>
        <a:xfrm>
          <a:off x="2618204" y="1917880"/>
          <a:ext cx="183154" cy="1831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9843981"/>
              <a:satOff val="-14770"/>
              <a:lumOff val="-240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D47698-10AF-46DE-804C-7F4835F76D3F}">
      <dsp:nvSpPr>
        <dsp:cNvPr id="0" name=""/>
        <dsp:cNvSpPr/>
      </dsp:nvSpPr>
      <dsp:spPr>
        <a:xfrm>
          <a:off x="2792728" y="1795991"/>
          <a:ext cx="2318666" cy="4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smtClean="0">
              <a:latin typeface="Arial" pitchFamily="34" charset="0"/>
            </a:rPr>
            <a:t>配送问题</a:t>
          </a:r>
          <a:endParaRPr lang="zh-CN" altLang="en-US" sz="1400" kern="1200" dirty="0"/>
        </a:p>
      </dsp:txBody>
      <dsp:txXfrm>
        <a:off x="2792728" y="1795991"/>
        <a:ext cx="2318666" cy="426932"/>
      </dsp:txXfrm>
    </dsp:sp>
    <dsp:sp modelId="{25F78468-0A33-45D7-A7A2-E954952237FC}">
      <dsp:nvSpPr>
        <dsp:cNvPr id="0" name=""/>
        <dsp:cNvSpPr/>
      </dsp:nvSpPr>
      <dsp:spPr>
        <a:xfrm>
          <a:off x="2618204" y="2344813"/>
          <a:ext cx="183154" cy="18315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F4C174-376D-449F-AD23-CE82A510D38E}">
      <dsp:nvSpPr>
        <dsp:cNvPr id="0" name=""/>
        <dsp:cNvSpPr/>
      </dsp:nvSpPr>
      <dsp:spPr>
        <a:xfrm>
          <a:off x="2792728" y="2222923"/>
          <a:ext cx="2318666" cy="4269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400" kern="1200" smtClean="0">
              <a:latin typeface="Arial" pitchFamily="34" charset="0"/>
            </a:rPr>
            <a:t>信誉度问题</a:t>
          </a:r>
          <a:endParaRPr lang="zh-CN" altLang="en-US" sz="1400" kern="1200" dirty="0"/>
        </a:p>
      </dsp:txBody>
      <dsp:txXfrm>
        <a:off x="2792728" y="2222923"/>
        <a:ext cx="2318666" cy="4269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686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635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0356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491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791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810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122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576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322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9870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997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chemeClr val="accent1">
                <a:tint val="66000"/>
                <a:satMod val="160000"/>
              </a:schemeClr>
            </a:gs>
            <a:gs pos="81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B3AE6-A01D-44D7-985C-3DABCE4C63D9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A4C7B-D618-4CC7-AB25-664975E03A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816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57199" y="273050"/>
            <a:ext cx="3024000" cy="1162050"/>
          </a:xfrm>
        </p:spPr>
        <p:txBody>
          <a:bodyPr>
            <a:normAutofit fontScale="90000"/>
          </a:bodyPr>
          <a:lstStyle/>
          <a:p>
            <a:r>
              <a:rPr lang="zh-CN" altLang="en-US" sz="540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网络</a:t>
            </a:r>
            <a:r>
              <a:rPr lang="zh-CN" altLang="en-US" sz="540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购物</a:t>
            </a:r>
            <a:r>
              <a:rPr lang="zh-CN" altLang="en-US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/>
            </a:r>
            <a:br>
              <a:rPr lang="zh-CN" altLang="en-US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sz="half" idx="2"/>
          </p:nvPr>
        </p:nvSpPr>
        <p:spPr>
          <a:xfrm>
            <a:off x="323528" y="1556792"/>
            <a:ext cx="3024336" cy="4896544"/>
          </a:xfrm>
        </p:spPr>
        <p:txBody>
          <a:bodyPr/>
          <a:lstStyle/>
          <a:p>
            <a:endParaRPr lang="zh-CN" altLang="en-US" dirty="0"/>
          </a:p>
        </p:txBody>
      </p:sp>
      <p:graphicFrame>
        <p:nvGraphicFramePr>
          <p:cNvPr id="9" name="图示 8"/>
          <p:cNvGraphicFramePr/>
          <p:nvPr>
            <p:extLst>
              <p:ext uri="{D42A27DB-BD31-4B8C-83A1-F6EECF244321}">
                <p14:modId xmlns:p14="http://schemas.microsoft.com/office/powerpoint/2010/main" val="2345755495"/>
              </p:ext>
            </p:extLst>
          </p:nvPr>
        </p:nvGraphicFramePr>
        <p:xfrm>
          <a:off x="179512" y="2132856"/>
          <a:ext cx="3096344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矩形 9"/>
          <p:cNvSpPr/>
          <p:nvPr/>
        </p:nvSpPr>
        <p:spPr>
          <a:xfrm>
            <a:off x="4479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zh-CN" altLang="en-U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graphicFrame>
        <p:nvGraphicFramePr>
          <p:cNvPr id="14" name="内容占位符 1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2216616"/>
              </p:ext>
            </p:extLst>
          </p:nvPr>
        </p:nvGraphicFramePr>
        <p:xfrm>
          <a:off x="3575050" y="273050"/>
          <a:ext cx="5111750" cy="5853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7740671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43</Words>
  <Application>Microsoft Office PowerPoint</Application>
  <PresentationFormat>全屏显示(4:3)</PresentationFormat>
  <Paragraphs>17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Office 主题​​</vt:lpstr>
      <vt:lpstr>网络购物 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网络购物</dc:title>
  <dc:creator>Windows 用户</dc:creator>
  <cp:lastModifiedBy>Windows 用户</cp:lastModifiedBy>
  <cp:revision>2</cp:revision>
  <dcterms:created xsi:type="dcterms:W3CDTF">2019-04-17T01:19:41Z</dcterms:created>
  <dcterms:modified xsi:type="dcterms:W3CDTF">2019-04-17T01:34:26Z</dcterms:modified>
</cp:coreProperties>
</file>