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34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2015/5/6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928794" y="2000240"/>
            <a:ext cx="4214810" cy="3857652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560000">
            <a:off x="2311632" y="4508523"/>
            <a:ext cx="1836000" cy="1116000"/>
          </a:xfrm>
          <a:prstGeom prst="ellipse">
            <a:avLst/>
          </a:prstGeom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572000" y="2928934"/>
            <a:ext cx="1214446" cy="114300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000628" y="3143248"/>
            <a:ext cx="785818" cy="78581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429256" y="3357562"/>
            <a:ext cx="357190" cy="35719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3357554" y="928670"/>
            <a:ext cx="1876097" cy="1387366"/>
          </a:xfrm>
          <a:custGeom>
            <a:avLst/>
            <a:gdLst>
              <a:gd name="connsiteX0" fmla="*/ 1876097 w 1876097"/>
              <a:gd name="connsiteY0" fmla="*/ 1387366 h 1387366"/>
              <a:gd name="connsiteX1" fmla="*/ 1655379 w 1876097"/>
              <a:gd name="connsiteY1" fmla="*/ 1229711 h 1387366"/>
              <a:gd name="connsiteX2" fmla="*/ 1592317 w 1876097"/>
              <a:gd name="connsiteY2" fmla="*/ 1119352 h 1387366"/>
              <a:gd name="connsiteX3" fmla="*/ 1529255 w 1876097"/>
              <a:gd name="connsiteY3" fmla="*/ 1024759 h 1387366"/>
              <a:gd name="connsiteX4" fmla="*/ 1497724 w 1876097"/>
              <a:gd name="connsiteY4" fmla="*/ 977462 h 1387366"/>
              <a:gd name="connsiteX5" fmla="*/ 1466193 w 1876097"/>
              <a:gd name="connsiteY5" fmla="*/ 930166 h 1387366"/>
              <a:gd name="connsiteX6" fmla="*/ 1371600 w 1876097"/>
              <a:gd name="connsiteY6" fmla="*/ 756745 h 1387366"/>
              <a:gd name="connsiteX7" fmla="*/ 1355835 w 1876097"/>
              <a:gd name="connsiteY7" fmla="*/ 693683 h 1387366"/>
              <a:gd name="connsiteX8" fmla="*/ 1229710 w 1876097"/>
              <a:gd name="connsiteY8" fmla="*/ 583324 h 1387366"/>
              <a:gd name="connsiteX9" fmla="*/ 1135117 w 1876097"/>
              <a:gd name="connsiteY9" fmla="*/ 520262 h 1387366"/>
              <a:gd name="connsiteX10" fmla="*/ 1087821 w 1876097"/>
              <a:gd name="connsiteY10" fmla="*/ 472966 h 1387366"/>
              <a:gd name="connsiteX11" fmla="*/ 1040524 w 1876097"/>
              <a:gd name="connsiteY11" fmla="*/ 457200 h 1387366"/>
              <a:gd name="connsiteX12" fmla="*/ 993228 w 1876097"/>
              <a:gd name="connsiteY12" fmla="*/ 425669 h 1387366"/>
              <a:gd name="connsiteX13" fmla="*/ 945931 w 1876097"/>
              <a:gd name="connsiteY13" fmla="*/ 409904 h 1387366"/>
              <a:gd name="connsiteX14" fmla="*/ 882869 w 1876097"/>
              <a:gd name="connsiteY14" fmla="*/ 378373 h 1387366"/>
              <a:gd name="connsiteX15" fmla="*/ 835573 w 1876097"/>
              <a:gd name="connsiteY15" fmla="*/ 362607 h 1387366"/>
              <a:gd name="connsiteX16" fmla="*/ 788276 w 1876097"/>
              <a:gd name="connsiteY16" fmla="*/ 331076 h 1387366"/>
              <a:gd name="connsiteX17" fmla="*/ 677917 w 1876097"/>
              <a:gd name="connsiteY17" fmla="*/ 299545 h 1387366"/>
              <a:gd name="connsiteX18" fmla="*/ 583324 w 1876097"/>
              <a:gd name="connsiteY18" fmla="*/ 236483 h 1387366"/>
              <a:gd name="connsiteX19" fmla="*/ 488731 w 1876097"/>
              <a:gd name="connsiteY19" fmla="*/ 204952 h 1387366"/>
              <a:gd name="connsiteX20" fmla="*/ 441435 w 1876097"/>
              <a:gd name="connsiteY20" fmla="*/ 173421 h 1387366"/>
              <a:gd name="connsiteX21" fmla="*/ 346842 w 1876097"/>
              <a:gd name="connsiteY21" fmla="*/ 141890 h 1387366"/>
              <a:gd name="connsiteX22" fmla="*/ 252248 w 1876097"/>
              <a:gd name="connsiteY22" fmla="*/ 110359 h 1387366"/>
              <a:gd name="connsiteX23" fmla="*/ 157655 w 1876097"/>
              <a:gd name="connsiteY23" fmla="*/ 94593 h 1387366"/>
              <a:gd name="connsiteX24" fmla="*/ 0 w 1876097"/>
              <a:gd name="connsiteY24" fmla="*/ 0 h 1387366"/>
              <a:gd name="connsiteX25" fmla="*/ 15766 w 1876097"/>
              <a:gd name="connsiteY25" fmla="*/ 94593 h 1387366"/>
              <a:gd name="connsiteX26" fmla="*/ 110359 w 1876097"/>
              <a:gd name="connsiteY26" fmla="*/ 252249 h 1387366"/>
              <a:gd name="connsiteX27" fmla="*/ 141890 w 1876097"/>
              <a:gd name="connsiteY27" fmla="*/ 299545 h 1387366"/>
              <a:gd name="connsiteX28" fmla="*/ 173421 w 1876097"/>
              <a:gd name="connsiteY28" fmla="*/ 346842 h 1387366"/>
              <a:gd name="connsiteX29" fmla="*/ 204952 w 1876097"/>
              <a:gd name="connsiteY29" fmla="*/ 394138 h 1387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876097" h="1387366">
                <a:moveTo>
                  <a:pt x="1876097" y="1387366"/>
                </a:moveTo>
                <a:cubicBezTo>
                  <a:pt x="1802524" y="1334814"/>
                  <a:pt x="1725172" y="1287188"/>
                  <a:pt x="1655379" y="1229711"/>
                </a:cubicBezTo>
                <a:cubicBezTo>
                  <a:pt x="1581234" y="1168651"/>
                  <a:pt x="1627067" y="1181902"/>
                  <a:pt x="1592317" y="1119352"/>
                </a:cubicBezTo>
                <a:cubicBezTo>
                  <a:pt x="1573913" y="1086225"/>
                  <a:pt x="1550276" y="1056290"/>
                  <a:pt x="1529255" y="1024759"/>
                </a:cubicBezTo>
                <a:lnTo>
                  <a:pt x="1497724" y="977462"/>
                </a:lnTo>
                <a:cubicBezTo>
                  <a:pt x="1487214" y="961697"/>
                  <a:pt x="1474667" y="947113"/>
                  <a:pt x="1466193" y="930166"/>
                </a:cubicBezTo>
                <a:cubicBezTo>
                  <a:pt x="1394657" y="787094"/>
                  <a:pt x="1429204" y="843152"/>
                  <a:pt x="1371600" y="756745"/>
                </a:cubicBezTo>
                <a:cubicBezTo>
                  <a:pt x="1366345" y="735724"/>
                  <a:pt x="1367854" y="711712"/>
                  <a:pt x="1355835" y="693683"/>
                </a:cubicBezTo>
                <a:cubicBezTo>
                  <a:pt x="1294430" y="601575"/>
                  <a:pt x="1292210" y="635407"/>
                  <a:pt x="1229710" y="583324"/>
                </a:cubicBezTo>
                <a:cubicBezTo>
                  <a:pt x="1150979" y="517716"/>
                  <a:pt x="1218237" y="547969"/>
                  <a:pt x="1135117" y="520262"/>
                </a:cubicBezTo>
                <a:cubicBezTo>
                  <a:pt x="1119352" y="504497"/>
                  <a:pt x="1106372" y="485333"/>
                  <a:pt x="1087821" y="472966"/>
                </a:cubicBezTo>
                <a:cubicBezTo>
                  <a:pt x="1073994" y="463748"/>
                  <a:pt x="1055388" y="464632"/>
                  <a:pt x="1040524" y="457200"/>
                </a:cubicBezTo>
                <a:cubicBezTo>
                  <a:pt x="1023577" y="448726"/>
                  <a:pt x="1010175" y="434143"/>
                  <a:pt x="993228" y="425669"/>
                </a:cubicBezTo>
                <a:cubicBezTo>
                  <a:pt x="978364" y="418237"/>
                  <a:pt x="961206" y="416450"/>
                  <a:pt x="945931" y="409904"/>
                </a:cubicBezTo>
                <a:cubicBezTo>
                  <a:pt x="924329" y="400646"/>
                  <a:pt x="904471" y="387631"/>
                  <a:pt x="882869" y="378373"/>
                </a:cubicBezTo>
                <a:cubicBezTo>
                  <a:pt x="867595" y="371827"/>
                  <a:pt x="850437" y="370039"/>
                  <a:pt x="835573" y="362607"/>
                </a:cubicBezTo>
                <a:cubicBezTo>
                  <a:pt x="818626" y="354133"/>
                  <a:pt x="805692" y="338540"/>
                  <a:pt x="788276" y="331076"/>
                </a:cubicBezTo>
                <a:cubicBezTo>
                  <a:pt x="752550" y="315765"/>
                  <a:pt x="712438" y="318724"/>
                  <a:pt x="677917" y="299545"/>
                </a:cubicBezTo>
                <a:cubicBezTo>
                  <a:pt x="644790" y="281141"/>
                  <a:pt x="614855" y="257504"/>
                  <a:pt x="583324" y="236483"/>
                </a:cubicBezTo>
                <a:cubicBezTo>
                  <a:pt x="555669" y="218047"/>
                  <a:pt x="520262" y="215462"/>
                  <a:pt x="488731" y="204952"/>
                </a:cubicBezTo>
                <a:cubicBezTo>
                  <a:pt x="470756" y="198960"/>
                  <a:pt x="458750" y="181116"/>
                  <a:pt x="441435" y="173421"/>
                </a:cubicBezTo>
                <a:cubicBezTo>
                  <a:pt x="411063" y="159922"/>
                  <a:pt x="378373" y="152400"/>
                  <a:pt x="346842" y="141890"/>
                </a:cubicBezTo>
                <a:lnTo>
                  <a:pt x="252248" y="110359"/>
                </a:lnTo>
                <a:cubicBezTo>
                  <a:pt x="221922" y="100251"/>
                  <a:pt x="189186" y="99848"/>
                  <a:pt x="157655" y="94593"/>
                </a:cubicBezTo>
                <a:cubicBezTo>
                  <a:pt x="43507" y="18495"/>
                  <a:pt x="96957" y="48478"/>
                  <a:pt x="0" y="0"/>
                </a:cubicBezTo>
                <a:cubicBezTo>
                  <a:pt x="5255" y="31531"/>
                  <a:pt x="6581" y="63975"/>
                  <a:pt x="15766" y="94593"/>
                </a:cubicBezTo>
                <a:cubicBezTo>
                  <a:pt x="28987" y="138664"/>
                  <a:pt x="91112" y="223378"/>
                  <a:pt x="110359" y="252249"/>
                </a:cubicBezTo>
                <a:lnTo>
                  <a:pt x="141890" y="299545"/>
                </a:lnTo>
                <a:lnTo>
                  <a:pt x="173421" y="346842"/>
                </a:lnTo>
                <a:cubicBezTo>
                  <a:pt x="190848" y="399124"/>
                  <a:pt x="172568" y="394138"/>
                  <a:pt x="204952" y="394138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2857488" y="1071546"/>
            <a:ext cx="1178632" cy="575620"/>
          </a:xfrm>
          <a:custGeom>
            <a:avLst/>
            <a:gdLst>
              <a:gd name="connsiteX0" fmla="*/ 1178632 w 1178632"/>
              <a:gd name="connsiteY0" fmla="*/ 575620 h 575620"/>
              <a:gd name="connsiteX1" fmla="*/ 1084039 w 1178632"/>
              <a:gd name="connsiteY1" fmla="*/ 481027 h 575620"/>
              <a:gd name="connsiteX2" fmla="*/ 894852 w 1178632"/>
              <a:gd name="connsiteY2" fmla="*/ 354903 h 575620"/>
              <a:gd name="connsiteX3" fmla="*/ 800259 w 1178632"/>
              <a:gd name="connsiteY3" fmla="*/ 323372 h 575620"/>
              <a:gd name="connsiteX4" fmla="*/ 752963 w 1178632"/>
              <a:gd name="connsiteY4" fmla="*/ 307607 h 575620"/>
              <a:gd name="connsiteX5" fmla="*/ 626839 w 1178632"/>
              <a:gd name="connsiteY5" fmla="*/ 244544 h 575620"/>
              <a:gd name="connsiteX6" fmla="*/ 579542 w 1178632"/>
              <a:gd name="connsiteY6" fmla="*/ 213013 h 575620"/>
              <a:gd name="connsiteX7" fmla="*/ 532245 w 1178632"/>
              <a:gd name="connsiteY7" fmla="*/ 197248 h 575620"/>
              <a:gd name="connsiteX8" fmla="*/ 421887 w 1178632"/>
              <a:gd name="connsiteY8" fmla="*/ 134186 h 575620"/>
              <a:gd name="connsiteX9" fmla="*/ 374590 w 1178632"/>
              <a:gd name="connsiteY9" fmla="*/ 102655 h 575620"/>
              <a:gd name="connsiteX10" fmla="*/ 279997 w 1178632"/>
              <a:gd name="connsiteY10" fmla="*/ 71124 h 575620"/>
              <a:gd name="connsiteX11" fmla="*/ 232701 w 1178632"/>
              <a:gd name="connsiteY11" fmla="*/ 55358 h 575620"/>
              <a:gd name="connsiteX12" fmla="*/ 122342 w 1178632"/>
              <a:gd name="connsiteY12" fmla="*/ 39593 h 575620"/>
              <a:gd name="connsiteX13" fmla="*/ 11983 w 1178632"/>
              <a:gd name="connsiteY13" fmla="*/ 39593 h 575620"/>
              <a:gd name="connsiteX14" fmla="*/ 27749 w 1178632"/>
              <a:gd name="connsiteY14" fmla="*/ 118420 h 575620"/>
              <a:gd name="connsiteX15" fmla="*/ 106576 w 1178632"/>
              <a:gd name="connsiteY15" fmla="*/ 213013 h 575620"/>
              <a:gd name="connsiteX16" fmla="*/ 169639 w 1178632"/>
              <a:gd name="connsiteY16" fmla="*/ 307607 h 575620"/>
              <a:gd name="connsiteX17" fmla="*/ 201170 w 1178632"/>
              <a:gd name="connsiteY17" fmla="*/ 354903 h 575620"/>
              <a:gd name="connsiteX18" fmla="*/ 232701 w 1178632"/>
              <a:gd name="connsiteY18" fmla="*/ 465262 h 5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8632" h="575620">
                <a:moveTo>
                  <a:pt x="1178632" y="575620"/>
                </a:moveTo>
                <a:cubicBezTo>
                  <a:pt x="1147101" y="544089"/>
                  <a:pt x="1121142" y="505762"/>
                  <a:pt x="1084039" y="481027"/>
                </a:cubicBezTo>
                <a:lnTo>
                  <a:pt x="894852" y="354903"/>
                </a:lnTo>
                <a:cubicBezTo>
                  <a:pt x="867197" y="336467"/>
                  <a:pt x="831790" y="333882"/>
                  <a:pt x="800259" y="323372"/>
                </a:cubicBezTo>
                <a:lnTo>
                  <a:pt x="752963" y="307607"/>
                </a:lnTo>
                <a:cubicBezTo>
                  <a:pt x="697931" y="252573"/>
                  <a:pt x="735533" y="280775"/>
                  <a:pt x="626839" y="244544"/>
                </a:cubicBezTo>
                <a:cubicBezTo>
                  <a:pt x="608863" y="238552"/>
                  <a:pt x="596490" y="221487"/>
                  <a:pt x="579542" y="213013"/>
                </a:cubicBezTo>
                <a:cubicBezTo>
                  <a:pt x="564678" y="205581"/>
                  <a:pt x="548011" y="202503"/>
                  <a:pt x="532245" y="197248"/>
                </a:cubicBezTo>
                <a:cubicBezTo>
                  <a:pt x="417022" y="120432"/>
                  <a:pt x="561895" y="214190"/>
                  <a:pt x="421887" y="134186"/>
                </a:cubicBezTo>
                <a:cubicBezTo>
                  <a:pt x="405436" y="124785"/>
                  <a:pt x="391905" y="110350"/>
                  <a:pt x="374590" y="102655"/>
                </a:cubicBezTo>
                <a:cubicBezTo>
                  <a:pt x="344218" y="89156"/>
                  <a:pt x="311528" y="81634"/>
                  <a:pt x="279997" y="71124"/>
                </a:cubicBezTo>
                <a:cubicBezTo>
                  <a:pt x="264232" y="65869"/>
                  <a:pt x="249152" y="57708"/>
                  <a:pt x="232701" y="55358"/>
                </a:cubicBezTo>
                <a:lnTo>
                  <a:pt x="122342" y="39593"/>
                </a:lnTo>
                <a:cubicBezTo>
                  <a:pt x="100038" y="32158"/>
                  <a:pt x="31779" y="0"/>
                  <a:pt x="11983" y="39593"/>
                </a:cubicBezTo>
                <a:cubicBezTo>
                  <a:pt x="0" y="63560"/>
                  <a:pt x="18340" y="93330"/>
                  <a:pt x="27749" y="118420"/>
                </a:cubicBezTo>
                <a:cubicBezTo>
                  <a:pt x="45234" y="165045"/>
                  <a:pt x="76962" y="174938"/>
                  <a:pt x="106576" y="213013"/>
                </a:cubicBezTo>
                <a:cubicBezTo>
                  <a:pt x="129842" y="242926"/>
                  <a:pt x="148618" y="276076"/>
                  <a:pt x="169639" y="307607"/>
                </a:cubicBezTo>
                <a:lnTo>
                  <a:pt x="201170" y="354903"/>
                </a:lnTo>
                <a:cubicBezTo>
                  <a:pt x="234363" y="454482"/>
                  <a:pt x="232701" y="416259"/>
                  <a:pt x="232701" y="465262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2643174" y="1428736"/>
            <a:ext cx="840914" cy="448685"/>
          </a:xfrm>
          <a:custGeom>
            <a:avLst/>
            <a:gdLst>
              <a:gd name="connsiteX0" fmla="*/ 840914 w 840914"/>
              <a:gd name="connsiteY0" fmla="*/ 243733 h 448685"/>
              <a:gd name="connsiteX1" fmla="*/ 714790 w 840914"/>
              <a:gd name="connsiteY1" fmla="*/ 212202 h 448685"/>
              <a:gd name="connsiteX2" fmla="*/ 651728 w 840914"/>
              <a:gd name="connsiteY2" fmla="*/ 196436 h 448685"/>
              <a:gd name="connsiteX3" fmla="*/ 588666 w 840914"/>
              <a:gd name="connsiteY3" fmla="*/ 164905 h 448685"/>
              <a:gd name="connsiteX4" fmla="*/ 494073 w 840914"/>
              <a:gd name="connsiteY4" fmla="*/ 101843 h 448685"/>
              <a:gd name="connsiteX5" fmla="*/ 446776 w 840914"/>
              <a:gd name="connsiteY5" fmla="*/ 86078 h 448685"/>
              <a:gd name="connsiteX6" fmla="*/ 399480 w 840914"/>
              <a:gd name="connsiteY6" fmla="*/ 54547 h 448685"/>
              <a:gd name="connsiteX7" fmla="*/ 5342 w 840914"/>
              <a:gd name="connsiteY7" fmla="*/ 54547 h 448685"/>
              <a:gd name="connsiteX8" fmla="*/ 21107 w 840914"/>
              <a:gd name="connsiteY8" fmla="*/ 117609 h 448685"/>
              <a:gd name="connsiteX9" fmla="*/ 68404 w 840914"/>
              <a:gd name="connsiteY9" fmla="*/ 180671 h 448685"/>
              <a:gd name="connsiteX10" fmla="*/ 147231 w 840914"/>
              <a:gd name="connsiteY10" fmla="*/ 275264 h 448685"/>
              <a:gd name="connsiteX11" fmla="*/ 178762 w 840914"/>
              <a:gd name="connsiteY11" fmla="*/ 322561 h 448685"/>
              <a:gd name="connsiteX12" fmla="*/ 273355 w 840914"/>
              <a:gd name="connsiteY12" fmla="*/ 448685 h 448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40914" h="448685">
                <a:moveTo>
                  <a:pt x="840914" y="243733"/>
                </a:moveTo>
                <a:cubicBezTo>
                  <a:pt x="680661" y="211681"/>
                  <a:pt x="827900" y="244519"/>
                  <a:pt x="714790" y="212202"/>
                </a:cubicBezTo>
                <a:cubicBezTo>
                  <a:pt x="693956" y="206249"/>
                  <a:pt x="672016" y="204044"/>
                  <a:pt x="651728" y="196436"/>
                </a:cubicBezTo>
                <a:cubicBezTo>
                  <a:pt x="629723" y="188184"/>
                  <a:pt x="608819" y="176997"/>
                  <a:pt x="588666" y="164905"/>
                </a:cubicBezTo>
                <a:cubicBezTo>
                  <a:pt x="556171" y="145408"/>
                  <a:pt x="530024" y="113826"/>
                  <a:pt x="494073" y="101843"/>
                </a:cubicBezTo>
                <a:lnTo>
                  <a:pt x="446776" y="86078"/>
                </a:lnTo>
                <a:cubicBezTo>
                  <a:pt x="431011" y="75568"/>
                  <a:pt x="416427" y="63021"/>
                  <a:pt x="399480" y="54547"/>
                </a:cubicBezTo>
                <a:cubicBezTo>
                  <a:pt x="290388" y="0"/>
                  <a:pt x="34515" y="53221"/>
                  <a:pt x="5342" y="54547"/>
                </a:cubicBezTo>
                <a:cubicBezTo>
                  <a:pt x="10597" y="75568"/>
                  <a:pt x="11417" y="98229"/>
                  <a:pt x="21107" y="117609"/>
                </a:cubicBezTo>
                <a:cubicBezTo>
                  <a:pt x="32858" y="141111"/>
                  <a:pt x="53131" y="159289"/>
                  <a:pt x="68404" y="180671"/>
                </a:cubicBezTo>
                <a:cubicBezTo>
                  <a:pt x="185844" y="345085"/>
                  <a:pt x="0" y="98584"/>
                  <a:pt x="147231" y="275264"/>
                </a:cubicBezTo>
                <a:cubicBezTo>
                  <a:pt x="159361" y="289820"/>
                  <a:pt x="166174" y="308399"/>
                  <a:pt x="178762" y="322561"/>
                </a:cubicBezTo>
                <a:cubicBezTo>
                  <a:pt x="280787" y="437339"/>
                  <a:pt x="273355" y="369556"/>
                  <a:pt x="273355" y="448685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2500298" y="1857364"/>
            <a:ext cx="716932" cy="570056"/>
          </a:xfrm>
          <a:custGeom>
            <a:avLst/>
            <a:gdLst>
              <a:gd name="connsiteX0" fmla="*/ 680981 w 716932"/>
              <a:gd name="connsiteY0" fmla="*/ 144387 h 570056"/>
              <a:gd name="connsiteX1" fmla="*/ 586388 w 716932"/>
              <a:gd name="connsiteY1" fmla="*/ 97090 h 570056"/>
              <a:gd name="connsiteX2" fmla="*/ 539091 w 716932"/>
              <a:gd name="connsiteY2" fmla="*/ 65559 h 570056"/>
              <a:gd name="connsiteX3" fmla="*/ 428733 w 716932"/>
              <a:gd name="connsiteY3" fmla="*/ 34028 h 570056"/>
              <a:gd name="connsiteX4" fmla="*/ 334139 w 716932"/>
              <a:gd name="connsiteY4" fmla="*/ 2497 h 570056"/>
              <a:gd name="connsiteX5" fmla="*/ 81891 w 716932"/>
              <a:gd name="connsiteY5" fmla="*/ 34028 h 570056"/>
              <a:gd name="connsiteX6" fmla="*/ 34595 w 716932"/>
              <a:gd name="connsiteY6" fmla="*/ 65559 h 570056"/>
              <a:gd name="connsiteX7" fmla="*/ 3064 w 716932"/>
              <a:gd name="connsiteY7" fmla="*/ 112856 h 570056"/>
              <a:gd name="connsiteX8" fmla="*/ 18829 w 716932"/>
              <a:gd name="connsiteY8" fmla="*/ 175918 h 570056"/>
              <a:gd name="connsiteX9" fmla="*/ 113422 w 716932"/>
              <a:gd name="connsiteY9" fmla="*/ 254745 h 570056"/>
              <a:gd name="connsiteX10" fmla="*/ 176484 w 716932"/>
              <a:gd name="connsiteY10" fmla="*/ 349339 h 570056"/>
              <a:gd name="connsiteX11" fmla="*/ 208015 w 716932"/>
              <a:gd name="connsiteY11" fmla="*/ 443932 h 570056"/>
              <a:gd name="connsiteX12" fmla="*/ 223781 w 716932"/>
              <a:gd name="connsiteY12" fmla="*/ 491228 h 570056"/>
              <a:gd name="connsiteX13" fmla="*/ 239546 w 716932"/>
              <a:gd name="connsiteY13" fmla="*/ 538525 h 570056"/>
              <a:gd name="connsiteX14" fmla="*/ 255312 w 716932"/>
              <a:gd name="connsiteY14" fmla="*/ 570056 h 57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16932" h="570056">
                <a:moveTo>
                  <a:pt x="680981" y="144387"/>
                </a:moveTo>
                <a:cubicBezTo>
                  <a:pt x="545433" y="54023"/>
                  <a:pt x="716932" y="162363"/>
                  <a:pt x="586388" y="97090"/>
                </a:cubicBezTo>
                <a:cubicBezTo>
                  <a:pt x="569441" y="88616"/>
                  <a:pt x="556039" y="74033"/>
                  <a:pt x="539091" y="65559"/>
                </a:cubicBezTo>
                <a:cubicBezTo>
                  <a:pt x="512604" y="52316"/>
                  <a:pt x="453983" y="41603"/>
                  <a:pt x="428733" y="34028"/>
                </a:cubicBezTo>
                <a:cubicBezTo>
                  <a:pt x="396898" y="24477"/>
                  <a:pt x="334139" y="2497"/>
                  <a:pt x="334139" y="2497"/>
                </a:cubicBezTo>
                <a:cubicBezTo>
                  <a:pt x="295034" y="5505"/>
                  <a:pt x="149948" y="0"/>
                  <a:pt x="81891" y="34028"/>
                </a:cubicBezTo>
                <a:cubicBezTo>
                  <a:pt x="64944" y="42502"/>
                  <a:pt x="50360" y="55049"/>
                  <a:pt x="34595" y="65559"/>
                </a:cubicBezTo>
                <a:cubicBezTo>
                  <a:pt x="24085" y="81325"/>
                  <a:pt x="5744" y="94099"/>
                  <a:pt x="3064" y="112856"/>
                </a:cubicBezTo>
                <a:cubicBezTo>
                  <a:pt x="0" y="134306"/>
                  <a:pt x="8079" y="157105"/>
                  <a:pt x="18829" y="175918"/>
                </a:cubicBezTo>
                <a:cubicBezTo>
                  <a:pt x="37503" y="208598"/>
                  <a:pt x="83286" y="234654"/>
                  <a:pt x="113422" y="254745"/>
                </a:cubicBezTo>
                <a:cubicBezTo>
                  <a:pt x="134443" y="286276"/>
                  <a:pt x="164500" y="313388"/>
                  <a:pt x="176484" y="349339"/>
                </a:cubicBezTo>
                <a:lnTo>
                  <a:pt x="208015" y="443932"/>
                </a:lnTo>
                <a:lnTo>
                  <a:pt x="223781" y="491228"/>
                </a:lnTo>
                <a:cubicBezTo>
                  <a:pt x="229036" y="506994"/>
                  <a:pt x="232114" y="523661"/>
                  <a:pt x="239546" y="538525"/>
                </a:cubicBezTo>
                <a:lnTo>
                  <a:pt x="255312" y="570056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2357422" y="2357430"/>
            <a:ext cx="409904" cy="425669"/>
          </a:xfrm>
          <a:custGeom>
            <a:avLst/>
            <a:gdLst>
              <a:gd name="connsiteX0" fmla="*/ 409904 w 409904"/>
              <a:gd name="connsiteY0" fmla="*/ 0 h 425669"/>
              <a:gd name="connsiteX1" fmla="*/ 362607 w 409904"/>
              <a:gd name="connsiteY1" fmla="*/ 15766 h 425669"/>
              <a:gd name="connsiteX2" fmla="*/ 78828 w 409904"/>
              <a:gd name="connsiteY2" fmla="*/ 31531 h 425669"/>
              <a:gd name="connsiteX3" fmla="*/ 47297 w 409904"/>
              <a:gd name="connsiteY3" fmla="*/ 78828 h 425669"/>
              <a:gd name="connsiteX4" fmla="*/ 15766 w 409904"/>
              <a:gd name="connsiteY4" fmla="*/ 331076 h 425669"/>
              <a:gd name="connsiteX5" fmla="*/ 0 w 409904"/>
              <a:gd name="connsiteY5" fmla="*/ 425669 h 425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9904" h="425669">
                <a:moveTo>
                  <a:pt x="409904" y="0"/>
                </a:moveTo>
                <a:cubicBezTo>
                  <a:pt x="394138" y="5255"/>
                  <a:pt x="379151" y="14190"/>
                  <a:pt x="362607" y="15766"/>
                </a:cubicBezTo>
                <a:cubicBezTo>
                  <a:pt x="268295" y="24748"/>
                  <a:pt x="171727" y="12951"/>
                  <a:pt x="78828" y="31531"/>
                </a:cubicBezTo>
                <a:cubicBezTo>
                  <a:pt x="60248" y="35247"/>
                  <a:pt x="57807" y="63062"/>
                  <a:pt x="47297" y="78828"/>
                </a:cubicBezTo>
                <a:cubicBezTo>
                  <a:pt x="12574" y="217716"/>
                  <a:pt x="43870" y="78140"/>
                  <a:pt x="15766" y="331076"/>
                </a:cubicBezTo>
                <a:cubicBezTo>
                  <a:pt x="12236" y="362846"/>
                  <a:pt x="0" y="425669"/>
                  <a:pt x="0" y="425669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6083828" y="3862552"/>
            <a:ext cx="521924" cy="693682"/>
          </a:xfrm>
          <a:custGeom>
            <a:avLst/>
            <a:gdLst>
              <a:gd name="connsiteX0" fmla="*/ 33193 w 521924"/>
              <a:gd name="connsiteY0" fmla="*/ 0 h 693682"/>
              <a:gd name="connsiteX1" fmla="*/ 175082 w 521924"/>
              <a:gd name="connsiteY1" fmla="*/ 110358 h 693682"/>
              <a:gd name="connsiteX2" fmla="*/ 238144 w 521924"/>
              <a:gd name="connsiteY2" fmla="*/ 141889 h 693682"/>
              <a:gd name="connsiteX3" fmla="*/ 490393 w 521924"/>
              <a:gd name="connsiteY3" fmla="*/ 141889 h 693682"/>
              <a:gd name="connsiteX4" fmla="*/ 521924 w 521924"/>
              <a:gd name="connsiteY4" fmla="*/ 189186 h 693682"/>
              <a:gd name="connsiteX5" fmla="*/ 458862 w 521924"/>
              <a:gd name="connsiteY5" fmla="*/ 268014 h 693682"/>
              <a:gd name="connsiteX6" fmla="*/ 238144 w 521924"/>
              <a:gd name="connsiteY6" fmla="*/ 299545 h 693682"/>
              <a:gd name="connsiteX7" fmla="*/ 175082 w 521924"/>
              <a:gd name="connsiteY7" fmla="*/ 331076 h 693682"/>
              <a:gd name="connsiteX8" fmla="*/ 33193 w 521924"/>
              <a:gd name="connsiteY8" fmla="*/ 346841 h 693682"/>
              <a:gd name="connsiteX9" fmla="*/ 127786 w 521924"/>
              <a:gd name="connsiteY9" fmla="*/ 362607 h 693682"/>
              <a:gd name="connsiteX10" fmla="*/ 190848 w 521924"/>
              <a:gd name="connsiteY10" fmla="*/ 378372 h 693682"/>
              <a:gd name="connsiteX11" fmla="*/ 238144 w 521924"/>
              <a:gd name="connsiteY11" fmla="*/ 409903 h 693682"/>
              <a:gd name="connsiteX12" fmla="*/ 285441 w 521924"/>
              <a:gd name="connsiteY12" fmla="*/ 457200 h 693682"/>
              <a:gd name="connsiteX13" fmla="*/ 364269 w 521924"/>
              <a:gd name="connsiteY13" fmla="*/ 472965 h 693682"/>
              <a:gd name="connsiteX14" fmla="*/ 411565 w 521924"/>
              <a:gd name="connsiteY14" fmla="*/ 520262 h 693682"/>
              <a:gd name="connsiteX15" fmla="*/ 411565 w 521924"/>
              <a:gd name="connsiteY15" fmla="*/ 614855 h 693682"/>
              <a:gd name="connsiteX16" fmla="*/ 17427 w 521924"/>
              <a:gd name="connsiteY16" fmla="*/ 630620 h 693682"/>
              <a:gd name="connsiteX17" fmla="*/ 1662 w 521924"/>
              <a:gd name="connsiteY17" fmla="*/ 693682 h 69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21924" h="693682">
                <a:moveTo>
                  <a:pt x="33193" y="0"/>
                </a:moveTo>
                <a:cubicBezTo>
                  <a:pt x="122792" y="29866"/>
                  <a:pt x="68738" y="4014"/>
                  <a:pt x="175082" y="110358"/>
                </a:cubicBezTo>
                <a:cubicBezTo>
                  <a:pt x="191700" y="126976"/>
                  <a:pt x="217123" y="131379"/>
                  <a:pt x="238144" y="141889"/>
                </a:cubicBezTo>
                <a:cubicBezTo>
                  <a:pt x="273349" y="138689"/>
                  <a:pt x="430773" y="107820"/>
                  <a:pt x="490393" y="141889"/>
                </a:cubicBezTo>
                <a:cubicBezTo>
                  <a:pt x="506844" y="151290"/>
                  <a:pt x="511414" y="173420"/>
                  <a:pt x="521924" y="189186"/>
                </a:cubicBezTo>
                <a:cubicBezTo>
                  <a:pt x="510786" y="205893"/>
                  <a:pt x="481325" y="256783"/>
                  <a:pt x="458862" y="268014"/>
                </a:cubicBezTo>
                <a:cubicBezTo>
                  <a:pt x="416003" y="289444"/>
                  <a:pt x="243226" y="299037"/>
                  <a:pt x="238144" y="299545"/>
                </a:cubicBezTo>
                <a:cubicBezTo>
                  <a:pt x="217123" y="310055"/>
                  <a:pt x="197982" y="325791"/>
                  <a:pt x="175082" y="331076"/>
                </a:cubicBezTo>
                <a:cubicBezTo>
                  <a:pt x="128713" y="341776"/>
                  <a:pt x="72788" y="320444"/>
                  <a:pt x="33193" y="346841"/>
                </a:cubicBezTo>
                <a:cubicBezTo>
                  <a:pt x="6596" y="364573"/>
                  <a:pt x="96441" y="356338"/>
                  <a:pt x="127786" y="362607"/>
                </a:cubicBezTo>
                <a:cubicBezTo>
                  <a:pt x="149033" y="366856"/>
                  <a:pt x="169827" y="373117"/>
                  <a:pt x="190848" y="378372"/>
                </a:cubicBezTo>
                <a:cubicBezTo>
                  <a:pt x="206613" y="388882"/>
                  <a:pt x="223588" y="397773"/>
                  <a:pt x="238144" y="409903"/>
                </a:cubicBezTo>
                <a:cubicBezTo>
                  <a:pt x="255272" y="424177"/>
                  <a:pt x="265499" y="447229"/>
                  <a:pt x="285441" y="457200"/>
                </a:cubicBezTo>
                <a:cubicBezTo>
                  <a:pt x="309408" y="469184"/>
                  <a:pt x="337993" y="467710"/>
                  <a:pt x="364269" y="472965"/>
                </a:cubicBezTo>
                <a:cubicBezTo>
                  <a:pt x="380034" y="488731"/>
                  <a:pt x="399198" y="501711"/>
                  <a:pt x="411565" y="520262"/>
                </a:cubicBezTo>
                <a:cubicBezTo>
                  <a:pt x="415476" y="526129"/>
                  <a:pt x="449697" y="608989"/>
                  <a:pt x="411565" y="614855"/>
                </a:cubicBezTo>
                <a:cubicBezTo>
                  <a:pt x="281610" y="634848"/>
                  <a:pt x="148806" y="625365"/>
                  <a:pt x="17427" y="630620"/>
                </a:cubicBezTo>
                <a:cubicBezTo>
                  <a:pt x="0" y="682902"/>
                  <a:pt x="1662" y="661299"/>
                  <a:pt x="1662" y="693682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3783724" y="5849007"/>
            <a:ext cx="869093" cy="475391"/>
          </a:xfrm>
          <a:custGeom>
            <a:avLst/>
            <a:gdLst>
              <a:gd name="connsiteX0" fmla="*/ 567559 w 869093"/>
              <a:gd name="connsiteY0" fmla="*/ 0 h 475391"/>
              <a:gd name="connsiteX1" fmla="*/ 551793 w 869093"/>
              <a:gd name="connsiteY1" fmla="*/ 47296 h 475391"/>
              <a:gd name="connsiteX2" fmla="*/ 457200 w 869093"/>
              <a:gd name="connsiteY2" fmla="*/ 126124 h 475391"/>
              <a:gd name="connsiteX3" fmla="*/ 409904 w 869093"/>
              <a:gd name="connsiteY3" fmla="*/ 141890 h 475391"/>
              <a:gd name="connsiteX4" fmla="*/ 268014 w 869093"/>
              <a:gd name="connsiteY4" fmla="*/ 204952 h 475391"/>
              <a:gd name="connsiteX5" fmla="*/ 173421 w 869093"/>
              <a:gd name="connsiteY5" fmla="*/ 283779 h 475391"/>
              <a:gd name="connsiteX6" fmla="*/ 47297 w 869093"/>
              <a:gd name="connsiteY6" fmla="*/ 362607 h 475391"/>
              <a:gd name="connsiteX7" fmla="*/ 0 w 869093"/>
              <a:gd name="connsiteY7" fmla="*/ 378372 h 475391"/>
              <a:gd name="connsiteX8" fmla="*/ 63062 w 869093"/>
              <a:gd name="connsiteY8" fmla="*/ 409903 h 475391"/>
              <a:gd name="connsiteX9" fmla="*/ 252248 w 869093"/>
              <a:gd name="connsiteY9" fmla="*/ 378372 h 475391"/>
              <a:gd name="connsiteX10" fmla="*/ 299545 w 869093"/>
              <a:gd name="connsiteY10" fmla="*/ 331076 h 475391"/>
              <a:gd name="connsiteX11" fmla="*/ 346842 w 869093"/>
              <a:gd name="connsiteY11" fmla="*/ 315310 h 475391"/>
              <a:gd name="connsiteX12" fmla="*/ 441435 w 869093"/>
              <a:gd name="connsiteY12" fmla="*/ 362607 h 475391"/>
              <a:gd name="connsiteX13" fmla="*/ 520262 w 869093"/>
              <a:gd name="connsiteY13" fmla="*/ 472965 h 475391"/>
              <a:gd name="connsiteX14" fmla="*/ 567559 w 869093"/>
              <a:gd name="connsiteY14" fmla="*/ 457200 h 475391"/>
              <a:gd name="connsiteX15" fmla="*/ 614855 w 869093"/>
              <a:gd name="connsiteY15" fmla="*/ 425669 h 475391"/>
              <a:gd name="connsiteX16" fmla="*/ 740979 w 869093"/>
              <a:gd name="connsiteY16" fmla="*/ 441434 h 475391"/>
              <a:gd name="connsiteX17" fmla="*/ 835573 w 869093"/>
              <a:gd name="connsiteY17" fmla="*/ 441434 h 475391"/>
              <a:gd name="connsiteX18" fmla="*/ 867104 w 869093"/>
              <a:gd name="connsiteY18" fmla="*/ 346841 h 475391"/>
              <a:gd name="connsiteX19" fmla="*/ 851338 w 869093"/>
              <a:gd name="connsiteY19" fmla="*/ 220717 h 475391"/>
              <a:gd name="connsiteX20" fmla="*/ 772510 w 869093"/>
              <a:gd name="connsiteY20" fmla="*/ 141890 h 475391"/>
              <a:gd name="connsiteX21" fmla="*/ 756745 w 869093"/>
              <a:gd name="connsiteY21" fmla="*/ 94593 h 475391"/>
              <a:gd name="connsiteX22" fmla="*/ 772510 w 869093"/>
              <a:gd name="connsiteY22" fmla="*/ 0 h 475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869093" h="475391">
                <a:moveTo>
                  <a:pt x="567559" y="0"/>
                </a:moveTo>
                <a:cubicBezTo>
                  <a:pt x="562304" y="15765"/>
                  <a:pt x="561011" y="33469"/>
                  <a:pt x="551793" y="47296"/>
                </a:cubicBezTo>
                <a:cubicBezTo>
                  <a:pt x="534358" y="73449"/>
                  <a:pt x="486285" y="111581"/>
                  <a:pt x="457200" y="126124"/>
                </a:cubicBezTo>
                <a:cubicBezTo>
                  <a:pt x="442336" y="133556"/>
                  <a:pt x="424768" y="134458"/>
                  <a:pt x="409904" y="141890"/>
                </a:cubicBezTo>
                <a:cubicBezTo>
                  <a:pt x="260009" y="216838"/>
                  <a:pt x="512042" y="123609"/>
                  <a:pt x="268014" y="204952"/>
                </a:cubicBezTo>
                <a:cubicBezTo>
                  <a:pt x="230001" y="217623"/>
                  <a:pt x="201362" y="259829"/>
                  <a:pt x="173421" y="283779"/>
                </a:cubicBezTo>
                <a:cubicBezTo>
                  <a:pt x="128154" y="322580"/>
                  <a:pt x="101129" y="339537"/>
                  <a:pt x="47297" y="362607"/>
                </a:cubicBezTo>
                <a:cubicBezTo>
                  <a:pt x="32022" y="369153"/>
                  <a:pt x="15766" y="373117"/>
                  <a:pt x="0" y="378372"/>
                </a:cubicBezTo>
                <a:cubicBezTo>
                  <a:pt x="21021" y="388882"/>
                  <a:pt x="39641" y="407951"/>
                  <a:pt x="63062" y="409903"/>
                </a:cubicBezTo>
                <a:cubicBezTo>
                  <a:pt x="118425" y="414517"/>
                  <a:pt x="195266" y="392618"/>
                  <a:pt x="252248" y="378372"/>
                </a:cubicBezTo>
                <a:cubicBezTo>
                  <a:pt x="268014" y="362607"/>
                  <a:pt x="280994" y="343443"/>
                  <a:pt x="299545" y="331076"/>
                </a:cubicBezTo>
                <a:cubicBezTo>
                  <a:pt x="313372" y="321858"/>
                  <a:pt x="330223" y="315310"/>
                  <a:pt x="346842" y="315310"/>
                </a:cubicBezTo>
                <a:cubicBezTo>
                  <a:pt x="379476" y="315310"/>
                  <a:pt x="417524" y="346666"/>
                  <a:pt x="441435" y="362607"/>
                </a:cubicBezTo>
                <a:cubicBezTo>
                  <a:pt x="478221" y="472965"/>
                  <a:pt x="441435" y="446690"/>
                  <a:pt x="520262" y="472965"/>
                </a:cubicBezTo>
                <a:cubicBezTo>
                  <a:pt x="536028" y="467710"/>
                  <a:pt x="552695" y="464632"/>
                  <a:pt x="567559" y="457200"/>
                </a:cubicBezTo>
                <a:cubicBezTo>
                  <a:pt x="584506" y="448726"/>
                  <a:pt x="595985" y="427384"/>
                  <a:pt x="614855" y="425669"/>
                </a:cubicBezTo>
                <a:cubicBezTo>
                  <a:pt x="657049" y="421833"/>
                  <a:pt x="698938" y="436179"/>
                  <a:pt x="740979" y="441434"/>
                </a:cubicBezTo>
                <a:cubicBezTo>
                  <a:pt x="765234" y="449519"/>
                  <a:pt x="811318" y="475391"/>
                  <a:pt x="835573" y="441434"/>
                </a:cubicBezTo>
                <a:cubicBezTo>
                  <a:pt x="854891" y="414388"/>
                  <a:pt x="867104" y="346841"/>
                  <a:pt x="867104" y="346841"/>
                </a:cubicBezTo>
                <a:cubicBezTo>
                  <a:pt x="861849" y="304800"/>
                  <a:pt x="869093" y="259186"/>
                  <a:pt x="851338" y="220717"/>
                </a:cubicBezTo>
                <a:cubicBezTo>
                  <a:pt x="835766" y="186978"/>
                  <a:pt x="772510" y="141890"/>
                  <a:pt x="772510" y="141890"/>
                </a:cubicBezTo>
                <a:cubicBezTo>
                  <a:pt x="767255" y="126124"/>
                  <a:pt x="756745" y="111211"/>
                  <a:pt x="756745" y="94593"/>
                </a:cubicBezTo>
                <a:cubicBezTo>
                  <a:pt x="756745" y="62627"/>
                  <a:pt x="772510" y="0"/>
                  <a:pt x="772510" y="0"/>
                </a:cubicBezTo>
              </a:path>
            </a:pathLst>
          </a:cu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4430110" y="4284799"/>
            <a:ext cx="508907" cy="523684"/>
          </a:xfrm>
          <a:custGeom>
            <a:avLst/>
            <a:gdLst>
              <a:gd name="connsiteX0" fmla="*/ 378373 w 508907"/>
              <a:gd name="connsiteY0" fmla="*/ 50718 h 523684"/>
              <a:gd name="connsiteX1" fmla="*/ 236483 w 508907"/>
              <a:gd name="connsiteY1" fmla="*/ 98015 h 523684"/>
              <a:gd name="connsiteX2" fmla="*/ 189187 w 508907"/>
              <a:gd name="connsiteY2" fmla="*/ 113780 h 523684"/>
              <a:gd name="connsiteX3" fmla="*/ 47297 w 508907"/>
              <a:gd name="connsiteY3" fmla="*/ 239904 h 523684"/>
              <a:gd name="connsiteX4" fmla="*/ 0 w 508907"/>
              <a:gd name="connsiteY4" fmla="*/ 255670 h 523684"/>
              <a:gd name="connsiteX5" fmla="*/ 31531 w 508907"/>
              <a:gd name="connsiteY5" fmla="*/ 302967 h 523684"/>
              <a:gd name="connsiteX6" fmla="*/ 78828 w 508907"/>
              <a:gd name="connsiteY6" fmla="*/ 350263 h 523684"/>
              <a:gd name="connsiteX7" fmla="*/ 236483 w 508907"/>
              <a:gd name="connsiteY7" fmla="*/ 381794 h 523684"/>
              <a:gd name="connsiteX8" fmla="*/ 220718 w 508907"/>
              <a:gd name="connsiteY8" fmla="*/ 444856 h 523684"/>
              <a:gd name="connsiteX9" fmla="*/ 189187 w 508907"/>
              <a:gd name="connsiteY9" fmla="*/ 523684 h 523684"/>
              <a:gd name="connsiteX10" fmla="*/ 315311 w 508907"/>
              <a:gd name="connsiteY10" fmla="*/ 507918 h 523684"/>
              <a:gd name="connsiteX11" fmla="*/ 362607 w 508907"/>
              <a:gd name="connsiteY11" fmla="*/ 492153 h 523684"/>
              <a:gd name="connsiteX12" fmla="*/ 409904 w 508907"/>
              <a:gd name="connsiteY12" fmla="*/ 507918 h 523684"/>
              <a:gd name="connsiteX13" fmla="*/ 457200 w 508907"/>
              <a:gd name="connsiteY13" fmla="*/ 460622 h 523684"/>
              <a:gd name="connsiteX14" fmla="*/ 472966 w 508907"/>
              <a:gd name="connsiteY14" fmla="*/ 413325 h 523684"/>
              <a:gd name="connsiteX15" fmla="*/ 504497 w 508907"/>
              <a:gd name="connsiteY15" fmla="*/ 34953 h 523684"/>
              <a:gd name="connsiteX16" fmla="*/ 378373 w 508907"/>
              <a:gd name="connsiteY16" fmla="*/ 50718 h 523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08907" h="523684">
                <a:moveTo>
                  <a:pt x="378373" y="50718"/>
                </a:moveTo>
                <a:lnTo>
                  <a:pt x="236483" y="98015"/>
                </a:lnTo>
                <a:lnTo>
                  <a:pt x="189187" y="113780"/>
                </a:lnTo>
                <a:cubicBezTo>
                  <a:pt x="104787" y="170046"/>
                  <a:pt x="155288" y="131913"/>
                  <a:pt x="47297" y="239904"/>
                </a:cubicBezTo>
                <a:cubicBezTo>
                  <a:pt x="35546" y="251655"/>
                  <a:pt x="15766" y="250415"/>
                  <a:pt x="0" y="255670"/>
                </a:cubicBezTo>
                <a:cubicBezTo>
                  <a:pt x="10510" y="271436"/>
                  <a:pt x="19401" y="288411"/>
                  <a:pt x="31531" y="302967"/>
                </a:cubicBezTo>
                <a:cubicBezTo>
                  <a:pt x="45804" y="320095"/>
                  <a:pt x="60277" y="337896"/>
                  <a:pt x="78828" y="350263"/>
                </a:cubicBezTo>
                <a:cubicBezTo>
                  <a:pt x="108848" y="370277"/>
                  <a:pt x="227131" y="380458"/>
                  <a:pt x="236483" y="381794"/>
                </a:cubicBezTo>
                <a:cubicBezTo>
                  <a:pt x="231228" y="402815"/>
                  <a:pt x="232737" y="426827"/>
                  <a:pt x="220718" y="444856"/>
                </a:cubicBezTo>
                <a:cubicBezTo>
                  <a:pt x="170913" y="519563"/>
                  <a:pt x="157501" y="428628"/>
                  <a:pt x="189187" y="523684"/>
                </a:cubicBezTo>
                <a:cubicBezTo>
                  <a:pt x="231228" y="518429"/>
                  <a:pt x="273626" y="515497"/>
                  <a:pt x="315311" y="507918"/>
                </a:cubicBezTo>
                <a:cubicBezTo>
                  <a:pt x="331661" y="504945"/>
                  <a:pt x="345989" y="492153"/>
                  <a:pt x="362607" y="492153"/>
                </a:cubicBezTo>
                <a:cubicBezTo>
                  <a:pt x="379225" y="492153"/>
                  <a:pt x="394138" y="502663"/>
                  <a:pt x="409904" y="507918"/>
                </a:cubicBezTo>
                <a:cubicBezTo>
                  <a:pt x="425669" y="492153"/>
                  <a:pt x="444833" y="479173"/>
                  <a:pt x="457200" y="460622"/>
                </a:cubicBezTo>
                <a:cubicBezTo>
                  <a:pt x="466418" y="446795"/>
                  <a:pt x="471526" y="429881"/>
                  <a:pt x="472966" y="413325"/>
                </a:cubicBezTo>
                <a:cubicBezTo>
                  <a:pt x="508907" y="0"/>
                  <a:pt x="459276" y="215833"/>
                  <a:pt x="504497" y="34953"/>
                </a:cubicBezTo>
                <a:cubicBezTo>
                  <a:pt x="437258" y="12540"/>
                  <a:pt x="473819" y="19187"/>
                  <a:pt x="378373" y="50718"/>
                </a:cubicBezTo>
                <a:close/>
              </a:path>
            </a:pathLst>
          </a:cu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3831021" y="3279228"/>
            <a:ext cx="157655" cy="269738"/>
          </a:xfrm>
          <a:custGeom>
            <a:avLst/>
            <a:gdLst>
              <a:gd name="connsiteX0" fmla="*/ 78827 w 157655"/>
              <a:gd name="connsiteY0" fmla="*/ 0 h 269738"/>
              <a:gd name="connsiteX1" fmla="*/ 31531 w 157655"/>
              <a:gd name="connsiteY1" fmla="*/ 31531 h 269738"/>
              <a:gd name="connsiteX2" fmla="*/ 0 w 157655"/>
              <a:gd name="connsiteY2" fmla="*/ 126124 h 269738"/>
              <a:gd name="connsiteX3" fmla="*/ 15765 w 157655"/>
              <a:gd name="connsiteY3" fmla="*/ 220717 h 269738"/>
              <a:gd name="connsiteX4" fmla="*/ 157655 w 157655"/>
              <a:gd name="connsiteY4" fmla="*/ 252248 h 269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655" h="269738">
                <a:moveTo>
                  <a:pt x="78827" y="0"/>
                </a:moveTo>
                <a:cubicBezTo>
                  <a:pt x="63062" y="10510"/>
                  <a:pt x="41573" y="15463"/>
                  <a:pt x="31531" y="31531"/>
                </a:cubicBezTo>
                <a:cubicBezTo>
                  <a:pt x="13916" y="59716"/>
                  <a:pt x="0" y="126124"/>
                  <a:pt x="0" y="126124"/>
                </a:cubicBezTo>
                <a:cubicBezTo>
                  <a:pt x="5255" y="157655"/>
                  <a:pt x="1469" y="192126"/>
                  <a:pt x="15765" y="220717"/>
                </a:cubicBezTo>
                <a:cubicBezTo>
                  <a:pt x="40276" y="269738"/>
                  <a:pt x="125691" y="252248"/>
                  <a:pt x="157655" y="252248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3216166" y="3216166"/>
            <a:ext cx="362606" cy="740979"/>
          </a:xfrm>
          <a:custGeom>
            <a:avLst/>
            <a:gdLst>
              <a:gd name="connsiteX0" fmla="*/ 63062 w 362606"/>
              <a:gd name="connsiteY0" fmla="*/ 0 h 740979"/>
              <a:gd name="connsiteX1" fmla="*/ 15765 w 362606"/>
              <a:gd name="connsiteY1" fmla="*/ 173420 h 740979"/>
              <a:gd name="connsiteX2" fmla="*/ 0 w 362606"/>
              <a:gd name="connsiteY2" fmla="*/ 220717 h 740979"/>
              <a:gd name="connsiteX3" fmla="*/ 31531 w 362606"/>
              <a:gd name="connsiteY3" fmla="*/ 441434 h 740979"/>
              <a:gd name="connsiteX4" fmla="*/ 47296 w 362606"/>
              <a:gd name="connsiteY4" fmla="*/ 488731 h 740979"/>
              <a:gd name="connsiteX5" fmla="*/ 78827 w 362606"/>
              <a:gd name="connsiteY5" fmla="*/ 536027 h 740979"/>
              <a:gd name="connsiteX6" fmla="*/ 157655 w 362606"/>
              <a:gd name="connsiteY6" fmla="*/ 646386 h 740979"/>
              <a:gd name="connsiteX7" fmla="*/ 204951 w 362606"/>
              <a:gd name="connsiteY7" fmla="*/ 662151 h 740979"/>
              <a:gd name="connsiteX8" fmla="*/ 268013 w 362606"/>
              <a:gd name="connsiteY8" fmla="*/ 709448 h 740979"/>
              <a:gd name="connsiteX9" fmla="*/ 362606 w 362606"/>
              <a:gd name="connsiteY9" fmla="*/ 740979 h 740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2606" h="740979">
                <a:moveTo>
                  <a:pt x="63062" y="0"/>
                </a:moveTo>
                <a:cubicBezTo>
                  <a:pt x="40777" y="111422"/>
                  <a:pt x="55771" y="53402"/>
                  <a:pt x="15765" y="173420"/>
                </a:cubicBezTo>
                <a:lnTo>
                  <a:pt x="0" y="220717"/>
                </a:lnTo>
                <a:cubicBezTo>
                  <a:pt x="12565" y="346370"/>
                  <a:pt x="5153" y="349110"/>
                  <a:pt x="31531" y="441434"/>
                </a:cubicBezTo>
                <a:cubicBezTo>
                  <a:pt x="36096" y="457413"/>
                  <a:pt x="39864" y="473867"/>
                  <a:pt x="47296" y="488731"/>
                </a:cubicBezTo>
                <a:cubicBezTo>
                  <a:pt x="55770" y="505678"/>
                  <a:pt x="69426" y="519576"/>
                  <a:pt x="78827" y="536027"/>
                </a:cubicBezTo>
                <a:cubicBezTo>
                  <a:pt x="109177" y="589139"/>
                  <a:pt x="104320" y="610829"/>
                  <a:pt x="157655" y="646386"/>
                </a:cubicBezTo>
                <a:cubicBezTo>
                  <a:pt x="171482" y="655604"/>
                  <a:pt x="189186" y="656896"/>
                  <a:pt x="204951" y="662151"/>
                </a:cubicBezTo>
                <a:cubicBezTo>
                  <a:pt x="225972" y="677917"/>
                  <a:pt x="244511" y="697697"/>
                  <a:pt x="268013" y="709448"/>
                </a:cubicBezTo>
                <a:cubicBezTo>
                  <a:pt x="297741" y="724312"/>
                  <a:pt x="362606" y="740979"/>
                  <a:pt x="362606" y="740979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6357950" y="2143116"/>
            <a:ext cx="285752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6572264" y="3286124"/>
            <a:ext cx="285752" cy="214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6715140" y="3786190"/>
            <a:ext cx="142876" cy="214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6143636" y="2928934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5643570" y="2214554"/>
            <a:ext cx="214314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6000760" y="1428736"/>
            <a:ext cx="214314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6072198" y="2143116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5286380" y="1714488"/>
            <a:ext cx="285752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4929190" y="571480"/>
            <a:ext cx="428628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3929058" y="357166"/>
            <a:ext cx="214314" cy="214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500562" y="1142984"/>
            <a:ext cx="214314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5929322" y="357166"/>
            <a:ext cx="285752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>
            <a:off x="567559" y="2049337"/>
            <a:ext cx="1546589" cy="2677051"/>
          </a:xfrm>
          <a:custGeom>
            <a:avLst/>
            <a:gdLst>
              <a:gd name="connsiteX0" fmla="*/ 1545020 w 1546589"/>
              <a:gd name="connsiteY0" fmla="*/ 1151063 h 2677051"/>
              <a:gd name="connsiteX1" fmla="*/ 1529255 w 1546589"/>
              <a:gd name="connsiteY1" fmla="*/ 1088001 h 2677051"/>
              <a:gd name="connsiteX2" fmla="*/ 1481958 w 1546589"/>
              <a:gd name="connsiteY2" fmla="*/ 1103766 h 2677051"/>
              <a:gd name="connsiteX3" fmla="*/ 1355834 w 1546589"/>
              <a:gd name="connsiteY3" fmla="*/ 1088001 h 2677051"/>
              <a:gd name="connsiteX4" fmla="*/ 1229710 w 1546589"/>
              <a:gd name="connsiteY4" fmla="*/ 898815 h 2677051"/>
              <a:gd name="connsiteX5" fmla="*/ 1213944 w 1546589"/>
              <a:gd name="connsiteY5" fmla="*/ 772691 h 2677051"/>
              <a:gd name="connsiteX6" fmla="*/ 1166648 w 1546589"/>
              <a:gd name="connsiteY6" fmla="*/ 662332 h 2677051"/>
              <a:gd name="connsiteX7" fmla="*/ 1119351 w 1546589"/>
              <a:gd name="connsiteY7" fmla="*/ 536208 h 2677051"/>
              <a:gd name="connsiteX8" fmla="*/ 1056289 w 1546589"/>
              <a:gd name="connsiteY8" fmla="*/ 394318 h 2677051"/>
              <a:gd name="connsiteX9" fmla="*/ 930165 w 1546589"/>
              <a:gd name="connsiteY9" fmla="*/ 205132 h 2677051"/>
              <a:gd name="connsiteX10" fmla="*/ 882869 w 1546589"/>
              <a:gd name="connsiteY10" fmla="*/ 157835 h 2677051"/>
              <a:gd name="connsiteX11" fmla="*/ 851338 w 1546589"/>
              <a:gd name="connsiteY11" fmla="*/ 110539 h 2677051"/>
              <a:gd name="connsiteX12" fmla="*/ 756744 w 1546589"/>
              <a:gd name="connsiteY12" fmla="*/ 47477 h 2677051"/>
              <a:gd name="connsiteX13" fmla="*/ 583324 w 1546589"/>
              <a:gd name="connsiteY13" fmla="*/ 180 h 2677051"/>
              <a:gd name="connsiteX14" fmla="*/ 409903 w 1546589"/>
              <a:gd name="connsiteY14" fmla="*/ 15946 h 2677051"/>
              <a:gd name="connsiteX15" fmla="*/ 362607 w 1546589"/>
              <a:gd name="connsiteY15" fmla="*/ 63242 h 2677051"/>
              <a:gd name="connsiteX16" fmla="*/ 315310 w 1546589"/>
              <a:gd name="connsiteY16" fmla="*/ 94773 h 2677051"/>
              <a:gd name="connsiteX17" fmla="*/ 220717 w 1546589"/>
              <a:gd name="connsiteY17" fmla="*/ 189366 h 2677051"/>
              <a:gd name="connsiteX18" fmla="*/ 362607 w 1546589"/>
              <a:gd name="connsiteY18" fmla="*/ 220897 h 2677051"/>
              <a:gd name="connsiteX19" fmla="*/ 425669 w 1546589"/>
              <a:gd name="connsiteY19" fmla="*/ 236663 h 2677051"/>
              <a:gd name="connsiteX20" fmla="*/ 472965 w 1546589"/>
              <a:gd name="connsiteY20" fmla="*/ 283960 h 2677051"/>
              <a:gd name="connsiteX21" fmla="*/ 536027 w 1546589"/>
              <a:gd name="connsiteY21" fmla="*/ 331256 h 2677051"/>
              <a:gd name="connsiteX22" fmla="*/ 551793 w 1546589"/>
              <a:gd name="connsiteY22" fmla="*/ 378553 h 2677051"/>
              <a:gd name="connsiteX23" fmla="*/ 662151 w 1546589"/>
              <a:gd name="connsiteY23" fmla="*/ 441615 h 2677051"/>
              <a:gd name="connsiteX24" fmla="*/ 819807 w 1546589"/>
              <a:gd name="connsiteY24" fmla="*/ 599270 h 2677051"/>
              <a:gd name="connsiteX25" fmla="*/ 851338 w 1546589"/>
              <a:gd name="connsiteY25" fmla="*/ 662332 h 2677051"/>
              <a:gd name="connsiteX26" fmla="*/ 835572 w 1546589"/>
              <a:gd name="connsiteY26" fmla="*/ 946111 h 2677051"/>
              <a:gd name="connsiteX27" fmla="*/ 756744 w 1546589"/>
              <a:gd name="connsiteY27" fmla="*/ 1135297 h 2677051"/>
              <a:gd name="connsiteX28" fmla="*/ 677917 w 1546589"/>
              <a:gd name="connsiteY28" fmla="*/ 1277187 h 2677051"/>
              <a:gd name="connsiteX29" fmla="*/ 646386 w 1546589"/>
              <a:gd name="connsiteY29" fmla="*/ 1324484 h 2677051"/>
              <a:gd name="connsiteX30" fmla="*/ 599089 w 1546589"/>
              <a:gd name="connsiteY30" fmla="*/ 1356015 h 2677051"/>
              <a:gd name="connsiteX31" fmla="*/ 567558 w 1546589"/>
              <a:gd name="connsiteY31" fmla="*/ 1403311 h 2677051"/>
              <a:gd name="connsiteX32" fmla="*/ 457200 w 1546589"/>
              <a:gd name="connsiteY32" fmla="*/ 1497904 h 2677051"/>
              <a:gd name="connsiteX33" fmla="*/ 331075 w 1546589"/>
              <a:gd name="connsiteY33" fmla="*/ 1655560 h 2677051"/>
              <a:gd name="connsiteX34" fmla="*/ 236482 w 1546589"/>
              <a:gd name="connsiteY34" fmla="*/ 1781684 h 2677051"/>
              <a:gd name="connsiteX35" fmla="*/ 204951 w 1546589"/>
              <a:gd name="connsiteY35" fmla="*/ 1844746 h 2677051"/>
              <a:gd name="connsiteX36" fmla="*/ 173420 w 1546589"/>
              <a:gd name="connsiteY36" fmla="*/ 1892042 h 2677051"/>
              <a:gd name="connsiteX37" fmla="*/ 110358 w 1546589"/>
              <a:gd name="connsiteY37" fmla="*/ 2049697 h 2677051"/>
              <a:gd name="connsiteX38" fmla="*/ 63062 w 1546589"/>
              <a:gd name="connsiteY38" fmla="*/ 2223118 h 2677051"/>
              <a:gd name="connsiteX39" fmla="*/ 47296 w 1546589"/>
              <a:gd name="connsiteY39" fmla="*/ 2396539 h 2677051"/>
              <a:gd name="connsiteX40" fmla="*/ 15765 w 1546589"/>
              <a:gd name="connsiteY40" fmla="*/ 2491132 h 2677051"/>
              <a:gd name="connsiteX41" fmla="*/ 0 w 1546589"/>
              <a:gd name="connsiteY41" fmla="*/ 2569960 h 2677051"/>
              <a:gd name="connsiteX42" fmla="*/ 110358 w 1546589"/>
              <a:gd name="connsiteY42" fmla="*/ 2664553 h 2677051"/>
              <a:gd name="connsiteX43" fmla="*/ 220717 w 1546589"/>
              <a:gd name="connsiteY43" fmla="*/ 2648787 h 2677051"/>
              <a:gd name="connsiteX44" fmla="*/ 315310 w 1546589"/>
              <a:gd name="connsiteY44" fmla="*/ 2617256 h 2677051"/>
              <a:gd name="connsiteX45" fmla="*/ 362607 w 1546589"/>
              <a:gd name="connsiteY45" fmla="*/ 2569960 h 2677051"/>
              <a:gd name="connsiteX46" fmla="*/ 409903 w 1546589"/>
              <a:gd name="connsiteY46" fmla="*/ 2459601 h 2677051"/>
              <a:gd name="connsiteX47" fmla="*/ 441434 w 1546589"/>
              <a:gd name="connsiteY47" fmla="*/ 2349242 h 2677051"/>
              <a:gd name="connsiteX48" fmla="*/ 472965 w 1546589"/>
              <a:gd name="connsiteY48" fmla="*/ 2286180 h 2677051"/>
              <a:gd name="connsiteX49" fmla="*/ 488731 w 1546589"/>
              <a:gd name="connsiteY49" fmla="*/ 2238884 h 2677051"/>
              <a:gd name="connsiteX50" fmla="*/ 520262 w 1546589"/>
              <a:gd name="connsiteY50" fmla="*/ 2191587 h 2677051"/>
              <a:gd name="connsiteX51" fmla="*/ 614855 w 1546589"/>
              <a:gd name="connsiteY51" fmla="*/ 2018166 h 2677051"/>
              <a:gd name="connsiteX52" fmla="*/ 772510 w 1546589"/>
              <a:gd name="connsiteY52" fmla="*/ 1860511 h 2677051"/>
              <a:gd name="connsiteX53" fmla="*/ 914400 w 1546589"/>
              <a:gd name="connsiteY53" fmla="*/ 1781684 h 2677051"/>
              <a:gd name="connsiteX54" fmla="*/ 961696 w 1546589"/>
              <a:gd name="connsiteY54" fmla="*/ 1750153 h 2677051"/>
              <a:gd name="connsiteX55" fmla="*/ 1024758 w 1546589"/>
              <a:gd name="connsiteY55" fmla="*/ 1702856 h 2677051"/>
              <a:gd name="connsiteX56" fmla="*/ 1166648 w 1546589"/>
              <a:gd name="connsiteY56" fmla="*/ 1671325 h 2677051"/>
              <a:gd name="connsiteX57" fmla="*/ 1261241 w 1546589"/>
              <a:gd name="connsiteY57" fmla="*/ 1639794 h 2677051"/>
              <a:gd name="connsiteX58" fmla="*/ 1355834 w 1546589"/>
              <a:gd name="connsiteY58" fmla="*/ 1655560 h 2677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546589" h="2677051">
                <a:moveTo>
                  <a:pt x="1545020" y="1151063"/>
                </a:moveTo>
                <a:cubicBezTo>
                  <a:pt x="1539765" y="1130042"/>
                  <a:pt x="1546589" y="1101002"/>
                  <a:pt x="1529255" y="1088001"/>
                </a:cubicBezTo>
                <a:cubicBezTo>
                  <a:pt x="1515960" y="1078030"/>
                  <a:pt x="1498576" y="1103766"/>
                  <a:pt x="1481958" y="1103766"/>
                </a:cubicBezTo>
                <a:cubicBezTo>
                  <a:pt x="1439590" y="1103766"/>
                  <a:pt x="1397875" y="1093256"/>
                  <a:pt x="1355834" y="1088001"/>
                </a:cubicBezTo>
                <a:cubicBezTo>
                  <a:pt x="1313793" y="1024939"/>
                  <a:pt x="1239111" y="974021"/>
                  <a:pt x="1229710" y="898815"/>
                </a:cubicBezTo>
                <a:cubicBezTo>
                  <a:pt x="1224455" y="856774"/>
                  <a:pt x="1221523" y="814376"/>
                  <a:pt x="1213944" y="772691"/>
                </a:cubicBezTo>
                <a:cubicBezTo>
                  <a:pt x="1205898" y="728441"/>
                  <a:pt x="1184184" y="704419"/>
                  <a:pt x="1166648" y="662332"/>
                </a:cubicBezTo>
                <a:cubicBezTo>
                  <a:pt x="1149379" y="620886"/>
                  <a:pt x="1134453" y="578492"/>
                  <a:pt x="1119351" y="536208"/>
                </a:cubicBezTo>
                <a:cubicBezTo>
                  <a:pt x="1076055" y="414979"/>
                  <a:pt x="1109548" y="474207"/>
                  <a:pt x="1056289" y="394318"/>
                </a:cubicBezTo>
                <a:cubicBezTo>
                  <a:pt x="1023169" y="294955"/>
                  <a:pt x="1044986" y="342918"/>
                  <a:pt x="930165" y="205132"/>
                </a:cubicBezTo>
                <a:cubicBezTo>
                  <a:pt x="915892" y="188004"/>
                  <a:pt x="897142" y="174963"/>
                  <a:pt x="882869" y="157835"/>
                </a:cubicBezTo>
                <a:cubicBezTo>
                  <a:pt x="870739" y="143279"/>
                  <a:pt x="865598" y="123016"/>
                  <a:pt x="851338" y="110539"/>
                </a:cubicBezTo>
                <a:cubicBezTo>
                  <a:pt x="822818" y="85585"/>
                  <a:pt x="788275" y="68498"/>
                  <a:pt x="756744" y="47477"/>
                </a:cubicBezTo>
                <a:cubicBezTo>
                  <a:pt x="722455" y="24618"/>
                  <a:pt x="625629" y="8641"/>
                  <a:pt x="583324" y="180"/>
                </a:cubicBezTo>
                <a:cubicBezTo>
                  <a:pt x="525517" y="5435"/>
                  <a:pt x="465715" y="0"/>
                  <a:pt x="409903" y="15946"/>
                </a:cubicBezTo>
                <a:cubicBezTo>
                  <a:pt x="388465" y="22071"/>
                  <a:pt x="379735" y="48969"/>
                  <a:pt x="362607" y="63242"/>
                </a:cubicBezTo>
                <a:cubicBezTo>
                  <a:pt x="348051" y="75372"/>
                  <a:pt x="329472" y="82185"/>
                  <a:pt x="315310" y="94773"/>
                </a:cubicBezTo>
                <a:cubicBezTo>
                  <a:pt x="281982" y="124398"/>
                  <a:pt x="220717" y="189366"/>
                  <a:pt x="220717" y="189366"/>
                </a:cubicBezTo>
                <a:lnTo>
                  <a:pt x="362607" y="220897"/>
                </a:lnTo>
                <a:cubicBezTo>
                  <a:pt x="383720" y="225769"/>
                  <a:pt x="406856" y="225913"/>
                  <a:pt x="425669" y="236663"/>
                </a:cubicBezTo>
                <a:cubicBezTo>
                  <a:pt x="445027" y="247725"/>
                  <a:pt x="456037" y="269450"/>
                  <a:pt x="472965" y="283960"/>
                </a:cubicBezTo>
                <a:cubicBezTo>
                  <a:pt x="492915" y="301060"/>
                  <a:pt x="515006" y="315491"/>
                  <a:pt x="536027" y="331256"/>
                </a:cubicBezTo>
                <a:cubicBezTo>
                  <a:pt x="541282" y="347022"/>
                  <a:pt x="541412" y="365576"/>
                  <a:pt x="551793" y="378553"/>
                </a:cubicBezTo>
                <a:cubicBezTo>
                  <a:pt x="572904" y="404942"/>
                  <a:pt x="638875" y="424158"/>
                  <a:pt x="662151" y="441615"/>
                </a:cubicBezTo>
                <a:cubicBezTo>
                  <a:pt x="738903" y="499179"/>
                  <a:pt x="778870" y="527632"/>
                  <a:pt x="819807" y="599270"/>
                </a:cubicBezTo>
                <a:cubicBezTo>
                  <a:pt x="831467" y="619675"/>
                  <a:pt x="840828" y="641311"/>
                  <a:pt x="851338" y="662332"/>
                </a:cubicBezTo>
                <a:cubicBezTo>
                  <a:pt x="846083" y="756925"/>
                  <a:pt x="849456" y="852395"/>
                  <a:pt x="835572" y="946111"/>
                </a:cubicBezTo>
                <a:cubicBezTo>
                  <a:pt x="815339" y="1082684"/>
                  <a:pt x="803367" y="1055372"/>
                  <a:pt x="756744" y="1135297"/>
                </a:cubicBezTo>
                <a:cubicBezTo>
                  <a:pt x="729482" y="1182032"/>
                  <a:pt x="705179" y="1230452"/>
                  <a:pt x="677917" y="1277187"/>
                </a:cubicBezTo>
                <a:cubicBezTo>
                  <a:pt x="668370" y="1293554"/>
                  <a:pt x="659784" y="1311086"/>
                  <a:pt x="646386" y="1324484"/>
                </a:cubicBezTo>
                <a:cubicBezTo>
                  <a:pt x="632988" y="1337882"/>
                  <a:pt x="614855" y="1345505"/>
                  <a:pt x="599089" y="1356015"/>
                </a:cubicBezTo>
                <a:cubicBezTo>
                  <a:pt x="588579" y="1371780"/>
                  <a:pt x="580956" y="1389913"/>
                  <a:pt x="567558" y="1403311"/>
                </a:cubicBezTo>
                <a:cubicBezTo>
                  <a:pt x="483400" y="1487469"/>
                  <a:pt x="525841" y="1412102"/>
                  <a:pt x="457200" y="1497904"/>
                </a:cubicBezTo>
                <a:cubicBezTo>
                  <a:pt x="310341" y="1681477"/>
                  <a:pt x="437499" y="1549136"/>
                  <a:pt x="331075" y="1655560"/>
                </a:cubicBezTo>
                <a:cubicBezTo>
                  <a:pt x="296808" y="1758362"/>
                  <a:pt x="342157" y="1645817"/>
                  <a:pt x="236482" y="1781684"/>
                </a:cubicBezTo>
                <a:cubicBezTo>
                  <a:pt x="222053" y="1800235"/>
                  <a:pt x="216611" y="1824341"/>
                  <a:pt x="204951" y="1844746"/>
                </a:cubicBezTo>
                <a:cubicBezTo>
                  <a:pt x="195550" y="1861197"/>
                  <a:pt x="183930" y="1876277"/>
                  <a:pt x="173420" y="1892042"/>
                </a:cubicBezTo>
                <a:cubicBezTo>
                  <a:pt x="101646" y="2107365"/>
                  <a:pt x="179954" y="1887304"/>
                  <a:pt x="110358" y="2049697"/>
                </a:cubicBezTo>
                <a:cubicBezTo>
                  <a:pt x="92679" y="2090949"/>
                  <a:pt x="67881" y="2203841"/>
                  <a:pt x="63062" y="2223118"/>
                </a:cubicBezTo>
                <a:cubicBezTo>
                  <a:pt x="57807" y="2280925"/>
                  <a:pt x="57384" y="2339377"/>
                  <a:pt x="47296" y="2396539"/>
                </a:cubicBezTo>
                <a:cubicBezTo>
                  <a:pt x="41520" y="2429270"/>
                  <a:pt x="26275" y="2459601"/>
                  <a:pt x="15765" y="2491132"/>
                </a:cubicBezTo>
                <a:cubicBezTo>
                  <a:pt x="7291" y="2516553"/>
                  <a:pt x="5255" y="2543684"/>
                  <a:pt x="0" y="2569960"/>
                </a:cubicBezTo>
                <a:cubicBezTo>
                  <a:pt x="36786" y="2601491"/>
                  <a:pt x="64730" y="2648258"/>
                  <a:pt x="110358" y="2664553"/>
                </a:cubicBezTo>
                <a:cubicBezTo>
                  <a:pt x="145353" y="2677051"/>
                  <a:pt x="184509" y="2657143"/>
                  <a:pt x="220717" y="2648787"/>
                </a:cubicBezTo>
                <a:cubicBezTo>
                  <a:pt x="253102" y="2641313"/>
                  <a:pt x="315310" y="2617256"/>
                  <a:pt x="315310" y="2617256"/>
                </a:cubicBezTo>
                <a:cubicBezTo>
                  <a:pt x="331076" y="2601491"/>
                  <a:pt x="351136" y="2589078"/>
                  <a:pt x="362607" y="2569960"/>
                </a:cubicBezTo>
                <a:cubicBezTo>
                  <a:pt x="383198" y="2535641"/>
                  <a:pt x="396226" y="2497214"/>
                  <a:pt x="409903" y="2459601"/>
                </a:cubicBezTo>
                <a:cubicBezTo>
                  <a:pt x="441896" y="2371619"/>
                  <a:pt x="409463" y="2423842"/>
                  <a:pt x="441434" y="2349242"/>
                </a:cubicBezTo>
                <a:cubicBezTo>
                  <a:pt x="450692" y="2327640"/>
                  <a:pt x="463707" y="2307782"/>
                  <a:pt x="472965" y="2286180"/>
                </a:cubicBezTo>
                <a:cubicBezTo>
                  <a:pt x="479511" y="2270906"/>
                  <a:pt x="481299" y="2253748"/>
                  <a:pt x="488731" y="2238884"/>
                </a:cubicBezTo>
                <a:cubicBezTo>
                  <a:pt x="497205" y="2221937"/>
                  <a:pt x="511060" y="2208150"/>
                  <a:pt x="520262" y="2191587"/>
                </a:cubicBezTo>
                <a:cubicBezTo>
                  <a:pt x="558309" y="2123101"/>
                  <a:pt x="569372" y="2080706"/>
                  <a:pt x="614855" y="2018166"/>
                </a:cubicBezTo>
                <a:cubicBezTo>
                  <a:pt x="672923" y="1938322"/>
                  <a:pt x="696312" y="1915928"/>
                  <a:pt x="772510" y="1860511"/>
                </a:cubicBezTo>
                <a:cubicBezTo>
                  <a:pt x="864251" y="1793790"/>
                  <a:pt x="838466" y="1806994"/>
                  <a:pt x="914400" y="1781684"/>
                </a:cubicBezTo>
                <a:cubicBezTo>
                  <a:pt x="930165" y="1771174"/>
                  <a:pt x="946278" y="1761166"/>
                  <a:pt x="961696" y="1750153"/>
                </a:cubicBezTo>
                <a:cubicBezTo>
                  <a:pt x="983078" y="1734880"/>
                  <a:pt x="1001256" y="1714607"/>
                  <a:pt x="1024758" y="1702856"/>
                </a:cubicBezTo>
                <a:cubicBezTo>
                  <a:pt x="1041742" y="1694364"/>
                  <a:pt x="1155708" y="1674309"/>
                  <a:pt x="1166648" y="1671325"/>
                </a:cubicBezTo>
                <a:cubicBezTo>
                  <a:pt x="1198713" y="1662580"/>
                  <a:pt x="1261241" y="1639794"/>
                  <a:pt x="1261241" y="1639794"/>
                </a:cubicBezTo>
                <a:lnTo>
                  <a:pt x="1355834" y="1655560"/>
                </a:lnTo>
              </a:path>
            </a:pathLst>
          </a:custGeom>
          <a:solidFill>
            <a:schemeClr val="accent6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任意多边形 57"/>
          <p:cNvSpPr/>
          <p:nvPr/>
        </p:nvSpPr>
        <p:spPr>
          <a:xfrm>
            <a:off x="2370414" y="4445876"/>
            <a:ext cx="1649793" cy="1245476"/>
          </a:xfrm>
          <a:custGeom>
            <a:avLst/>
            <a:gdLst>
              <a:gd name="connsiteX0" fmla="*/ 404317 w 1649793"/>
              <a:gd name="connsiteY0" fmla="*/ 0 h 1245476"/>
              <a:gd name="connsiteX1" fmla="*/ 357020 w 1649793"/>
              <a:gd name="connsiteY1" fmla="*/ 15765 h 1245476"/>
              <a:gd name="connsiteX2" fmla="*/ 230896 w 1649793"/>
              <a:gd name="connsiteY2" fmla="*/ 126124 h 1245476"/>
              <a:gd name="connsiteX3" fmla="*/ 104772 w 1649793"/>
              <a:gd name="connsiteY3" fmla="*/ 299545 h 1245476"/>
              <a:gd name="connsiteX4" fmla="*/ 89007 w 1649793"/>
              <a:gd name="connsiteY4" fmla="*/ 362607 h 1245476"/>
              <a:gd name="connsiteX5" fmla="*/ 73241 w 1649793"/>
              <a:gd name="connsiteY5" fmla="*/ 693683 h 1245476"/>
              <a:gd name="connsiteX6" fmla="*/ 199365 w 1649793"/>
              <a:gd name="connsiteY6" fmla="*/ 709448 h 1245476"/>
              <a:gd name="connsiteX7" fmla="*/ 341255 w 1649793"/>
              <a:gd name="connsiteY7" fmla="*/ 662152 h 1245476"/>
              <a:gd name="connsiteX8" fmla="*/ 357020 w 1649793"/>
              <a:gd name="connsiteY8" fmla="*/ 599090 h 1245476"/>
              <a:gd name="connsiteX9" fmla="*/ 451614 w 1649793"/>
              <a:gd name="connsiteY9" fmla="*/ 441434 h 1245476"/>
              <a:gd name="connsiteX10" fmla="*/ 483145 w 1649793"/>
              <a:gd name="connsiteY10" fmla="*/ 346841 h 1245476"/>
              <a:gd name="connsiteX11" fmla="*/ 514676 w 1649793"/>
              <a:gd name="connsiteY11" fmla="*/ 299545 h 1245476"/>
              <a:gd name="connsiteX12" fmla="*/ 546207 w 1649793"/>
              <a:gd name="connsiteY12" fmla="*/ 204952 h 1245476"/>
              <a:gd name="connsiteX13" fmla="*/ 561972 w 1649793"/>
              <a:gd name="connsiteY13" fmla="*/ 126124 h 1245476"/>
              <a:gd name="connsiteX14" fmla="*/ 656565 w 1649793"/>
              <a:gd name="connsiteY14" fmla="*/ 15765 h 1245476"/>
              <a:gd name="connsiteX15" fmla="*/ 735393 w 1649793"/>
              <a:gd name="connsiteY15" fmla="*/ 31531 h 1245476"/>
              <a:gd name="connsiteX16" fmla="*/ 845752 w 1649793"/>
              <a:gd name="connsiteY16" fmla="*/ 94593 h 1245476"/>
              <a:gd name="connsiteX17" fmla="*/ 861517 w 1649793"/>
              <a:gd name="connsiteY17" fmla="*/ 204952 h 1245476"/>
              <a:gd name="connsiteX18" fmla="*/ 829986 w 1649793"/>
              <a:gd name="connsiteY18" fmla="*/ 252248 h 1245476"/>
              <a:gd name="connsiteX19" fmla="*/ 798455 w 1649793"/>
              <a:gd name="connsiteY19" fmla="*/ 315310 h 1245476"/>
              <a:gd name="connsiteX20" fmla="*/ 672331 w 1649793"/>
              <a:gd name="connsiteY20" fmla="*/ 441434 h 1245476"/>
              <a:gd name="connsiteX21" fmla="*/ 498910 w 1649793"/>
              <a:gd name="connsiteY21" fmla="*/ 709448 h 1245476"/>
              <a:gd name="connsiteX22" fmla="*/ 451614 w 1649793"/>
              <a:gd name="connsiteY22" fmla="*/ 804041 h 1245476"/>
              <a:gd name="connsiteX23" fmla="*/ 420083 w 1649793"/>
              <a:gd name="connsiteY23" fmla="*/ 851338 h 1245476"/>
              <a:gd name="connsiteX24" fmla="*/ 372786 w 1649793"/>
              <a:gd name="connsiteY24" fmla="*/ 930165 h 1245476"/>
              <a:gd name="connsiteX25" fmla="*/ 388552 w 1649793"/>
              <a:gd name="connsiteY25" fmla="*/ 1024758 h 1245476"/>
              <a:gd name="connsiteX26" fmla="*/ 451614 w 1649793"/>
              <a:gd name="connsiteY26" fmla="*/ 1040524 h 1245476"/>
              <a:gd name="connsiteX27" fmla="*/ 672331 w 1649793"/>
              <a:gd name="connsiteY27" fmla="*/ 993227 h 1245476"/>
              <a:gd name="connsiteX28" fmla="*/ 798455 w 1649793"/>
              <a:gd name="connsiteY28" fmla="*/ 851338 h 1245476"/>
              <a:gd name="connsiteX29" fmla="*/ 861517 w 1649793"/>
              <a:gd name="connsiteY29" fmla="*/ 772510 h 1245476"/>
              <a:gd name="connsiteX30" fmla="*/ 940345 w 1649793"/>
              <a:gd name="connsiteY30" fmla="*/ 662152 h 1245476"/>
              <a:gd name="connsiteX31" fmla="*/ 987641 w 1649793"/>
              <a:gd name="connsiteY31" fmla="*/ 614855 h 1245476"/>
              <a:gd name="connsiteX32" fmla="*/ 1050703 w 1649793"/>
              <a:gd name="connsiteY32" fmla="*/ 520262 h 1245476"/>
              <a:gd name="connsiteX33" fmla="*/ 1271420 w 1649793"/>
              <a:gd name="connsiteY33" fmla="*/ 283779 h 1245476"/>
              <a:gd name="connsiteX34" fmla="*/ 1318717 w 1649793"/>
              <a:gd name="connsiteY34" fmla="*/ 268014 h 1245476"/>
              <a:gd name="connsiteX35" fmla="*/ 1381779 w 1649793"/>
              <a:gd name="connsiteY35" fmla="*/ 299545 h 1245476"/>
              <a:gd name="connsiteX36" fmla="*/ 1429076 w 1649793"/>
              <a:gd name="connsiteY36" fmla="*/ 472965 h 1245476"/>
              <a:gd name="connsiteX37" fmla="*/ 1350248 w 1649793"/>
              <a:gd name="connsiteY37" fmla="*/ 740979 h 1245476"/>
              <a:gd name="connsiteX38" fmla="*/ 1271420 w 1649793"/>
              <a:gd name="connsiteY38" fmla="*/ 804041 h 1245476"/>
              <a:gd name="connsiteX39" fmla="*/ 1161062 w 1649793"/>
              <a:gd name="connsiteY39" fmla="*/ 977462 h 1245476"/>
              <a:gd name="connsiteX40" fmla="*/ 1050703 w 1649793"/>
              <a:gd name="connsiteY40" fmla="*/ 1182414 h 1245476"/>
              <a:gd name="connsiteX41" fmla="*/ 1113765 w 1649793"/>
              <a:gd name="connsiteY41" fmla="*/ 1245476 h 1245476"/>
              <a:gd name="connsiteX42" fmla="*/ 1208358 w 1649793"/>
              <a:gd name="connsiteY42" fmla="*/ 1182414 h 1245476"/>
              <a:gd name="connsiteX43" fmla="*/ 1334483 w 1649793"/>
              <a:gd name="connsiteY43" fmla="*/ 1150883 h 1245476"/>
              <a:gd name="connsiteX44" fmla="*/ 1570965 w 1649793"/>
              <a:gd name="connsiteY44" fmla="*/ 930165 h 1245476"/>
              <a:gd name="connsiteX45" fmla="*/ 1634027 w 1649793"/>
              <a:gd name="connsiteY45" fmla="*/ 788276 h 1245476"/>
              <a:gd name="connsiteX46" fmla="*/ 1649793 w 1649793"/>
              <a:gd name="connsiteY46" fmla="*/ 740979 h 12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649793" h="1245476">
                <a:moveTo>
                  <a:pt x="404317" y="0"/>
                </a:moveTo>
                <a:cubicBezTo>
                  <a:pt x="388551" y="5255"/>
                  <a:pt x="371884" y="8333"/>
                  <a:pt x="357020" y="15765"/>
                </a:cubicBezTo>
                <a:cubicBezTo>
                  <a:pt x="310466" y="39042"/>
                  <a:pt x="261030" y="90511"/>
                  <a:pt x="230896" y="126124"/>
                </a:cubicBezTo>
                <a:cubicBezTo>
                  <a:pt x="175390" y="191722"/>
                  <a:pt x="147261" y="235811"/>
                  <a:pt x="104772" y="299545"/>
                </a:cubicBezTo>
                <a:cubicBezTo>
                  <a:pt x="99517" y="320566"/>
                  <a:pt x="95233" y="341853"/>
                  <a:pt x="89007" y="362607"/>
                </a:cubicBezTo>
                <a:cubicBezTo>
                  <a:pt x="55744" y="473486"/>
                  <a:pt x="0" y="563476"/>
                  <a:pt x="73241" y="693683"/>
                </a:cubicBezTo>
                <a:cubicBezTo>
                  <a:pt x="94013" y="730610"/>
                  <a:pt x="157324" y="704193"/>
                  <a:pt x="199365" y="709448"/>
                </a:cubicBezTo>
                <a:cubicBezTo>
                  <a:pt x="234734" y="703553"/>
                  <a:pt x="313545" y="703717"/>
                  <a:pt x="341255" y="662152"/>
                </a:cubicBezTo>
                <a:cubicBezTo>
                  <a:pt x="353274" y="644123"/>
                  <a:pt x="349412" y="619378"/>
                  <a:pt x="357020" y="599090"/>
                </a:cubicBezTo>
                <a:cubicBezTo>
                  <a:pt x="377796" y="543688"/>
                  <a:pt x="420186" y="488577"/>
                  <a:pt x="451614" y="441434"/>
                </a:cubicBezTo>
                <a:cubicBezTo>
                  <a:pt x="470050" y="413779"/>
                  <a:pt x="469646" y="377213"/>
                  <a:pt x="483145" y="346841"/>
                </a:cubicBezTo>
                <a:cubicBezTo>
                  <a:pt x="490840" y="329526"/>
                  <a:pt x="504166" y="315310"/>
                  <a:pt x="514676" y="299545"/>
                </a:cubicBezTo>
                <a:cubicBezTo>
                  <a:pt x="525186" y="268014"/>
                  <a:pt x="537462" y="237017"/>
                  <a:pt x="546207" y="204952"/>
                </a:cubicBezTo>
                <a:cubicBezTo>
                  <a:pt x="553257" y="179100"/>
                  <a:pt x="551089" y="150611"/>
                  <a:pt x="561972" y="126124"/>
                </a:cubicBezTo>
                <a:cubicBezTo>
                  <a:pt x="578150" y="89723"/>
                  <a:pt x="628445" y="43885"/>
                  <a:pt x="656565" y="15765"/>
                </a:cubicBezTo>
                <a:cubicBezTo>
                  <a:pt x="682841" y="21020"/>
                  <a:pt x="709972" y="23057"/>
                  <a:pt x="735393" y="31531"/>
                </a:cubicBezTo>
                <a:cubicBezTo>
                  <a:pt x="775397" y="44866"/>
                  <a:pt x="811154" y="71528"/>
                  <a:pt x="845752" y="94593"/>
                </a:cubicBezTo>
                <a:cubicBezTo>
                  <a:pt x="851007" y="131379"/>
                  <a:pt x="865215" y="167977"/>
                  <a:pt x="861517" y="204952"/>
                </a:cubicBezTo>
                <a:cubicBezTo>
                  <a:pt x="859632" y="223806"/>
                  <a:pt x="839387" y="235797"/>
                  <a:pt x="829986" y="252248"/>
                </a:cubicBezTo>
                <a:cubicBezTo>
                  <a:pt x="818326" y="272653"/>
                  <a:pt x="811932" y="296057"/>
                  <a:pt x="798455" y="315310"/>
                </a:cubicBezTo>
                <a:cubicBezTo>
                  <a:pt x="734785" y="406267"/>
                  <a:pt x="741181" y="395534"/>
                  <a:pt x="672331" y="441434"/>
                </a:cubicBezTo>
                <a:cubicBezTo>
                  <a:pt x="650181" y="474659"/>
                  <a:pt x="520697" y="665874"/>
                  <a:pt x="498910" y="709448"/>
                </a:cubicBezTo>
                <a:cubicBezTo>
                  <a:pt x="483145" y="740979"/>
                  <a:pt x="468734" y="773225"/>
                  <a:pt x="451614" y="804041"/>
                </a:cubicBezTo>
                <a:cubicBezTo>
                  <a:pt x="442412" y="820604"/>
                  <a:pt x="430125" y="835270"/>
                  <a:pt x="420083" y="851338"/>
                </a:cubicBezTo>
                <a:cubicBezTo>
                  <a:pt x="403842" y="877323"/>
                  <a:pt x="388552" y="903889"/>
                  <a:pt x="372786" y="930165"/>
                </a:cubicBezTo>
                <a:cubicBezTo>
                  <a:pt x="378041" y="961696"/>
                  <a:pt x="369972" y="998746"/>
                  <a:pt x="388552" y="1024758"/>
                </a:cubicBezTo>
                <a:cubicBezTo>
                  <a:pt x="401146" y="1042390"/>
                  <a:pt x="430079" y="1042917"/>
                  <a:pt x="451614" y="1040524"/>
                </a:cubicBezTo>
                <a:cubicBezTo>
                  <a:pt x="526396" y="1032215"/>
                  <a:pt x="598759" y="1008993"/>
                  <a:pt x="672331" y="993227"/>
                </a:cubicBezTo>
                <a:cubicBezTo>
                  <a:pt x="714372" y="945931"/>
                  <a:pt x="760487" y="901962"/>
                  <a:pt x="798455" y="851338"/>
                </a:cubicBezTo>
                <a:cubicBezTo>
                  <a:pt x="874606" y="749803"/>
                  <a:pt x="738373" y="854605"/>
                  <a:pt x="861517" y="772510"/>
                </a:cubicBezTo>
                <a:cubicBezTo>
                  <a:pt x="886473" y="735077"/>
                  <a:pt x="911011" y="696376"/>
                  <a:pt x="940345" y="662152"/>
                </a:cubicBezTo>
                <a:cubicBezTo>
                  <a:pt x="954855" y="645224"/>
                  <a:pt x="973953" y="632454"/>
                  <a:pt x="987641" y="614855"/>
                </a:cubicBezTo>
                <a:cubicBezTo>
                  <a:pt x="1010906" y="584942"/>
                  <a:pt x="1024846" y="547966"/>
                  <a:pt x="1050703" y="520262"/>
                </a:cubicBezTo>
                <a:lnTo>
                  <a:pt x="1271420" y="283779"/>
                </a:lnTo>
                <a:cubicBezTo>
                  <a:pt x="1282759" y="271630"/>
                  <a:pt x="1302951" y="273269"/>
                  <a:pt x="1318717" y="268014"/>
                </a:cubicBezTo>
                <a:cubicBezTo>
                  <a:pt x="1339738" y="278524"/>
                  <a:pt x="1368743" y="279990"/>
                  <a:pt x="1381779" y="299545"/>
                </a:cubicBezTo>
                <a:cubicBezTo>
                  <a:pt x="1389274" y="310788"/>
                  <a:pt x="1421015" y="440721"/>
                  <a:pt x="1429076" y="472965"/>
                </a:cubicBezTo>
                <a:cubicBezTo>
                  <a:pt x="1402800" y="562303"/>
                  <a:pt x="1390284" y="656903"/>
                  <a:pt x="1350248" y="740979"/>
                </a:cubicBezTo>
                <a:cubicBezTo>
                  <a:pt x="1335781" y="771360"/>
                  <a:pt x="1293930" y="779029"/>
                  <a:pt x="1271420" y="804041"/>
                </a:cubicBezTo>
                <a:cubicBezTo>
                  <a:pt x="1259659" y="817109"/>
                  <a:pt x="1172628" y="952677"/>
                  <a:pt x="1161062" y="977462"/>
                </a:cubicBezTo>
                <a:cubicBezTo>
                  <a:pt x="1067426" y="1178112"/>
                  <a:pt x="1146804" y="1086313"/>
                  <a:pt x="1050703" y="1182414"/>
                </a:cubicBezTo>
                <a:cubicBezTo>
                  <a:pt x="1071724" y="1203435"/>
                  <a:pt x="1084037" y="1245476"/>
                  <a:pt x="1113765" y="1245476"/>
                </a:cubicBezTo>
                <a:cubicBezTo>
                  <a:pt x="1151661" y="1245476"/>
                  <a:pt x="1172407" y="1194398"/>
                  <a:pt x="1208358" y="1182414"/>
                </a:cubicBezTo>
                <a:cubicBezTo>
                  <a:pt x="1281076" y="1158174"/>
                  <a:pt x="1239359" y="1169907"/>
                  <a:pt x="1334483" y="1150883"/>
                </a:cubicBezTo>
                <a:cubicBezTo>
                  <a:pt x="1494554" y="1019915"/>
                  <a:pt x="1478992" y="1052796"/>
                  <a:pt x="1570965" y="930165"/>
                </a:cubicBezTo>
                <a:cubicBezTo>
                  <a:pt x="1615936" y="870203"/>
                  <a:pt x="1605268" y="874552"/>
                  <a:pt x="1634027" y="788276"/>
                </a:cubicBezTo>
                <a:lnTo>
                  <a:pt x="1649793" y="740979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" name="已录下的声音">
            <a:hlinkClick r:id="" action="ppaction://media"/>
          </p:cNvPr>
          <p:cNvPicPr>
            <a:picLocks noRot="1" noChangeAspect="1"/>
          </p:cNvPicPr>
          <p:nvPr>
            <a:wavAudioFile r:embed="rId1" name="已录下的声音"/>
          </p:nvPr>
        </p:nvPicPr>
        <p:blipFill>
          <a:blip r:embed="rId3" cstate="print"/>
          <a:stretch>
            <a:fillRect/>
          </a:stretch>
        </p:blipFill>
        <p:spPr>
          <a:xfrm>
            <a:off x="6643702" y="5857892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31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0</Words>
  <Application>Microsoft Office PowerPoint</Application>
  <PresentationFormat>全屏显示(4:3)</PresentationFormat>
  <Paragraphs>0</Paragraphs>
  <Slides>1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幻灯片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8</cp:revision>
  <dcterms:created xsi:type="dcterms:W3CDTF">2015-04-12T11:29:08Z</dcterms:created>
  <dcterms:modified xsi:type="dcterms:W3CDTF">2015-05-06T04:59:29Z</dcterms:modified>
</cp:coreProperties>
</file>