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18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7.5173796718397412E-2"/>
          <c:w val="0.61126935790167436"/>
          <c:h val="0.91904360353403358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cat>
            <c:strRef>
              <c:f>Sheet1!$A$2:$A$5</c:f>
              <c:strCache>
                <c:ptCount val="3"/>
                <c:pt idx="0">
                  <c:v>服装家具饰品类</c:v>
                </c:pt>
                <c:pt idx="1">
                  <c:v>书籍音像制品类</c:v>
                </c:pt>
                <c:pt idx="2">
                  <c:v>化妆品类</c:v>
                </c:pt>
              </c:strCache>
            </c:strRef>
          </c:cat>
          <c:val>
            <c:numRef>
              <c:f>Sheet1!$B$2:$B$5</c:f>
              <c:numCache>
                <c:formatCode>0.00%</c:formatCode>
                <c:ptCount val="4"/>
                <c:pt idx="0">
                  <c:v>0.48899999999999999</c:v>
                </c:pt>
                <c:pt idx="1">
                  <c:v>0.33400000000000002</c:v>
                </c:pt>
                <c:pt idx="2">
                  <c:v>0.17699999999999999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egendEntry>
        <c:idx val="3"/>
        <c:delete val="1"/>
      </c:legendEntry>
      <c:layout>
        <c:manualLayout>
          <c:xMode val="edge"/>
          <c:yMode val="edge"/>
          <c:x val="0.60716532599865791"/>
          <c:y val="0.20921672473083178"/>
          <c:w val="0.38582596775332884"/>
          <c:h val="0.52552243678135047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5E413-F225-4863-B43B-1713D15BF41E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CA5D5-C203-486B-A340-7DB2C82352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1164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5E413-F225-4863-B43B-1713D15BF41E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CA5D5-C203-486B-A340-7DB2C82352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54783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5E413-F225-4863-B43B-1713D15BF41E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CA5D5-C203-486B-A340-7DB2C82352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1836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5E413-F225-4863-B43B-1713D15BF41E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CA5D5-C203-486B-A340-7DB2C82352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48330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5E413-F225-4863-B43B-1713D15BF41E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CA5D5-C203-486B-A340-7DB2C82352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3871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5E413-F225-4863-B43B-1713D15BF41E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CA5D5-C203-486B-A340-7DB2C82352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0541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5E413-F225-4863-B43B-1713D15BF41E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CA5D5-C203-486B-A340-7DB2C82352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2754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5E413-F225-4863-B43B-1713D15BF41E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CA5D5-C203-486B-A340-7DB2C82352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07150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5E413-F225-4863-B43B-1713D15BF41E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CA5D5-C203-486B-A340-7DB2C82352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68030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5E413-F225-4863-B43B-1713D15BF41E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CA5D5-C203-486B-A340-7DB2C82352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9078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5E413-F225-4863-B43B-1713D15BF41E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CA5D5-C203-486B-A340-7DB2C82352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1377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A5E413-F225-4863-B43B-1713D15BF41E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ACA5D5-C203-486B-A340-7DB2C82352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1436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71845" y="2170963"/>
            <a:ext cx="923330" cy="2516073"/>
          </a:xfrm>
          <a:prstGeom prst="rect">
            <a:avLst/>
          </a:prstGeom>
          <a:noFill/>
        </p:spPr>
        <p:txBody>
          <a:bodyPr vert="eaVert" wrap="none" lIns="91440" tIns="45720" rIns="91440" bIns="45720">
            <a:spAutoFit/>
          </a:bodyPr>
          <a:lstStyle/>
          <a:p>
            <a:pPr algn="ctr"/>
            <a:r>
              <a:rPr lang="zh-CN" altLang="en-US" sz="48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latin typeface="+mj-ea"/>
                <a:ea typeface="+mj-ea"/>
              </a:rPr>
              <a:t>网络购物</a:t>
            </a:r>
            <a:endParaRPr lang="zh-CN" altLang="en-US" sz="48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07704" y="764704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隶书" panose="02010509060101010101" pitchFamily="49" charset="-122"/>
                <a:ea typeface="隶书" panose="02010509060101010101" pitchFamily="49" charset="-122"/>
              </a:rPr>
              <a:t>销售排名</a:t>
            </a:r>
            <a:endParaRPr lang="zh-CN" altLang="en-US" sz="32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val="4289749121"/>
              </p:ext>
            </p:extLst>
          </p:nvPr>
        </p:nvGraphicFramePr>
        <p:xfrm>
          <a:off x="1195175" y="1567006"/>
          <a:ext cx="3998580" cy="40348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940152" y="764704"/>
            <a:ext cx="30963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隶书" panose="02010509060101010101" pitchFamily="49" charset="-122"/>
                <a:ea typeface="隶书" panose="02010509060101010101" pitchFamily="49" charset="-122"/>
              </a:rPr>
              <a:t>畅销影响因素</a:t>
            </a:r>
            <a:endParaRPr lang="zh-CN" altLang="en-US" sz="32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543600" y="1849559"/>
            <a:ext cx="36004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、优越条件：</a:t>
            </a:r>
            <a:endParaRPr lang="en-US" altLang="zh-CN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）商品种类多而新，查找方便</a:t>
            </a:r>
            <a:endParaRPr lang="en-US" altLang="zh-CN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）商品价格低</a:t>
            </a:r>
            <a:endParaRPr lang="en-US" altLang="zh-CN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）购物没有时间限制</a:t>
            </a:r>
            <a:endParaRPr lang="en-US" altLang="zh-CN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）服务的范围广</a:t>
            </a:r>
            <a:endParaRPr lang="en-US" altLang="zh-CN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、不利条件</a:t>
            </a:r>
            <a:endParaRPr lang="en-US" altLang="zh-CN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）信誉问题</a:t>
            </a:r>
            <a:endParaRPr lang="en-US" altLang="zh-CN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）商品配送问题</a:t>
            </a:r>
            <a:endParaRPr lang="en-US" altLang="zh-CN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）网络支付方面存在隐患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33335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65</Words>
  <Application>Microsoft Office PowerPoint</Application>
  <PresentationFormat>全屏显示(4:3)</PresentationFormat>
  <Paragraphs>13</Paragraphs>
  <Slides>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Office 主题​​</vt:lpstr>
      <vt:lpstr>PowerPoint 演示文稿</vt:lpstr>
    </vt:vector>
  </TitlesOfParts>
  <Company>Sky123.Org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Windows 用户</dc:creator>
  <cp:lastModifiedBy>Windows 用户</cp:lastModifiedBy>
  <cp:revision>1</cp:revision>
  <dcterms:created xsi:type="dcterms:W3CDTF">2019-04-17T01:41:26Z</dcterms:created>
  <dcterms:modified xsi:type="dcterms:W3CDTF">2019-04-17T01:44:16Z</dcterms:modified>
</cp:coreProperties>
</file>