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2.png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.png">
            <a:hlinkClick r:id="rId2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214290"/>
            <a:ext cx="3214678" cy="1744947"/>
          </a:xfrm>
          <a:prstGeom prst="rect">
            <a:avLst/>
          </a:prstGeom>
        </p:spPr>
      </p:pic>
      <p:pic>
        <p:nvPicPr>
          <p:cNvPr id="11" name="图片 10" descr="图片2.png">
            <a:hlinkClick r:id="rId4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290" y="1714488"/>
            <a:ext cx="3214710" cy="18544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143372" y="3071810"/>
            <a:ext cx="36433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1" name="图片 30" descr="图片4.png">
            <a:hlinkClick r:id="rId6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3570" y="5214950"/>
            <a:ext cx="3797494" cy="1414155"/>
          </a:xfrm>
          <a:prstGeom prst="rect">
            <a:avLst/>
          </a:prstGeom>
        </p:spPr>
      </p:pic>
      <p:pic>
        <p:nvPicPr>
          <p:cNvPr id="32" name="图片 31" descr="图片3.png">
            <a:hlinkClick r:id="rId8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3570" y="3571876"/>
            <a:ext cx="3797494" cy="141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357422" y="2000240"/>
            <a:ext cx="4286280" cy="1785950"/>
          </a:xfrm>
          <a:prstGeom prst="roundRect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整体感知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椭圆 2">
            <a:hlinkClick r:id="rId2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072330" y="5500702"/>
            <a:ext cx="1428760" cy="1071570"/>
          </a:xfrm>
          <a:prstGeom prst="ellipse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返回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072330" y="5500702"/>
            <a:ext cx="1428760" cy="1071570"/>
          </a:xfrm>
          <a:prstGeom prst="ellipse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返回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57422" y="2000240"/>
            <a:ext cx="4286280" cy="1785950"/>
          </a:xfrm>
          <a:prstGeom prst="roundRect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课文解读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  <a:hlinkHover r:id="" action="ppaction://noaction" highlightClick="1"/>
          </p:cNvPr>
          <p:cNvSpPr/>
          <p:nvPr/>
        </p:nvSpPr>
        <p:spPr>
          <a:xfrm>
            <a:off x="7072330" y="5500702"/>
            <a:ext cx="1428760" cy="1071570"/>
          </a:xfrm>
          <a:prstGeom prst="ellipse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返回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57422" y="2000240"/>
            <a:ext cx="4286280" cy="1785950"/>
          </a:xfrm>
          <a:prstGeom prst="roundRect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合作探究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072330" y="5500702"/>
            <a:ext cx="1428760" cy="1071570"/>
          </a:xfrm>
          <a:prstGeom prst="ellipse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返回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57422" y="2000240"/>
            <a:ext cx="4286280" cy="1785950"/>
          </a:xfrm>
          <a:prstGeom prst="roundRect">
            <a:avLst/>
          </a:prstGeom>
          <a:solidFill>
            <a:schemeClr val="bg2">
              <a:lumMod val="5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作业布置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12</Words>
  <PresentationFormat>全屏显示(4:3)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WGJS</dc:creator>
  <cp:lastModifiedBy>WGJS</cp:lastModifiedBy>
  <cp:revision>13</cp:revision>
  <dcterms:created xsi:type="dcterms:W3CDTF">2016-07-08T03:38:44Z</dcterms:created>
  <dcterms:modified xsi:type="dcterms:W3CDTF">2016-07-08T05:53:15Z</dcterms:modified>
</cp:coreProperties>
</file>