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pptx" ContentType="application/vnd.openxmlformats-officedocument.presentationml.presentation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25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5226" autoAdjust="0"/>
  </p:normalViewPr>
  <p:slideViewPr>
    <p:cSldViewPr snapToGrid="0">
      <p:cViewPr varScale="1">
        <p:scale>
          <a:sx n="78" d="100"/>
          <a:sy n="78" d="100"/>
        </p:scale>
        <p:origin x="879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C327AE-B833-45EB-9753-FADF9C4566D6}" type="datetimeFigureOut">
              <a:rPr lang="zh-CN" altLang="en-US" smtClean="0"/>
              <a:t>2026/9/15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656FE0-824A-43B7-AA6E-57DC30132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 dirty="0"/>
              <a:t>实践任务：</a:t>
            </a:r>
            <a:r>
              <a:rPr lang="zh-CN" altLang="en-US" dirty="0"/>
              <a:t>结合学习歌，分享</a:t>
            </a:r>
            <a:r>
              <a:rPr lang="en-US" altLang="zh-CN" dirty="0"/>
              <a:t>10</a:t>
            </a:r>
            <a:r>
              <a:rPr lang="zh-CN" altLang="en-US" dirty="0"/>
              <a:t>个案例或使用技术工具的心得经验。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6F98205-B4FC-4391-B68F-708B1CE5CC3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BFB6C-63F9-47E2-A3D5-F585D301264C}" type="datetimeFigureOut">
              <a:rPr lang="zh-CN" altLang="en-US" smtClean="0"/>
              <a:t>2026/9/15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9B7-260F-490D-93F4-46A598102C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BFB6C-63F9-47E2-A3D5-F585D301264C}" type="datetimeFigureOut">
              <a:rPr lang="zh-CN" altLang="en-US" smtClean="0"/>
              <a:t>2026/9/15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9B7-260F-490D-93F4-46A598102C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BFB6C-63F9-47E2-A3D5-F585D301264C}" type="datetimeFigureOut">
              <a:rPr lang="zh-CN" altLang="en-US" smtClean="0"/>
              <a:t>2026/9/15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9B7-260F-490D-93F4-46A598102C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BFB6C-63F9-47E2-A3D5-F585D301264C}" type="datetimeFigureOut">
              <a:rPr lang="zh-CN" altLang="en-US" smtClean="0"/>
              <a:t>2026/9/15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9B7-260F-490D-93F4-46A598102C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BFB6C-63F9-47E2-A3D5-F585D301264C}" type="datetimeFigureOut">
              <a:rPr lang="zh-CN" altLang="en-US" smtClean="0"/>
              <a:t>2026/9/15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9B7-260F-490D-93F4-46A598102C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BFB6C-63F9-47E2-A3D5-F585D301264C}" type="datetimeFigureOut">
              <a:rPr lang="zh-CN" altLang="en-US" smtClean="0"/>
              <a:t>2026/9/15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9B7-260F-490D-93F4-46A598102C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BFB6C-63F9-47E2-A3D5-F585D301264C}" type="datetimeFigureOut">
              <a:rPr lang="zh-CN" altLang="en-US" smtClean="0"/>
              <a:t>2026/9/15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9B7-260F-490D-93F4-46A598102C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BFB6C-63F9-47E2-A3D5-F585D301264C}" type="datetimeFigureOut">
              <a:rPr lang="zh-CN" altLang="en-US" smtClean="0"/>
              <a:t>2026/9/15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9B7-260F-490D-93F4-46A598102C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BFB6C-63F9-47E2-A3D5-F585D301264C}" type="datetimeFigureOut">
              <a:rPr lang="zh-CN" altLang="en-US" smtClean="0"/>
              <a:t>2026/9/15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9B7-260F-490D-93F4-46A598102C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BFB6C-63F9-47E2-A3D5-F585D301264C}" type="datetimeFigureOut">
              <a:rPr lang="zh-CN" altLang="en-US" smtClean="0"/>
              <a:t>2026/9/15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9B7-260F-490D-93F4-46A598102C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BFB6C-63F9-47E2-A3D5-F585D301264C}" type="datetimeFigureOut">
              <a:rPr lang="zh-CN" altLang="en-US" smtClean="0"/>
              <a:t>2026/9/15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9B7-260F-490D-93F4-46A598102C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 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BFB6C-63F9-47E2-A3D5-F585D301264C}" type="datetimeFigureOut">
              <a:rPr lang="zh-CN" altLang="en-US" smtClean="0"/>
              <a:t>2026/9/15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ED49B7-260F-490D-93F4-46A598102C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mp.weixin.qq.com/s/MF84R_6-zNnRgoRQ-AGxiw" TargetMode="External"/><Relationship Id="rId7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package" Target="../embeddings/Microsoft_PowerPoint_Presentation.pptx"/><Relationship Id="rId5" Type="http://schemas.openxmlformats.org/officeDocument/2006/relationships/hyperlink" Target="http://www.etthink.com/blog-1-20412.html" TargetMode="Externa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hlinkClick r:id="rId3" tooltip="单击查看第5版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6876" y="2569823"/>
            <a:ext cx="1309669" cy="1295586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3682952" y="0"/>
            <a:ext cx="4793063" cy="746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教育技术学习歌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323308" y="1112023"/>
            <a:ext cx="4793063" cy="582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炫艺展技初始路，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474918" y="1112023"/>
            <a:ext cx="4793063" cy="582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标新立异起征程。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2323308" y="1795607"/>
            <a:ext cx="4793063" cy="582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记录反思日常事，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474918" y="1795607"/>
            <a:ext cx="4793063" cy="582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迭代更替贵有恒。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2323308" y="2479191"/>
            <a:ext cx="4793063" cy="582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分类命名随手做，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5474918" y="2479191"/>
            <a:ext cx="4793063" cy="582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备份同传安全增。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2323308" y="3162775"/>
            <a:ext cx="4793063" cy="582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问题探查须详尽，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5474918" y="3162775"/>
            <a:ext cx="4793063" cy="582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索骥溯源心境明。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323308" y="3846359"/>
            <a:ext cx="4793063" cy="582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过程资源两优化，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474918" y="3846359"/>
            <a:ext cx="4793063" cy="582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主客互转万象生。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2323308" y="4529943"/>
            <a:ext cx="4793063" cy="582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图文声像形态变，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5474918" y="4529943"/>
            <a:ext cx="4793063" cy="582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删繁就简道相通。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2323308" y="5897109"/>
            <a:ext cx="4793063" cy="582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追寻教学三要素，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5474918" y="5213527"/>
            <a:ext cx="4793063" cy="582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以行践言行胜言。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2323308" y="5213527"/>
            <a:ext cx="4793063" cy="582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先学后教学定教，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5474918" y="5897109"/>
            <a:ext cx="4793063" cy="582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人机协同趣不同。</a:t>
            </a:r>
          </a:p>
        </p:txBody>
      </p:sp>
      <p:sp>
        <p:nvSpPr>
          <p:cNvPr id="38" name="对话气泡: 矩形 37"/>
          <p:cNvSpPr/>
          <p:nvPr/>
        </p:nvSpPr>
        <p:spPr>
          <a:xfrm>
            <a:off x="9777138" y="1513285"/>
            <a:ext cx="2034654" cy="1288566"/>
          </a:xfrm>
          <a:prstGeom prst="wedgeRectCallout">
            <a:avLst>
              <a:gd name="adj1" fmla="val -97662"/>
              <a:gd name="adj2" fmla="val -45461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tx1"/>
                </a:solidFill>
              </a:rPr>
              <a:t>放映</a:t>
            </a:r>
            <a:r>
              <a:rPr lang="en-US" altLang="zh-CN" b="1" dirty="0">
                <a:solidFill>
                  <a:schemeClr val="tx1"/>
                </a:solidFill>
              </a:rPr>
              <a:t>PPT</a:t>
            </a:r>
          </a:p>
          <a:p>
            <a:pPr algn="ctr"/>
            <a:r>
              <a:rPr lang="zh-CN" altLang="en-US" b="1" dirty="0">
                <a:solidFill>
                  <a:schemeClr val="tx1"/>
                </a:solidFill>
              </a:rPr>
              <a:t>鼠标移动到征程上</a:t>
            </a:r>
            <a:endParaRPr lang="en-US" altLang="zh-CN" b="1" dirty="0">
              <a:solidFill>
                <a:schemeClr val="tx1"/>
              </a:solidFill>
            </a:endParaRPr>
          </a:p>
          <a:p>
            <a:pPr algn="ctr"/>
            <a:r>
              <a:rPr lang="zh-CN" altLang="en-US" b="1" dirty="0">
                <a:solidFill>
                  <a:schemeClr val="tx1"/>
                </a:solidFill>
              </a:rPr>
              <a:t>单击</a:t>
            </a:r>
            <a:endParaRPr lang="en-US" altLang="zh-CN" b="1" dirty="0">
              <a:solidFill>
                <a:schemeClr val="tx1"/>
              </a:solidFill>
            </a:endParaRPr>
          </a:p>
        </p:txBody>
      </p:sp>
      <p:sp>
        <p:nvSpPr>
          <p:cNvPr id="3" name="对话气泡: 矩形 2"/>
          <p:cNvSpPr/>
          <p:nvPr/>
        </p:nvSpPr>
        <p:spPr>
          <a:xfrm>
            <a:off x="784921" y="4569242"/>
            <a:ext cx="1943099" cy="1288566"/>
          </a:xfrm>
          <a:prstGeom prst="wedgeRectCallout">
            <a:avLst>
              <a:gd name="adj1" fmla="val -17070"/>
              <a:gd name="adj2" fmla="val -10112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solidFill>
                  <a:schemeClr val="tx1"/>
                </a:solidFill>
              </a:rPr>
              <a:t>放映</a:t>
            </a:r>
            <a:r>
              <a:rPr lang="en-US" altLang="zh-CN" sz="1600" b="1" dirty="0">
                <a:solidFill>
                  <a:schemeClr val="tx1"/>
                </a:solidFill>
              </a:rPr>
              <a:t>PPT</a:t>
            </a:r>
          </a:p>
          <a:p>
            <a:pPr algn="ctr"/>
            <a:r>
              <a:rPr lang="zh-CN" altLang="en-US" sz="1600" b="1" dirty="0">
                <a:solidFill>
                  <a:schemeClr val="tx1"/>
                </a:solidFill>
              </a:rPr>
              <a:t>鼠标移动到二维码</a:t>
            </a:r>
            <a:endParaRPr lang="en-US" altLang="zh-CN" sz="1600" b="1" dirty="0">
              <a:solidFill>
                <a:schemeClr val="tx1"/>
              </a:solidFill>
            </a:endParaRPr>
          </a:p>
          <a:p>
            <a:pPr algn="ctr"/>
            <a:r>
              <a:rPr lang="zh-CN" altLang="en-US" sz="1600" b="1" dirty="0">
                <a:solidFill>
                  <a:schemeClr val="tx1"/>
                </a:solidFill>
              </a:rPr>
              <a:t>单击</a:t>
            </a:r>
            <a:endParaRPr lang="en-US" altLang="zh-CN" sz="1600" b="1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hlinkClick r:id="rId5" highlightClick="1"/>
            <a:hlinkHover r:id="" action="ppaction://noaction" highlightClick="1"/>
          </p:cNvPr>
          <p:cNvSpPr/>
          <p:nvPr/>
        </p:nvSpPr>
        <p:spPr>
          <a:xfrm>
            <a:off x="8135684" y="1259965"/>
            <a:ext cx="930827" cy="506639"/>
          </a:xfrm>
          <a:prstGeom prst="rect">
            <a:avLst/>
          </a:prstGeom>
          <a:solidFill>
            <a:srgbClr val="C000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6887145"/>
              </p:ext>
            </p:extLst>
          </p:nvPr>
        </p:nvGraphicFramePr>
        <p:xfrm>
          <a:off x="2912249" y="1259966"/>
          <a:ext cx="598031" cy="43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6" imgW="7316470" imgH="4116070" progId="PowerPoint.Show.12">
                  <p:embed/>
                </p:oleObj>
              </mc:Choice>
              <mc:Fallback>
                <p:oleObj r:id="rId6" imgW="7316470" imgH="4116070" progId="PowerPoint.Show.12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912249" y="1259966"/>
                        <a:ext cx="598031" cy="434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对话气泡: 矩形 4">
            <a:extLst>
              <a:ext uri="{FF2B5EF4-FFF2-40B4-BE49-F238E27FC236}">
                <a16:creationId xmlns:a16="http://schemas.microsoft.com/office/drawing/2014/main" id="{C623F921-5E37-2DE1-3457-84D5E26B2642}"/>
              </a:ext>
            </a:extLst>
          </p:cNvPr>
          <p:cNvSpPr/>
          <p:nvPr/>
        </p:nvSpPr>
        <p:spPr>
          <a:xfrm>
            <a:off x="358670" y="833108"/>
            <a:ext cx="1943099" cy="1288566"/>
          </a:xfrm>
          <a:prstGeom prst="wedgeRectCallout">
            <a:avLst>
              <a:gd name="adj1" fmla="val 84938"/>
              <a:gd name="adj2" fmla="val 4681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solidFill>
                  <a:schemeClr val="tx1"/>
                </a:solidFill>
              </a:rPr>
              <a:t>放映</a:t>
            </a:r>
            <a:r>
              <a:rPr lang="en-US" altLang="zh-CN" sz="1600" b="1" dirty="0">
                <a:solidFill>
                  <a:schemeClr val="tx1"/>
                </a:solidFill>
              </a:rPr>
              <a:t>PPT</a:t>
            </a:r>
          </a:p>
          <a:p>
            <a:pPr algn="ctr"/>
            <a:r>
              <a:rPr lang="zh-CN" altLang="en-US" sz="1600" b="1" dirty="0">
                <a:solidFill>
                  <a:schemeClr val="tx1"/>
                </a:solidFill>
              </a:rPr>
              <a:t>鼠标移动到文字上</a:t>
            </a:r>
            <a:endParaRPr lang="en-US" altLang="zh-CN" sz="1600" b="1" dirty="0">
              <a:solidFill>
                <a:schemeClr val="tx1"/>
              </a:solidFill>
            </a:endParaRPr>
          </a:p>
          <a:p>
            <a:pPr algn="ctr"/>
            <a:r>
              <a:rPr lang="zh-CN" altLang="en-US" sz="1600" b="1" dirty="0">
                <a:solidFill>
                  <a:schemeClr val="tx1"/>
                </a:solidFill>
              </a:rPr>
              <a:t>单击</a:t>
            </a:r>
            <a:endParaRPr lang="en-US" altLang="zh-CN" sz="1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137</Words>
  <Application>Microsoft Office PowerPoint</Application>
  <PresentationFormat>宽屏</PresentationFormat>
  <Paragraphs>28</Paragraphs>
  <Slides>1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等线</vt:lpstr>
      <vt:lpstr>等线 Light</vt:lpstr>
      <vt:lpstr>微软雅黑</vt:lpstr>
      <vt:lpstr>Arial</vt:lpstr>
      <vt:lpstr>Calibri</vt:lpstr>
      <vt:lpstr>Office 主题​​</vt:lpstr>
      <vt:lpstr>Microsoft PowerPoint Presentation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学教育技术，上教育技术论坛！http//www.etthink.com; </dc:title>
  <dc:subject>学教育技术，上教育技术论坛！http//www.etthink.com; </dc:subject>
  <dc:creator>学教育技术，上教育技术论坛！http//www.etthink.com</dc:creator>
  <cp:keywords>学教育技术，上教育技术论坛！http//www.etthink.com</cp:keywords>
  <cp:lastModifiedBy>孙方</cp:lastModifiedBy>
  <cp:revision>42</cp:revision>
  <dcterms:created xsi:type="dcterms:W3CDTF">2021-06-21T19:46:00Z</dcterms:created>
  <dcterms:modified xsi:type="dcterms:W3CDTF">2026-09-15T06:05:06Z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676506E0F6CA4A7BA2C7A625401D786F_12</vt:lpwstr>
  </property>
  <property fmtid="{D5CDD505-2E9C-101B-9397-08002B2CF9AE}" pid="3" name="KSOProductBuildVer">
    <vt:lpwstr>2052-12.1.0.28505</vt:lpwstr>
  </property>
</Properties>
</file>