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napVertSplitter="1" vertBarState="minimized" horzBarState="maximized">
    <p:restoredLeft sz="34559" autoAdjust="0"/>
    <p:restoredTop sz="86456" autoAdjust="0"/>
  </p:normalViewPr>
  <p:slideViewPr>
    <p:cSldViewPr>
      <p:cViewPr varScale="1">
        <p:scale>
          <a:sx n="70" d="100"/>
          <a:sy n="70" d="100"/>
        </p:scale>
        <p:origin x="-20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786" y="311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F2FCE-B215-48DB-BA34-D180B314C81A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11DF89-D14B-42ED-8610-97439F5799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4114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10C210F-A721-4F54-BEDE-FE33E3DA9A79}" type="datetimeFigureOut">
              <a:rPr lang="zh-CN" altLang="en-US" smtClean="0"/>
              <a:pPr/>
              <a:t>2014/10/16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AE2D8A1-B4E8-4FA9-97B7-4854947DA4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000364" y="2786058"/>
            <a:ext cx="5929355" cy="314327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FF0066"/>
                </a:solidFill>
              </a:rPr>
              <a:t>幼儿园教案：随风起舞的花瓣</a:t>
            </a:r>
            <a:endParaRPr lang="zh-CN" altLang="en-US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7402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春季正是花开的季节，走在路边可以看到各色各样的花盛开的景象，被风一吹，花瓣随风起舞，就像是被赋予了灵性一样，花瓣落下又像是下了一场花雨，真是忍不住让人总是忘记不了花瓣飘落的那一刻！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effectLst/>
              </a:rPr>
              <a:t>活动前言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564738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通过</a:t>
            </a:r>
            <a:r>
              <a:rPr lang="zh-CN" altLang="en-US" dirty="0" smtClean="0"/>
              <a:t>看看、品品、听听、玩玩了解花的用途</a:t>
            </a:r>
            <a:endParaRPr lang="en-US" altLang="zh-CN" dirty="0" smtClean="0"/>
          </a:p>
          <a:p>
            <a:r>
              <a:rPr lang="zh-CN" altLang="en-US" dirty="0" smtClean="0"/>
              <a:t>创造性地设计花的礼物，使幼儿进一步萌发爱花、护花的意识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活动目标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5031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场地布置（花仙子的花园）</a:t>
            </a:r>
            <a:endParaRPr lang="en-US" altLang="zh-CN" dirty="0" smtClean="0"/>
          </a:p>
          <a:p>
            <a:r>
              <a:rPr lang="zh-CN" altLang="en-US" dirty="0" smtClean="0"/>
              <a:t>金银花露、玫瑰花茶、菊花茶、桂花糕、蜂蜜、花卉精油、熏香用品、干花袋、花朵装饰品、春姑娘图片、花朵头箍、纸、记号笔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活动准备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535265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观察环境，引出主题</a:t>
            </a:r>
            <a:r>
              <a:rPr lang="en-US" altLang="zh-CN" dirty="0" smtClean="0"/>
              <a:t>—</a:t>
            </a:r>
            <a:r>
              <a:rPr lang="zh-CN" altLang="en-US" dirty="0" smtClean="0"/>
              <a:t>观察尝试，操作发现</a:t>
            </a:r>
            <a:r>
              <a:rPr lang="en-US" altLang="zh-CN" dirty="0" smtClean="0"/>
              <a:t>—</a:t>
            </a:r>
            <a:r>
              <a:rPr lang="zh-CN" altLang="en-US" dirty="0" smtClean="0"/>
              <a:t>自我创造、描述构思</a:t>
            </a:r>
            <a:r>
              <a:rPr lang="en-US" altLang="zh-CN" dirty="0" smtClean="0"/>
              <a:t>—</a:t>
            </a:r>
            <a:r>
              <a:rPr lang="zh-CN" altLang="en-US" dirty="0" smtClean="0"/>
              <a:t>情感激发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一、观察环境，感知花的美</a:t>
            </a:r>
            <a:endParaRPr lang="en-US" altLang="zh-CN" dirty="0" smtClean="0"/>
          </a:p>
          <a:p>
            <a:pPr marL="0" indent="0">
              <a:buNone/>
            </a:pPr>
            <a:endParaRPr lang="zh-CN" altLang="en-US" dirty="0" smtClean="0"/>
          </a:p>
          <a:p>
            <a:pPr marL="0" indent="0">
              <a:buNone/>
            </a:pPr>
            <a:r>
              <a:rPr lang="en-US" altLang="zh-CN" dirty="0" smtClean="0"/>
              <a:t>    1.</a:t>
            </a:r>
            <a:r>
              <a:rPr lang="zh-CN" altLang="en-US" dirty="0" smtClean="0"/>
              <a:t>带入场地：我们去花仙子的花园玩，好吗？</a:t>
            </a:r>
          </a:p>
          <a:p>
            <a:endParaRPr lang="zh-CN" altLang="en-US" dirty="0" smtClean="0"/>
          </a:p>
          <a:p>
            <a:pPr marL="0" indent="0">
              <a:buNone/>
            </a:pPr>
            <a:r>
              <a:rPr lang="en-US" altLang="zh-CN" dirty="0" smtClean="0"/>
              <a:t>    2.</a:t>
            </a:r>
            <a:r>
              <a:rPr lang="zh-CN" altLang="en-US" dirty="0" smtClean="0"/>
              <a:t>观察环境：你们觉得花仙子的花园怎么样？                       </a:t>
            </a:r>
          </a:p>
          <a:p>
            <a:pPr marL="0" indent="0">
              <a:buNone/>
            </a:pPr>
            <a:endParaRPr lang="zh-CN" altLang="en-US" dirty="0" smtClean="0"/>
          </a:p>
          <a:p>
            <a:pPr marL="0" indent="0">
              <a:buNone/>
            </a:pPr>
            <a:r>
              <a:rPr lang="en-US" altLang="zh-CN" dirty="0" smtClean="0"/>
              <a:t>     3.</a:t>
            </a:r>
            <a:r>
              <a:rPr lang="zh-CN" altLang="en-US" dirty="0" smtClean="0"/>
              <a:t>看见花你感到怎么样？</a:t>
            </a: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活动过程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4934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二、观察、品尝、发现、感知花的用途</a:t>
            </a:r>
          </a:p>
          <a:p>
            <a:pPr marL="0" indent="0">
              <a:buNone/>
            </a:pPr>
            <a:r>
              <a:rPr lang="zh-CN" altLang="en-US" dirty="0" smtClean="0"/>
              <a:t>　</a:t>
            </a:r>
            <a:r>
              <a:rPr lang="en-US" altLang="zh-CN" dirty="0" smtClean="0"/>
              <a:t>1.</a:t>
            </a:r>
            <a:r>
              <a:rPr lang="zh-CN" altLang="en-US" dirty="0" smtClean="0"/>
              <a:t>出示花的礼物：花仙子还为我们准备了许</a:t>
            </a:r>
            <a:endParaRPr lang="en-US" altLang="zh-CN" dirty="0" smtClean="0"/>
          </a:p>
          <a:p>
            <a:pPr marL="0" indent="457200">
              <a:buNone/>
            </a:pPr>
            <a:r>
              <a:rPr lang="zh-CN" altLang="en-US" dirty="0" smtClean="0"/>
              <a:t>多礼物，一起来看看好吗？</a:t>
            </a:r>
          </a:p>
          <a:p>
            <a:pPr marL="0" indent="0">
              <a:buNone/>
            </a:pPr>
            <a:r>
              <a:rPr lang="zh-CN" altLang="en-US" dirty="0" smtClean="0"/>
              <a:t>　</a:t>
            </a:r>
            <a:r>
              <a:rPr lang="en-US" altLang="zh-CN" dirty="0" smtClean="0"/>
              <a:t>2.</a:t>
            </a:r>
            <a:r>
              <a:rPr lang="zh-CN" altLang="en-US" dirty="0" smtClean="0"/>
              <a:t>幼儿观察、品尝花的礼物</a:t>
            </a:r>
          </a:p>
          <a:p>
            <a:pPr marL="0" indent="0">
              <a:buNone/>
            </a:pPr>
            <a:r>
              <a:rPr lang="en-US" altLang="zh-CN" dirty="0" smtClean="0"/>
              <a:t>        1</a:t>
            </a:r>
            <a:r>
              <a:rPr lang="zh-CN" altLang="en-US" dirty="0" smtClean="0"/>
              <a:t>）提问：你们认识礼物吗？它是怎么用</a:t>
            </a:r>
            <a:endParaRPr lang="en-US" altLang="zh-CN" dirty="0" smtClean="0"/>
          </a:p>
          <a:p>
            <a:pPr marL="0" indent="457200">
              <a:buNone/>
            </a:pPr>
            <a:r>
              <a:rPr lang="zh-CN" altLang="en-US" dirty="0" smtClean="0"/>
              <a:t>的？</a:t>
            </a:r>
          </a:p>
          <a:p>
            <a:pPr marL="0" indent="0">
              <a:buNone/>
            </a:pPr>
            <a:r>
              <a:rPr lang="zh-CN" altLang="en-US" dirty="0" smtClean="0"/>
              <a:t>　    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）教师和幼儿一起说说、尝尝、戴戴、</a:t>
            </a:r>
            <a:endParaRPr lang="en-US" altLang="zh-CN" dirty="0" smtClean="0"/>
          </a:p>
          <a:p>
            <a:pPr marL="0" indent="457200">
              <a:buNone/>
            </a:pPr>
            <a:r>
              <a:rPr lang="zh-CN" altLang="en-US" dirty="0" smtClean="0"/>
              <a:t>喝喝、用用花的礼物。</a:t>
            </a:r>
          </a:p>
          <a:p>
            <a:pPr marL="0" indent="0">
              <a:buNone/>
            </a:pPr>
            <a:r>
              <a:rPr lang="zh-CN" altLang="en-US" dirty="0" smtClean="0"/>
              <a:t>　 </a:t>
            </a:r>
            <a:r>
              <a:rPr lang="en-US" altLang="zh-CN" dirty="0" smtClean="0"/>
              <a:t>3.</a:t>
            </a:r>
            <a:r>
              <a:rPr lang="zh-CN" altLang="en-US" dirty="0" smtClean="0"/>
              <a:t>逐个提问：这是什么？可以用来做什么？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76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4.</a:t>
            </a:r>
            <a:r>
              <a:rPr lang="zh-CN" altLang="en-US" dirty="0"/>
              <a:t>小结花的用途</a:t>
            </a:r>
          </a:p>
          <a:p>
            <a:pPr marL="0" indent="0">
              <a:buNone/>
            </a:pPr>
            <a:r>
              <a:rPr lang="zh-CN" altLang="en-US" dirty="0" smtClean="0"/>
              <a:t>提问：花还可以做？</a:t>
            </a:r>
            <a:endParaRPr lang="zh-CN" altLang="en-US" dirty="0"/>
          </a:p>
          <a:p>
            <a:pPr marL="0" indent="0">
              <a:buNone/>
            </a:pPr>
            <a:r>
              <a:rPr lang="zh-CN" altLang="en-US" dirty="0" smtClean="0"/>
              <a:t>（ 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）做药（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）可以</a:t>
            </a:r>
            <a:r>
              <a:rPr lang="zh-CN" altLang="en-US" dirty="0"/>
              <a:t>吃（</a:t>
            </a:r>
            <a:r>
              <a:rPr lang="en-US" altLang="zh-CN" dirty="0"/>
              <a:t>3</a:t>
            </a:r>
            <a:r>
              <a:rPr lang="zh-CN" altLang="en-US" dirty="0" smtClean="0"/>
              <a:t>）泡茶</a:t>
            </a:r>
            <a:r>
              <a:rPr lang="zh-CN" altLang="en-US" dirty="0"/>
              <a:t>喝（</a:t>
            </a:r>
            <a:r>
              <a:rPr lang="en-US" altLang="zh-CN" dirty="0"/>
              <a:t>4</a:t>
            </a:r>
            <a:r>
              <a:rPr lang="zh-CN" altLang="en-US" dirty="0" smtClean="0"/>
              <a:t>）用</a:t>
            </a:r>
            <a:r>
              <a:rPr lang="zh-CN" altLang="en-US" dirty="0"/>
              <a:t>花看的</a:t>
            </a:r>
            <a:r>
              <a:rPr lang="zh-CN" altLang="en-US" dirty="0" smtClean="0"/>
              <a:t>装饰品（</a:t>
            </a:r>
            <a:r>
              <a:rPr lang="en-US" altLang="zh-CN" dirty="0"/>
              <a:t>5</a:t>
            </a:r>
            <a:r>
              <a:rPr lang="zh-CN" altLang="en-US" dirty="0" smtClean="0"/>
              <a:t>）清香</a:t>
            </a:r>
            <a:r>
              <a:rPr lang="zh-CN" altLang="en-US" dirty="0"/>
              <a:t>空气（</a:t>
            </a:r>
            <a:r>
              <a:rPr lang="en-US" altLang="zh-CN" dirty="0"/>
              <a:t>6</a:t>
            </a:r>
            <a:r>
              <a:rPr lang="zh-CN" altLang="en-US" dirty="0" smtClean="0"/>
              <a:t>）可以美容等等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xmlns="" val="97771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5793507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三、创造花</a:t>
            </a:r>
            <a:r>
              <a:rPr lang="zh-CN" altLang="en-US" dirty="0"/>
              <a:t>的艺术品</a:t>
            </a:r>
          </a:p>
          <a:p>
            <a:r>
              <a:rPr lang="zh-CN" altLang="en-US" dirty="0" smtClean="0"/>
              <a:t>观察</a:t>
            </a:r>
            <a:r>
              <a:rPr lang="zh-CN" altLang="en-US" dirty="0"/>
              <a:t>花仙子的花朵头箍：花仙子的礼物你喜欢吗？我也用送点礼物给花仙子。我的头箍是</a:t>
            </a:r>
            <a:r>
              <a:rPr lang="zh-CN" altLang="en-US" dirty="0" smtClean="0"/>
              <a:t>用做什么的？</a:t>
            </a:r>
            <a:endParaRPr lang="en-US" altLang="zh-CN" dirty="0" smtClean="0"/>
          </a:p>
          <a:p>
            <a:r>
              <a:rPr lang="zh-CN" altLang="en-US" dirty="0" smtClean="0"/>
              <a:t>提出创造的</a:t>
            </a:r>
            <a:r>
              <a:rPr lang="zh-CN" altLang="en-US" dirty="0"/>
              <a:t>要求：你想不想用花做礼物送给别人？后面</a:t>
            </a:r>
            <a:r>
              <a:rPr lang="zh-CN" altLang="en-US" dirty="0" smtClean="0"/>
              <a:t>老师准备了</a:t>
            </a:r>
            <a:r>
              <a:rPr lang="zh-CN" altLang="en-US" dirty="0"/>
              <a:t>纸笔，请你们</a:t>
            </a:r>
            <a:r>
              <a:rPr lang="zh-CN" altLang="en-US" dirty="0" smtClean="0"/>
              <a:t>把自己想</a:t>
            </a:r>
            <a:r>
              <a:rPr lang="zh-CN" altLang="en-US" dirty="0"/>
              <a:t>做的花的礼物画下来。等下说给大家听，你做</a:t>
            </a:r>
            <a:r>
              <a:rPr lang="zh-CN" altLang="en-US" dirty="0" smtClean="0"/>
              <a:t>了什么花</a:t>
            </a:r>
            <a:r>
              <a:rPr lang="zh-CN" altLang="en-US" dirty="0"/>
              <a:t>的礼物</a:t>
            </a:r>
            <a:r>
              <a:rPr lang="zh-CN" altLang="en-US" dirty="0" smtClean="0"/>
              <a:t>，准备送给谁</a:t>
            </a:r>
            <a:endParaRPr lang="en-US" altLang="zh-CN" dirty="0" smtClean="0"/>
          </a:p>
          <a:p>
            <a:r>
              <a:rPr lang="zh-CN" altLang="en-US" dirty="0"/>
              <a:t>幼儿绘画：花的</a:t>
            </a:r>
            <a:r>
              <a:rPr lang="zh-CN" altLang="en-US" dirty="0" smtClean="0"/>
              <a:t>礼物</a:t>
            </a:r>
            <a:endParaRPr lang="en-US" altLang="zh-CN" dirty="0" smtClean="0"/>
          </a:p>
          <a:p>
            <a:r>
              <a:rPr lang="zh-CN" altLang="en-US" dirty="0" smtClean="0"/>
              <a:t>幼儿描述自己的创造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4230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5793507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四、情感</a:t>
            </a:r>
            <a:r>
              <a:rPr lang="zh-CN" altLang="en-US" dirty="0" smtClean="0"/>
              <a:t>激发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/>
              <a:t>你觉得花的用处多吗</a:t>
            </a:r>
            <a:r>
              <a:rPr lang="zh-CN" altLang="en-US" dirty="0" smtClean="0"/>
              <a:t>？我们应该</a:t>
            </a:r>
            <a:r>
              <a:rPr lang="zh-CN" altLang="en-US" dirty="0"/>
              <a:t>怎样对待花？（环保教育）</a:t>
            </a:r>
          </a:p>
        </p:txBody>
      </p:sp>
    </p:spTree>
    <p:extLst>
      <p:ext uri="{BB962C8B-B14F-4D97-AF65-F5344CB8AC3E}">
        <p14:creationId xmlns:p14="http://schemas.microsoft.com/office/powerpoint/2010/main" xmlns="" val="3654536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每当带小宝宝去公园玩的时候，他总会去拣起一片片不同的</a:t>
            </a:r>
            <a:r>
              <a:rPr lang="zh-CN" altLang="en-US" dirty="0" smtClean="0"/>
              <a:t>花瓣放在小</a:t>
            </a:r>
            <a:r>
              <a:rPr lang="zh-CN" altLang="en-US" dirty="0"/>
              <a:t>袋子里，回家</a:t>
            </a:r>
            <a:r>
              <a:rPr lang="zh-CN" altLang="en-US" dirty="0" smtClean="0"/>
              <a:t>了放在好看</a:t>
            </a:r>
            <a:r>
              <a:rPr lang="zh-CN" altLang="en-US" dirty="0"/>
              <a:t>的瓶子里，独自欣赏，不同的花瓣也可以</a:t>
            </a:r>
            <a:r>
              <a:rPr lang="zh-CN" altLang="en-US" dirty="0" smtClean="0"/>
              <a:t>做一些标本</a:t>
            </a:r>
            <a:r>
              <a:rPr lang="zh-CN" altLang="en-US" dirty="0"/>
              <a:t>保存起来留做记念！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总结</a:t>
            </a:r>
          </a:p>
        </p:txBody>
      </p:sp>
    </p:spTree>
    <p:extLst>
      <p:ext uri="{BB962C8B-B14F-4D97-AF65-F5344CB8AC3E}">
        <p14:creationId xmlns:p14="http://schemas.microsoft.com/office/powerpoint/2010/main" xmlns="" val="82404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精装书">
  <a:themeElements>
    <a:clrScheme name="精装书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精装书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3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105</TotalTime>
  <Words>462</Words>
  <Application>Microsoft Office PowerPoint</Application>
  <PresentationFormat>全屏显示(4:3)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精装书</vt:lpstr>
      <vt:lpstr>幼儿园教案：随风起舞的花瓣</vt:lpstr>
      <vt:lpstr>活动前言</vt:lpstr>
      <vt:lpstr>活动目标</vt:lpstr>
      <vt:lpstr>活动准备</vt:lpstr>
      <vt:lpstr>活动过程</vt:lpstr>
      <vt:lpstr>幻灯片 6</vt:lpstr>
      <vt:lpstr>幻灯片 7</vt:lpstr>
      <vt:lpstr>幻灯片 8</vt:lpstr>
      <vt:lpstr>幻灯片 9</vt:lpstr>
      <vt:lpstr>总结</vt:lpstr>
    </vt:vector>
  </TitlesOfParts>
  <Company>http://sdwm.org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幼儿园教案：随风起舞的花瓣</dc:title>
  <dc:creator>深度完美技术论坛</dc:creator>
  <cp:lastModifiedBy>lenovo</cp:lastModifiedBy>
  <cp:revision>14</cp:revision>
  <dcterms:created xsi:type="dcterms:W3CDTF">2014-10-15T12:07:54Z</dcterms:created>
  <dcterms:modified xsi:type="dcterms:W3CDTF">2014-10-16T11:31:09Z</dcterms:modified>
</cp:coreProperties>
</file>