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58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4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F47B1-3E42-4FC3-8BB6-1367C5728756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椭圆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4E77839-DF92-45A6-B6E5-D0B45969724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F47B1-3E42-4FC3-8BB6-1367C5728756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34E77839-DF92-45A6-B6E5-D0B45969724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F47B1-3E42-4FC3-8BB6-1367C5728756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椭圆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椭圆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4E77839-DF92-45A6-B6E5-D0B45969724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3DF47B1-3E42-4FC3-8BB6-1367C5728756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77839-DF92-45A6-B6E5-D0B45969724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内容占位符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内容占位符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F47B1-3E42-4FC3-8BB6-1367C5728756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内容占位符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6" name="内容占位符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椭圆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椭圆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34E77839-DF92-45A6-B6E5-D0B45969724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标题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F47B1-3E42-4FC3-8BB6-1367C5728756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34E77839-DF92-45A6-B6E5-D0B45969724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F47B1-3E42-4FC3-8BB6-1367C5728756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4E77839-DF92-45A6-B6E5-D0B45969724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内容占位符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椭圆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椭圆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4E77839-DF92-45A6-B6E5-D0B45969724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F47B1-3E42-4FC3-8BB6-1367C5728756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直接连接符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椭圆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34E77839-DF92-45A6-B6E5-D0B45969724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3DF47B1-3E42-4FC3-8BB6-1367C5728756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F47B1-3E42-4FC3-8BB6-1367C5728756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77839-DF92-45A6-B6E5-D0B45969724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椭圆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34E77839-DF92-45A6-B6E5-D0B45969724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F47B1-3E42-4FC3-8BB6-1367C5728756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3DF47B1-3E42-4FC3-8BB6-1367C5728756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椭圆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4E77839-DF92-45A6-B6E5-D0B45969724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1631" y="2060667"/>
            <a:ext cx="868058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6600" b="1" cap="all" dirty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  <a:latin typeface="微软雅黑" pitchFamily="34" charset="-122"/>
                <a:ea typeface="微软雅黑" pitchFamily="34" charset="-122"/>
              </a:rPr>
              <a:t>自</a:t>
            </a:r>
            <a:r>
              <a:rPr lang="zh-CN" altLang="en-US" sz="6600" b="1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  <a:latin typeface="微软雅黑" pitchFamily="34" charset="-122"/>
                <a:ea typeface="微软雅黑" pitchFamily="34" charset="-122"/>
              </a:rPr>
              <a:t>己的花是让别人看的</a:t>
            </a:r>
            <a:endParaRPr lang="zh-CN" altLang="en-US" sz="6600" b="1" cap="all" dirty="0">
              <a:ln w="0"/>
              <a:solidFill>
                <a:srgbClr val="0070C0"/>
              </a:solidFill>
              <a:effectLst>
                <a:reflection blurRad="12700" stA="50000" endPos="50000" dist="5000" dir="5400000" sy="-100000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301816"/>
            <a:ext cx="4493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人教版小学语文五年级下册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92280" y="5805264"/>
            <a:ext cx="1778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语文组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25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号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93642" y="3501008"/>
            <a:ext cx="1121836" cy="112310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flipV="1">
            <a:off x="2824614" y="3530516"/>
            <a:ext cx="546422" cy="54704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703185" y="4077560"/>
            <a:ext cx="689788" cy="69057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flipV="1">
            <a:off x="3779912" y="4062562"/>
            <a:ext cx="546422" cy="54704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013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179512" y="1664804"/>
            <a:ext cx="1944216" cy="6480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b="1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179512" y="2996952"/>
            <a:ext cx="1944216" cy="6480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b="1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79512" y="4437112"/>
            <a:ext cx="1944216" cy="6480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b="1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74147" y="476672"/>
            <a:ext cx="1944216" cy="648072"/>
            <a:chOff x="174147" y="476672"/>
            <a:chExt cx="1944216" cy="648072"/>
          </a:xfrm>
        </p:grpSpPr>
        <p:sp>
          <p:nvSpPr>
            <p:cNvPr id="2" name="圆角矩形 1"/>
            <p:cNvSpPr/>
            <p:nvPr/>
          </p:nvSpPr>
          <p:spPr>
            <a:xfrm>
              <a:off x="174147" y="476672"/>
              <a:ext cx="1944216" cy="648072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3">
              <a:schemeClr val="lt1"/>
            </a:lnRef>
            <a:fillRef idx="1002">
              <a:schemeClr val="lt2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16200000" flipV="1">
              <a:off x="506201" y="655262"/>
              <a:ext cx="372103" cy="290462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79512" y="1664804"/>
            <a:ext cx="1944216" cy="648072"/>
            <a:chOff x="174147" y="476672"/>
            <a:chExt cx="1944216" cy="648072"/>
          </a:xfrm>
        </p:grpSpPr>
        <p:sp>
          <p:nvSpPr>
            <p:cNvPr id="13" name="圆角矩形 12"/>
            <p:cNvSpPr/>
            <p:nvPr/>
          </p:nvSpPr>
          <p:spPr>
            <a:xfrm>
              <a:off x="174147" y="476672"/>
              <a:ext cx="1944216" cy="648072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3">
              <a:schemeClr val="lt1"/>
            </a:lnRef>
            <a:fillRef idx="1002">
              <a:schemeClr val="lt2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27584" y="508320"/>
              <a:ext cx="100860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latin typeface="楷体" pitchFamily="49" charset="-122"/>
                  <a:ea typeface="楷体" pitchFamily="49" charset="-122"/>
                </a:rPr>
                <a:t>急切</a:t>
              </a:r>
            </a:p>
          </p:txBody>
        </p:sp>
        <p:sp>
          <p:nvSpPr>
            <p:cNvPr id="15" name="等腰三角形 14"/>
            <p:cNvSpPr/>
            <p:nvPr/>
          </p:nvSpPr>
          <p:spPr>
            <a:xfrm rot="16200000" flipV="1">
              <a:off x="506201" y="655262"/>
              <a:ext cx="372103" cy="290462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74147" y="4437112"/>
            <a:ext cx="1944216" cy="648072"/>
            <a:chOff x="174147" y="476672"/>
            <a:chExt cx="1944216" cy="648072"/>
          </a:xfrm>
        </p:grpSpPr>
        <p:sp>
          <p:nvSpPr>
            <p:cNvPr id="17" name="圆角矩形 16"/>
            <p:cNvSpPr/>
            <p:nvPr/>
          </p:nvSpPr>
          <p:spPr>
            <a:xfrm>
              <a:off x="174147" y="476672"/>
              <a:ext cx="1944216" cy="648072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3">
              <a:schemeClr val="lt1"/>
            </a:lnRef>
            <a:fillRef idx="1002">
              <a:schemeClr val="lt2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27584" y="508320"/>
              <a:ext cx="100860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latin typeface="楷体" pitchFamily="49" charset="-122"/>
                  <a:ea typeface="楷体" pitchFamily="49" charset="-122"/>
                </a:rPr>
                <a:t>不舍</a:t>
              </a:r>
            </a:p>
          </p:txBody>
        </p:sp>
        <p:sp>
          <p:nvSpPr>
            <p:cNvPr id="19" name="等腰三角形 18"/>
            <p:cNvSpPr/>
            <p:nvPr/>
          </p:nvSpPr>
          <p:spPr>
            <a:xfrm rot="16200000" flipV="1">
              <a:off x="506201" y="655262"/>
              <a:ext cx="372103" cy="290462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96777" y="2996952"/>
            <a:ext cx="1944216" cy="648072"/>
            <a:chOff x="174147" y="476672"/>
            <a:chExt cx="1944216" cy="648072"/>
          </a:xfrm>
        </p:grpSpPr>
        <p:sp>
          <p:nvSpPr>
            <p:cNvPr id="21" name="圆角矩形 20"/>
            <p:cNvSpPr/>
            <p:nvPr/>
          </p:nvSpPr>
          <p:spPr>
            <a:xfrm>
              <a:off x="174147" y="476672"/>
              <a:ext cx="1944216" cy="648072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3">
              <a:schemeClr val="lt1"/>
            </a:lnRef>
            <a:fillRef idx="1002">
              <a:schemeClr val="lt2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827584" y="508320"/>
              <a:ext cx="100860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latin typeface="楷体" pitchFamily="49" charset="-122"/>
                  <a:ea typeface="楷体" pitchFamily="49" charset="-122"/>
                </a:rPr>
                <a:t>乞求</a:t>
              </a:r>
            </a:p>
          </p:txBody>
        </p:sp>
        <p:sp>
          <p:nvSpPr>
            <p:cNvPr id="23" name="等腰三角形 22"/>
            <p:cNvSpPr/>
            <p:nvPr/>
          </p:nvSpPr>
          <p:spPr>
            <a:xfrm rot="16200000" flipV="1">
              <a:off x="506201" y="655262"/>
              <a:ext cx="372103" cy="290462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6" name="TextBox 25">
            <a:hlinkClick r:id="" action="ppaction://hlinkshowjump?jump=nextslide"/>
          </p:cNvPr>
          <p:cNvSpPr txBox="1"/>
          <p:nvPr/>
        </p:nvSpPr>
        <p:spPr>
          <a:xfrm>
            <a:off x="856184" y="553006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得意</a:t>
            </a:r>
            <a:endParaRPr lang="zh-CN" altLang="en-US" sz="3200" b="1" dirty="0">
              <a:solidFill>
                <a:schemeClr val="bg1">
                  <a:lumMod val="50000"/>
                </a:schemeClr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5" name="TextBox 24">
            <a:hlinkClick r:id="" action="ppaction://hlinkshowjump?jump=nextslide"/>
          </p:cNvPr>
          <p:cNvSpPr txBox="1"/>
          <p:nvPr/>
        </p:nvSpPr>
        <p:spPr>
          <a:xfrm>
            <a:off x="842849" y="553005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得意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8880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020272" y="5517232"/>
            <a:ext cx="1944216" cy="648072"/>
            <a:chOff x="174147" y="476672"/>
            <a:chExt cx="1944216" cy="648072"/>
          </a:xfrm>
        </p:grpSpPr>
        <p:sp>
          <p:nvSpPr>
            <p:cNvPr id="3" name="圆角矩形 2"/>
            <p:cNvSpPr/>
            <p:nvPr/>
          </p:nvSpPr>
          <p:spPr>
            <a:xfrm>
              <a:off x="174147" y="476672"/>
              <a:ext cx="1944216" cy="648072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3">
              <a:schemeClr val="lt1"/>
            </a:lnRef>
            <a:fillRef idx="1002">
              <a:schemeClr val="lt2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4" name="TextBox 3">
              <a:hlinkClick r:id="" action="ppaction://hlinkshowjump?jump=previousslide"/>
            </p:cNvPr>
            <p:cNvSpPr txBox="1"/>
            <p:nvPr/>
          </p:nvSpPr>
          <p:spPr>
            <a:xfrm>
              <a:off x="827584" y="508320"/>
              <a:ext cx="100860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latin typeface="楷体" pitchFamily="49" charset="-122"/>
                  <a:ea typeface="楷体" pitchFamily="49" charset="-122"/>
                </a:rPr>
                <a:t>返回</a:t>
              </a:r>
            </a:p>
          </p:txBody>
        </p:sp>
        <p:sp>
          <p:nvSpPr>
            <p:cNvPr id="5" name="等腰三角形 4"/>
            <p:cNvSpPr/>
            <p:nvPr/>
          </p:nvSpPr>
          <p:spPr>
            <a:xfrm rot="5584166" flipV="1">
              <a:off x="506201" y="655262"/>
              <a:ext cx="372103" cy="290462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7790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市镇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市镇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市镇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47</TotalTime>
  <Words>39</Words>
  <Application>Microsoft Office PowerPoint</Application>
  <PresentationFormat>全屏显示(4:3)</PresentationFormat>
  <Paragraphs>9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市镇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</cp:revision>
  <dcterms:created xsi:type="dcterms:W3CDTF">2016-07-03T15:19:03Z</dcterms:created>
  <dcterms:modified xsi:type="dcterms:W3CDTF">2016-07-05T13:39:48Z</dcterms:modified>
</cp:coreProperties>
</file>