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6" Type="http://schemas.openxmlformats.org/officeDocument/2006/relationships/tableStyles" Target="tableStyles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978" name="组合 977"/>
          <p:cNvGrpSpPr/>
          <p:nvPr/>
        </p:nvGrpSpPr>
        <p:grpSpPr>
          <a:xfrm>
            <a:off x="2470150" y="-55880"/>
            <a:ext cx="6758305" cy="7266940"/>
            <a:chOff x="0" y="0"/>
            <a:chExt cx="4295776" cy="3947914"/>
          </a:xfrm>
        </p:grpSpPr>
        <p:grpSp>
          <p:nvGrpSpPr>
            <p:cNvPr id="980" name="组合 979"/>
            <p:cNvGrpSpPr/>
            <p:nvPr/>
          </p:nvGrpSpPr>
          <p:grpSpPr>
            <a:xfrm>
              <a:off x="0" y="0"/>
              <a:ext cx="4295776" cy="3703256"/>
              <a:chOff x="0" y="0"/>
              <a:chExt cx="3467100" cy="2988880"/>
            </a:xfrm>
          </p:grpSpPr>
          <p:sp>
            <p:nvSpPr>
              <p:cNvPr id="1051500" name="等腰三角形 1051499"/>
              <p:cNvSpPr/>
              <p:nvPr/>
            </p:nvSpPr>
            <p:spPr>
              <a:xfrm>
                <a:off x="866775" y="0"/>
                <a:ext cx="1733550" cy="1494440"/>
              </a:xfrm>
              <a:prstGeom prst="triangle">
                <a:avLst>
                  <a:gd name="adj" fmla="val 50000"/>
                </a:avLst>
              </a:prstGeom>
              <a:solidFill>
                <a:srgbClr val="F58D76"/>
              </a:solidFill>
              <a:ln w="9525">
                <a:noFill/>
              </a:ln>
            </p:spPr>
            <p:txBody>
              <a:bodyPr vert="horz" lIns="91440" tIns="45720" rIns="91440" bIns="45720" anchor="ctr"/>
              <a:p>
                <a:pPr algn="ctr" eaLnBrk="0" hangingPunct="0"/>
                <a:endParaRPr>
                  <a:latin typeface="Arial" panose="020B0604020202020204" pitchFamily="34" charset="0"/>
                </a:endParaRPr>
              </a:p>
            </p:txBody>
          </p:sp>
          <p:sp>
            <p:nvSpPr>
              <p:cNvPr id="1051502" name="等腰三角形 1051501"/>
              <p:cNvSpPr/>
              <p:nvPr/>
            </p:nvSpPr>
            <p:spPr>
              <a:xfrm>
                <a:off x="0" y="1494440"/>
                <a:ext cx="1733550" cy="1494440"/>
              </a:xfrm>
              <a:prstGeom prst="triangle">
                <a:avLst>
                  <a:gd name="adj" fmla="val 50000"/>
                </a:avLst>
              </a:prstGeom>
              <a:solidFill>
                <a:srgbClr val="FFDD6C"/>
              </a:solidFill>
              <a:ln w="9525">
                <a:noFill/>
              </a:ln>
            </p:spPr>
            <p:txBody>
              <a:bodyPr vert="horz" lIns="91440" tIns="45720" rIns="91440" bIns="45720" anchor="ctr"/>
              <a:p>
                <a:pPr algn="ctr">
                  <a:buSzPct val="100000"/>
                </a:pPr>
                <a:endParaRPr lang="zh-CN" altLang="zh-CN" sz="3200" b="1" baseline="0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  <a:p>
                <a:pPr algn="ctr">
                  <a:buSzPct val="100000"/>
                </a:pPr>
                <a:endParaRPr lang="zh-CN" altLang="zh-CN" sz="3200" b="1" baseline="0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51504" name="等腰三角形 1051503"/>
              <p:cNvSpPr/>
              <p:nvPr/>
            </p:nvSpPr>
            <p:spPr>
              <a:xfrm>
                <a:off x="1733550" y="1494440"/>
                <a:ext cx="1733550" cy="1494440"/>
              </a:xfrm>
              <a:prstGeom prst="triangle">
                <a:avLst>
                  <a:gd name="adj" fmla="val 50000"/>
                </a:avLst>
              </a:prstGeom>
              <a:solidFill>
                <a:srgbClr val="A1BD70"/>
              </a:solidFill>
              <a:ln w="9525">
                <a:noFill/>
              </a:ln>
            </p:spPr>
            <p:txBody>
              <a:bodyPr vert="horz" lIns="91440" tIns="45720" rIns="91440" bIns="45720" anchor="ctr"/>
              <a:p>
                <a:pPr algn="ctr" eaLnBrk="0" hangingPunct="0"/>
                <a:endParaRPr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051506" name="任意多边形 1051505"/>
            <p:cNvSpPr/>
            <p:nvPr/>
          </p:nvSpPr>
          <p:spPr>
            <a:xfrm>
              <a:off x="1755741" y="2134529"/>
              <a:ext cx="832610" cy="776161"/>
            </a:xfrm>
            <a:custGeom>
              <a:avLst/>
              <a:gdLst/>
              <a:ahLst/>
              <a:cxnLst/>
              <a:pathLst>
                <a:path w="154" h="144">
                  <a:moveTo>
                    <a:pt x="104" y="69"/>
                  </a:moveTo>
                  <a:cubicBezTo>
                    <a:pt x="107" y="69"/>
                    <a:pt x="110" y="68"/>
                    <a:pt x="115" y="66"/>
                  </a:cubicBezTo>
                  <a:cubicBezTo>
                    <a:pt x="154" y="54"/>
                    <a:pt x="149" y="6"/>
                    <a:pt x="149" y="6"/>
                  </a:cubicBezTo>
                  <a:cubicBezTo>
                    <a:pt x="129" y="6"/>
                    <a:pt x="129" y="6"/>
                    <a:pt x="129" y="6"/>
                  </a:cubicBezTo>
                  <a:cubicBezTo>
                    <a:pt x="119" y="6"/>
                    <a:pt x="119" y="6"/>
                    <a:pt x="119" y="6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0" y="54"/>
                    <a:pt x="39" y="66"/>
                  </a:cubicBezTo>
                  <a:cubicBezTo>
                    <a:pt x="43" y="67"/>
                    <a:pt x="47" y="69"/>
                    <a:pt x="50" y="69"/>
                  </a:cubicBezTo>
                  <a:cubicBezTo>
                    <a:pt x="56" y="76"/>
                    <a:pt x="63" y="82"/>
                    <a:pt x="71" y="83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51" y="127"/>
                    <a:pt x="35" y="135"/>
                    <a:pt x="35" y="144"/>
                  </a:cubicBezTo>
                  <a:cubicBezTo>
                    <a:pt x="119" y="144"/>
                    <a:pt x="119" y="144"/>
                    <a:pt x="119" y="144"/>
                  </a:cubicBezTo>
                  <a:cubicBezTo>
                    <a:pt x="119" y="135"/>
                    <a:pt x="103" y="127"/>
                    <a:pt x="83" y="126"/>
                  </a:cubicBezTo>
                  <a:cubicBezTo>
                    <a:pt x="83" y="83"/>
                    <a:pt x="83" y="83"/>
                    <a:pt x="83" y="83"/>
                  </a:cubicBezTo>
                  <a:cubicBezTo>
                    <a:pt x="91" y="82"/>
                    <a:pt x="98" y="77"/>
                    <a:pt x="104" y="69"/>
                  </a:cubicBezTo>
                  <a:moveTo>
                    <a:pt x="119" y="26"/>
                  </a:moveTo>
                  <a:cubicBezTo>
                    <a:pt x="119" y="12"/>
                    <a:pt x="119" y="12"/>
                    <a:pt x="119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43" y="12"/>
                    <a:pt x="143" y="12"/>
                    <a:pt x="143" y="12"/>
                  </a:cubicBezTo>
                  <a:cubicBezTo>
                    <a:pt x="143" y="24"/>
                    <a:pt x="140" y="52"/>
                    <a:pt x="113" y="60"/>
                  </a:cubicBezTo>
                  <a:cubicBezTo>
                    <a:pt x="112" y="61"/>
                    <a:pt x="111" y="61"/>
                    <a:pt x="109" y="62"/>
                  </a:cubicBezTo>
                  <a:cubicBezTo>
                    <a:pt x="115" y="51"/>
                    <a:pt x="119" y="38"/>
                    <a:pt x="119" y="26"/>
                  </a:cubicBezTo>
                  <a:close/>
                  <a:moveTo>
                    <a:pt x="41" y="60"/>
                  </a:moveTo>
                  <a:cubicBezTo>
                    <a:pt x="14" y="52"/>
                    <a:pt x="11" y="24"/>
                    <a:pt x="11" y="12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38"/>
                    <a:pt x="39" y="51"/>
                    <a:pt x="45" y="62"/>
                  </a:cubicBezTo>
                  <a:cubicBezTo>
                    <a:pt x="43" y="61"/>
                    <a:pt x="42" y="61"/>
                    <a:pt x="41" y="60"/>
                  </a:cubicBezTo>
                  <a:moveTo>
                    <a:pt x="77" y="53"/>
                  </a:moveTo>
                  <a:cubicBezTo>
                    <a:pt x="58" y="66"/>
                    <a:pt x="58" y="66"/>
                    <a:pt x="58" y="66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70" y="30"/>
                    <a:pt x="70" y="30"/>
                    <a:pt x="70" y="30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89" y="44"/>
                    <a:pt x="89" y="44"/>
                    <a:pt x="89" y="44"/>
                  </a:cubicBezTo>
                  <a:cubicBezTo>
                    <a:pt x="96" y="66"/>
                    <a:pt x="96" y="66"/>
                    <a:pt x="96" y="66"/>
                  </a:cubicBezTo>
                  <a:lnTo>
                    <a:pt x="77" y="53"/>
                  </a:lnTo>
                </a:path>
              </a:pathLst>
            </a:custGeom>
            <a:solidFill>
              <a:srgbClr val="A37F67">
                <a:alpha val="100000"/>
              </a:srgbClr>
            </a:solidFill>
            <a:ln w="9525">
              <a:noFill/>
            </a:ln>
          </p:spPr>
          <p:txBody>
            <a:bodyPr/>
            <a:p>
              <a:pPr algn="ctr"/>
              <a:endParaRPr lang="zh-CN" altLang="en-US"/>
            </a:p>
          </p:txBody>
        </p:sp>
        <p:sp>
          <p:nvSpPr>
            <p:cNvPr id="1051508" name="矩形 1051507"/>
            <p:cNvSpPr/>
            <p:nvPr/>
          </p:nvSpPr>
          <p:spPr>
            <a:xfrm>
              <a:off x="208674" y="2644247"/>
              <a:ext cx="1628625" cy="1303667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lIns="91440" tIns="45720" rIns="91440" bIns="45720" anchor="t">
              <a:spAutoFit/>
            </a:bodyPr>
            <a:p>
              <a:pPr algn="ctr">
                <a:buSzPct val="100000"/>
              </a:pPr>
              <a:r>
                <a:rPr lang="en-US" altLang="zh-CN" sz="5400" b="1" baseline="0" dirty="0">
                  <a:solidFill>
                    <a:srgbClr val="FFF6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  </a:t>
              </a:r>
              <a:r>
                <a:rPr lang="en-US" altLang="zh-CN" sz="4800" b="1" baseline="0" dirty="0">
                  <a:solidFill>
                    <a:srgbClr val="FFF6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NO.2</a:t>
              </a:r>
              <a:endParaRPr lang="en-US" altLang="zh-CN" sz="5400" b="1" baseline="0" dirty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>
                <a:buSzPct val="100000"/>
              </a:pPr>
              <a:r>
                <a:rPr lang="zh-CN" altLang="en-US" sz="3200" b="1" dirty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Arial" panose="020B0604020202020204" pitchFamily="34" charset="0"/>
                </a:rPr>
                <a:t>书籍音像制品</a:t>
              </a:r>
              <a:endParaRPr lang="zh-CN" altLang="zh-CN" sz="3200" b="1" dirty="0">
                <a:solidFill>
                  <a:schemeClr val="tx1"/>
                </a:solidFill>
                <a:latin typeface="Arial" panose="020B0604020202020204" pitchFamily="34" charset="0"/>
              </a:endParaRPr>
            </a:p>
            <a:p>
              <a:pPr algn="ctr">
                <a:buSzPct val="100000"/>
              </a:pPr>
              <a:endParaRPr lang="zh-CN" altLang="zh-CN" sz="3200" b="1" baseline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Calibri" panose="020F0502020204030204" charset="0"/>
              </a:endParaRPr>
            </a:p>
          </p:txBody>
        </p:sp>
        <p:sp>
          <p:nvSpPr>
            <p:cNvPr id="1051510" name="矩形 1051509"/>
            <p:cNvSpPr/>
            <p:nvPr/>
          </p:nvSpPr>
          <p:spPr>
            <a:xfrm>
              <a:off x="2645758" y="2706343"/>
              <a:ext cx="1152348" cy="718242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lIns="91440" tIns="45720" rIns="91440" bIns="45720" anchor="t">
              <a:spAutoFit/>
            </a:bodyPr>
            <a:p>
              <a:pPr algn="ctr">
                <a:buSzPct val="100000"/>
              </a:pPr>
              <a:r>
                <a:rPr lang="en-US" altLang="zh-CN" sz="4800" b="1" baseline="0" dirty="0">
                  <a:solidFill>
                    <a:srgbClr val="FFF6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NO.3</a:t>
              </a:r>
              <a:endParaRPr lang="zh-CN" altLang="en-US" sz="2800" baseline="0" dirty="0">
                <a:latin typeface="Calibri" panose="020F0502020204030204" charset="0"/>
                <a:ea typeface="宋体" panose="02010600030101010101" pitchFamily="2" charset="-122"/>
                <a:sym typeface="Calibri" panose="020F0502020204030204" charset="0"/>
              </a:endParaRPr>
            </a:p>
            <a:p>
              <a:pPr algn="ctr">
                <a:buSzPct val="100000"/>
              </a:pPr>
              <a:r>
                <a:rPr lang="zh-CN" altLang="zh-CN" sz="3200" b="1" baseline="0" dirty="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sym typeface="Calibri" panose="020F0502020204030204" charset="0"/>
                </a:rPr>
                <a:t>化妆品</a:t>
              </a:r>
              <a:endParaRPr lang="zh-CN" altLang="zh-CN" sz="3200" b="1" baseline="0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sym typeface="Calibri" panose="020F0502020204030204" charset="0"/>
              </a:endParaRPr>
            </a:p>
          </p:txBody>
        </p:sp>
        <p:sp>
          <p:nvSpPr>
            <p:cNvPr id="1051512" name="矩形 1051511"/>
            <p:cNvSpPr/>
            <p:nvPr/>
          </p:nvSpPr>
          <p:spPr>
            <a:xfrm>
              <a:off x="1561219" y="886936"/>
              <a:ext cx="1173337" cy="45088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lIns="91440" tIns="45720" rIns="91440" bIns="45720" anchor="t">
              <a:spAutoFit/>
            </a:bodyPr>
            <a:p>
              <a:pPr algn="ctr">
                <a:buSzPct val="100000"/>
              </a:pPr>
              <a:r>
                <a:rPr lang="en-US" altLang="zh-CN" sz="4800" b="1" baseline="0" dirty="0">
                  <a:solidFill>
                    <a:srgbClr val="FFF6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NO.1</a:t>
              </a:r>
              <a:endParaRPr lang="zh-CN" altLang="en-US" sz="4800" baseline="0" dirty="0">
                <a:latin typeface="Calibri" panose="020F0502020204030204" charset="0"/>
                <a:ea typeface="宋体" panose="02010600030101010101" pitchFamily="2" charset="-122"/>
                <a:sym typeface="Calibri" panose="020F0502020204030204" charset="0"/>
              </a:endParaRPr>
            </a:p>
          </p:txBody>
        </p:sp>
      </p:grpSp>
      <p:sp>
        <p:nvSpPr>
          <p:cNvPr id="1051518" name="矩形 1051517"/>
          <p:cNvSpPr/>
          <p:nvPr/>
        </p:nvSpPr>
        <p:spPr>
          <a:xfrm>
            <a:off x="4288790" y="2406333"/>
            <a:ext cx="2917825" cy="101473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p>
            <a:pPr eaLnBrk="0" hangingPunct="0"/>
            <a:r>
              <a:rPr lang="en-US" altLang="en-US" sz="2800" dirty="0">
                <a:latin typeface="Arial" panose="020B0604020202020204" pitchFamily="34" charset="0"/>
              </a:rPr>
              <a:t>  </a:t>
            </a:r>
            <a:r>
              <a:rPr lang="en-US" altLang="en-US" sz="3200" b="1" dirty="0">
                <a:solidFill>
                  <a:srgbClr val="36363D"/>
                </a:solidFill>
                <a:latin typeface="Arial" panose="020B0604020202020204" pitchFamily="34" charset="0"/>
              </a:rPr>
              <a:t>服装家具饰品</a:t>
            </a:r>
            <a:endParaRPr lang="en-US" altLang="en-US" sz="2800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en-US" sz="2800" dirty="0">
                <a:latin typeface="Arial" panose="020B0604020202020204" pitchFamily="34" charset="0"/>
              </a:rPr>
              <a:t>   </a:t>
            </a:r>
            <a:endParaRPr lang="en-US" altLang="en-US" sz="2800" dirty="0">
              <a:latin typeface="Arial" panose="020B0604020202020204" pitchFamily="34" charset="0"/>
            </a:endParaRPr>
          </a:p>
        </p:txBody>
      </p:sp>
      <p:sp>
        <p:nvSpPr>
          <p:cNvPr id="12295" name="TextBox 13"/>
          <p:cNvSpPr txBox="1">
            <a:spLocks noChangeArrowheads="1"/>
          </p:cNvSpPr>
          <p:nvPr/>
        </p:nvSpPr>
        <p:spPr bwMode="auto">
          <a:xfrm>
            <a:off x="278765" y="873125"/>
            <a:ext cx="2447925" cy="39878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Advantages</a:t>
            </a:r>
            <a:endParaRPr kumimoji="0" lang="zh-CN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78815" y="43180"/>
            <a:ext cx="193294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800" b="1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sym typeface="+mn-ea"/>
              </a:rPr>
              <a:t>优势</a:t>
            </a:r>
            <a:endParaRPr lang="zh-CN" altLang="en-US" sz="4800" b="1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328785" y="43180"/>
            <a:ext cx="1402080" cy="8299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>
              <a:buClrTx/>
              <a:buSzTx/>
              <a:buFontTx/>
              <a:defRPr/>
            </a:pPr>
            <a:r>
              <a:rPr lang="zh-CN" altLang="en-US" sz="4800" b="1" noProof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劣势</a:t>
            </a:r>
            <a:endParaRPr lang="zh-CN" altLang="en-US" sz="4800"/>
          </a:p>
        </p:txBody>
      </p:sp>
      <p:sp>
        <p:nvSpPr>
          <p:cNvPr id="12297" name="TextBox 12"/>
          <p:cNvSpPr txBox="1">
            <a:spLocks noChangeArrowheads="1"/>
          </p:cNvSpPr>
          <p:nvPr/>
        </p:nvSpPr>
        <p:spPr bwMode="auto">
          <a:xfrm>
            <a:off x="9229090" y="872808"/>
            <a:ext cx="2592388" cy="39878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D</a:t>
            </a:r>
            <a:r>
              <a:rPr kumimoji="0" lang="en-US" altLang="zh-CN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isadvantages</a:t>
            </a:r>
            <a:endParaRPr kumimoji="0" lang="zh-CN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24610" y="1403985"/>
            <a:ext cx="641350" cy="5507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en-US" altLang="zh-CN" sz="3200" b="1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3</a:t>
            </a:r>
            <a:r>
              <a:rPr lang="zh-CN" altLang="en-US" sz="3200" b="1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网络商店服务的范围广</a:t>
            </a:r>
            <a:endParaRPr lang="zh-CN" altLang="en-US" sz="3200" b="1"/>
          </a:p>
        </p:txBody>
      </p:sp>
      <p:sp>
        <p:nvSpPr>
          <p:cNvPr id="6" name="文本框 5"/>
          <p:cNvSpPr txBox="1"/>
          <p:nvPr/>
        </p:nvSpPr>
        <p:spPr>
          <a:xfrm>
            <a:off x="11254105" y="1110615"/>
            <a:ext cx="567690" cy="38150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endParaRPr lang="zh-CN" altLang="en-US" dirty="0"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  <a:p>
            <a:r>
              <a:rPr lang="en-US" altLang="zh-CN" sz="3200" b="1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 4</a:t>
            </a:r>
            <a:r>
              <a:rPr lang="zh-CN" altLang="en-US" sz="3200" b="1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网络安全问题</a:t>
            </a:r>
            <a:endParaRPr lang="zh-CN" altLang="en-US" sz="3200" b="1"/>
          </a:p>
        </p:txBody>
      </p:sp>
      <p:sp>
        <p:nvSpPr>
          <p:cNvPr id="7" name="文本框 6"/>
          <p:cNvSpPr txBox="1"/>
          <p:nvPr/>
        </p:nvSpPr>
        <p:spPr>
          <a:xfrm>
            <a:off x="1965960" y="1413510"/>
            <a:ext cx="629920" cy="40309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200" b="1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4</a:t>
            </a:r>
            <a:r>
              <a:rPr lang="zh-CN" altLang="en-US" sz="3200" b="1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商品种类多而新</a:t>
            </a:r>
            <a:endParaRPr lang="zh-CN" altLang="en-US" sz="3200" b="1" dirty="0"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1755" y="1403985"/>
            <a:ext cx="607060" cy="5507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 1</a:t>
            </a:r>
            <a:endParaRPr lang="zh-CN" altLang="en-US" sz="3200" b="1" dirty="0"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  <a:p>
            <a:r>
              <a:rPr lang="zh-CN" altLang="en-US" sz="3200" b="1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网络购物没有时间限制</a:t>
            </a:r>
            <a:endParaRPr lang="zh-CN" altLang="en-US" sz="3200" b="1" dirty="0"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78815" y="1403985"/>
            <a:ext cx="529590" cy="5015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200" b="1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商品价格低容易查找</a:t>
            </a:r>
            <a:endParaRPr lang="zh-CN" altLang="en-US" sz="3200" b="1" dirty="0">
              <a:latin typeface="Arial" panose="020B0604020202020204" pitchFamily="34" charset="0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0558145" y="1403985"/>
            <a:ext cx="635000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200" b="1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 3</a:t>
            </a:r>
            <a:r>
              <a:rPr lang="zh-CN" altLang="en-US" sz="3200" b="1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信誉度问题</a:t>
            </a:r>
            <a:endParaRPr lang="zh-CN" altLang="en-US" sz="3200" b="1"/>
          </a:p>
        </p:txBody>
      </p:sp>
      <p:sp>
        <p:nvSpPr>
          <p:cNvPr id="11" name="文本框 10"/>
          <p:cNvSpPr txBox="1"/>
          <p:nvPr/>
        </p:nvSpPr>
        <p:spPr>
          <a:xfrm>
            <a:off x="9765030" y="1403985"/>
            <a:ext cx="377190" cy="25533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200" b="1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配送问题</a:t>
            </a:r>
            <a:endParaRPr lang="zh-CN" altLang="en-US" sz="3200" b="1"/>
          </a:p>
        </p:txBody>
      </p:sp>
      <p:sp>
        <p:nvSpPr>
          <p:cNvPr id="12" name="文本框 11"/>
          <p:cNvSpPr txBox="1"/>
          <p:nvPr/>
        </p:nvSpPr>
        <p:spPr>
          <a:xfrm>
            <a:off x="9003030" y="1413510"/>
            <a:ext cx="762000" cy="25533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200" b="1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 1 </a:t>
            </a:r>
            <a:r>
              <a:rPr lang="zh-CN" altLang="en-US" sz="3200" b="1" dirty="0">
                <a:latin typeface="Arial" panose="020B0604020202020204" pitchFamily="34" charset="0"/>
                <a:ea typeface="楷体" panose="02010609060101010101" pitchFamily="49" charset="-122"/>
                <a:sym typeface="Arial" panose="020B0604020202020204" pitchFamily="34" charset="0"/>
              </a:rPr>
              <a:t>支付问题</a:t>
            </a:r>
            <a:endParaRPr lang="zh-CN" altLang="en-US" sz="3200" b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</Words>
  <Application>WPS 演示</Application>
  <PresentationFormat>宽屏</PresentationFormat>
  <Paragraphs>39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9" baseType="lpstr">
      <vt:lpstr>Arial</vt:lpstr>
      <vt:lpstr>宋体</vt:lpstr>
      <vt:lpstr>Wingdings</vt:lpstr>
      <vt:lpstr>Arial Unicode MS</vt:lpstr>
      <vt:lpstr>微软雅黑</vt:lpstr>
      <vt:lpstr>Calibri</vt:lpstr>
      <vt:lpstr>楷体</vt:lpstr>
      <vt:lpstr>Office 主题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夏至阑珊</cp:lastModifiedBy>
  <cp:revision>2</cp:revision>
  <dcterms:created xsi:type="dcterms:W3CDTF">2019-04-21T06:43:36Z</dcterms:created>
  <dcterms:modified xsi:type="dcterms:W3CDTF">2019-04-21T07:41:09Z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2052-11.1.0.8642</vt:lpwstr>
  </property>
</Properties>
</file>