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2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2019/5/6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2019/5/6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2019/5/6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2019/5/6 Monday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2019/5/6 Monday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2019/5/6 Monday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2019/5/6 Monday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2019/5/6 Monday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2019/5/6 Monday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2019/5/6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2019/5/6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2019/5/6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microsoft.com/office/2007/relationships/media" Target="../media/media2.mp3"/><Relationship Id="rId7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microsoft.com/office/2007/relationships/media" Target="../media/media3.wav"/><Relationship Id="rId5" Type="http://schemas.openxmlformats.org/officeDocument/2006/relationships/audio" Target="NULL" TargetMode="External"/><Relationship Id="rId10" Type="http://schemas.openxmlformats.org/officeDocument/2006/relationships/image" Target="../media/image3.png"/><Relationship Id="rId4" Type="http://schemas.openxmlformats.org/officeDocument/2006/relationships/audio" Target="../media/media2.mp3"/><Relationship Id="rId9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014" y="0"/>
            <a:ext cx="9203014" cy="681430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635896" y="615502"/>
            <a:ext cx="5184576" cy="42553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300000"/>
              </a:lnSpc>
            </a:pPr>
            <a:r>
              <a:rPr lang="zh-CN" altLang="en-US" sz="3200" b="1" dirty="0" smtClean="0"/>
              <a:t>静夜思</a:t>
            </a:r>
            <a:endParaRPr lang="en-US" altLang="zh-CN" sz="3200" b="1" dirty="0" smtClean="0"/>
          </a:p>
          <a:p>
            <a:pPr algn="ctr">
              <a:lnSpc>
                <a:spcPct val="300000"/>
              </a:lnSpc>
            </a:pPr>
            <a:r>
              <a:rPr lang="zh-CN" altLang="en-US" sz="3200" b="1" dirty="0"/>
              <a:t>床前明月</a:t>
            </a:r>
            <a:r>
              <a:rPr lang="zh-CN" altLang="en-US" sz="3200" b="1" dirty="0" smtClean="0"/>
              <a:t>光，疑是地上霜。</a:t>
            </a:r>
            <a:endParaRPr lang="en-US" altLang="zh-CN" sz="3200" b="1" dirty="0" smtClean="0"/>
          </a:p>
          <a:p>
            <a:pPr algn="ctr">
              <a:lnSpc>
                <a:spcPct val="300000"/>
              </a:lnSpc>
            </a:pPr>
            <a:r>
              <a:rPr lang="zh-CN" altLang="en-US" sz="3200" b="1" dirty="0"/>
              <a:t>举头望</a:t>
            </a:r>
            <a:r>
              <a:rPr lang="zh-CN" altLang="en-US" sz="3200" b="1" dirty="0" smtClean="0"/>
              <a:t>明月，低头思故乡。</a:t>
            </a:r>
            <a:endParaRPr lang="zh-CN" altLang="en-US" sz="3200" b="1" dirty="0"/>
          </a:p>
        </p:txBody>
      </p:sp>
      <p:pic>
        <p:nvPicPr>
          <p:cNvPr id="6" name="静夜思第一句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545264" y="2438400"/>
            <a:ext cx="609600" cy="609600"/>
          </a:xfrm>
          <a:prstGeom prst="rect">
            <a:avLst/>
          </a:prstGeom>
        </p:spPr>
      </p:pic>
      <p:pic>
        <p:nvPicPr>
          <p:cNvPr id="7" name="静夜思第二句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515672" y="4005064"/>
            <a:ext cx="609600" cy="609600"/>
          </a:xfrm>
          <a:prstGeom prst="rect">
            <a:avLst/>
          </a:prstGeom>
        </p:spPr>
      </p:pic>
      <p:pic>
        <p:nvPicPr>
          <p:cNvPr id="8" name="题目.wav">
            <a:hlinkClick r:id=""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6">
                  <p14:trim end="2693.3806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7164288" y="126876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035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676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694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59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21</Words>
  <Application>Microsoft Office PowerPoint</Application>
  <PresentationFormat>全屏显示(4:3)</PresentationFormat>
  <Paragraphs>3</Paragraphs>
  <Slides>1</Slides>
  <Notes>0</Notes>
  <HiddenSlides>0</HiddenSlides>
  <MMClips>3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Office 主题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Windows 用户</cp:lastModifiedBy>
  <cp:revision>2</cp:revision>
  <dcterms:created xsi:type="dcterms:W3CDTF">2019-04-29T01:57:18Z</dcterms:created>
  <dcterms:modified xsi:type="dcterms:W3CDTF">2019-05-06T01:16:52Z</dcterms:modified>
</cp:coreProperties>
</file>