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01" r:id="rId2"/>
    <p:sldId id="3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202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1" autoAdjust="0"/>
    <p:restoredTop sz="92382" autoAdjust="0"/>
  </p:normalViewPr>
  <p:slideViewPr>
    <p:cSldViewPr>
      <p:cViewPr varScale="1">
        <p:scale>
          <a:sx n="72" d="100"/>
          <a:sy n="72" d="100"/>
        </p:scale>
        <p:origin x="1104" y="5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A42780-8EC9-4EB6-9D65-4C322539A7B1}" type="datetimeFigureOut">
              <a:rPr lang="zh-CN" altLang="en-US" smtClean="0"/>
              <a:t>2022/10/22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D66AD-BD98-479B-B6AA-AB0EC2E473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9013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7B71A4F0-C90C-4BC0-9A73-B9DF315662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801" y="6549066"/>
            <a:ext cx="263989" cy="27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53F0F6-3319-4FE9-9D39-F13195D7C4CE}"/>
              </a:ext>
            </a:extLst>
          </p:cNvPr>
          <p:cNvSpPr txBox="1"/>
          <p:nvPr userDrawn="1"/>
        </p:nvSpPr>
        <p:spPr>
          <a:xfrm>
            <a:off x="4896985" y="6560955"/>
            <a:ext cx="27061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有教学问题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上教育技术论坛 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ETTHINK.COM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帮助与联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2E864C6-689A-445A-8EDE-3A8F0FB060D1}"/>
              </a:ext>
            </a:extLst>
          </p:cNvPr>
          <p:cNvSpPr/>
          <p:nvPr userDrawn="1"/>
        </p:nvSpPr>
        <p:spPr>
          <a:xfrm>
            <a:off x="0" y="5157193"/>
            <a:ext cx="12192000" cy="12239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8" name="图片 2">
            <a:extLst>
              <a:ext uri="{FF2B5EF4-FFF2-40B4-BE49-F238E27FC236}">
                <a16:creationId xmlns:a16="http://schemas.microsoft.com/office/drawing/2014/main" id="{AF5CF865-769C-4409-92F1-05234EC57B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7" t="17033" r="8046" b="31624"/>
          <a:stretch>
            <a:fillRect/>
          </a:stretch>
        </p:blipFill>
        <p:spPr bwMode="auto">
          <a:xfrm>
            <a:off x="2562" y="5331922"/>
            <a:ext cx="1942653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44E8ED7D-5157-4F77-B3C6-24341AE607F6}"/>
              </a:ext>
            </a:extLst>
          </p:cNvPr>
          <p:cNvSpPr/>
          <p:nvPr userDrawn="1"/>
        </p:nvSpPr>
        <p:spPr>
          <a:xfrm>
            <a:off x="1988257" y="5341342"/>
            <a:ext cx="10201171" cy="884238"/>
          </a:xfrm>
          <a:prstGeom prst="rect">
            <a:avLst/>
          </a:prstGeom>
          <a:solidFill>
            <a:srgbClr val="0070C0"/>
          </a:solidFill>
          <a:ln w="38100" cap="sq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D1DAD124-4101-420F-97E0-4B574513B652}"/>
              </a:ext>
            </a:extLst>
          </p:cNvPr>
          <p:cNvCxnSpPr>
            <a:cxnSpLocks/>
          </p:cNvCxnSpPr>
          <p:nvPr userDrawn="1"/>
        </p:nvCxnSpPr>
        <p:spPr>
          <a:xfrm flipV="1">
            <a:off x="3300414" y="5331922"/>
            <a:ext cx="8889014" cy="62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27CDB0F1-934D-46F2-9591-DD6BC3FCEAB3}"/>
              </a:ext>
            </a:extLst>
          </p:cNvPr>
          <p:cNvCxnSpPr>
            <a:cxnSpLocks/>
          </p:cNvCxnSpPr>
          <p:nvPr userDrawn="1"/>
        </p:nvCxnSpPr>
        <p:spPr>
          <a:xfrm>
            <a:off x="3300414" y="6225580"/>
            <a:ext cx="889158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1D7F107A-E215-46B1-A127-EEED11E3C346}"/>
              </a:ext>
            </a:extLst>
          </p:cNvPr>
          <p:cNvCxnSpPr>
            <a:cxnSpLocks/>
          </p:cNvCxnSpPr>
          <p:nvPr userDrawn="1"/>
        </p:nvCxnSpPr>
        <p:spPr>
          <a:xfrm>
            <a:off x="0" y="5341342"/>
            <a:ext cx="334486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30B7D2D1-3ADC-4EDD-B8F0-9BB21609BFE5}"/>
              </a:ext>
            </a:extLst>
          </p:cNvPr>
          <p:cNvCxnSpPr>
            <a:cxnSpLocks/>
          </p:cNvCxnSpPr>
          <p:nvPr userDrawn="1"/>
        </p:nvCxnSpPr>
        <p:spPr>
          <a:xfrm>
            <a:off x="0" y="6225580"/>
            <a:ext cx="3330575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16C4CF65-F168-4355-AA12-37A1F544B6C2}"/>
              </a:ext>
            </a:extLst>
          </p:cNvPr>
          <p:cNvCxnSpPr/>
          <p:nvPr userDrawn="1"/>
        </p:nvCxnSpPr>
        <p:spPr>
          <a:xfrm>
            <a:off x="1966736" y="5341342"/>
            <a:ext cx="0" cy="88741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27">
            <a:extLst>
              <a:ext uri="{FF2B5EF4-FFF2-40B4-BE49-F238E27FC236}">
                <a16:creationId xmlns:a16="http://schemas.microsoft.com/office/drawing/2014/main" id="{ADC2AD7D-F3A6-4EC4-AB0C-3E4915EEEF0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79739" y="5196880"/>
            <a:ext cx="998538" cy="74612"/>
            <a:chOff x="44686" y="4895895"/>
            <a:chExt cx="998922" cy="73737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8C6F7450-B593-4EF6-ACED-A992919AC0BB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F13D5CA8-0C39-4F36-8D50-DD6C166C1501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85A4CF85-6ADB-43A4-8C5A-01346C4C2615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181C7902-3BA9-48B0-A056-71E862056C71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0" name="组合 28">
            <a:extLst>
              <a:ext uri="{FF2B5EF4-FFF2-40B4-BE49-F238E27FC236}">
                <a16:creationId xmlns:a16="http://schemas.microsoft.com/office/drawing/2014/main" id="{64AC3A20-C218-4EA4-976B-A64387125641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87650" y="5200055"/>
            <a:ext cx="998538" cy="74612"/>
            <a:chOff x="44686" y="4895895"/>
            <a:chExt cx="998922" cy="73737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88EA103B-56E3-4C59-94B5-E0900772B0A8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6B9BBA84-0C4C-4F9D-9754-1323E5FB33A6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A7AFA615-35CF-4E0F-A4ED-60E2B859FE2D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FB9E39AD-6903-4A12-AD45-DEF3F5D72717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5" name="组合 33">
            <a:extLst>
              <a:ext uri="{FF2B5EF4-FFF2-40B4-BE49-F238E27FC236}">
                <a16:creationId xmlns:a16="http://schemas.microsoft.com/office/drawing/2014/main" id="{1BC1F343-EA8E-4D4E-B9A4-0C88AD8FE47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8439" y="5200055"/>
            <a:ext cx="998537" cy="74612"/>
            <a:chOff x="44686" y="4895895"/>
            <a:chExt cx="998922" cy="73737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A20ED478-C4A3-4E58-B9FE-13D02A574E83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3F37AB0E-9B26-4BC3-BF42-F4DE851FCEF7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8CA1AE24-10A3-4F17-8BE3-275440B5C577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CC2CEF49-5692-4502-A2FA-081246022274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0" name="组合 38">
            <a:extLst>
              <a:ext uri="{FF2B5EF4-FFF2-40B4-BE49-F238E27FC236}">
                <a16:creationId xmlns:a16="http://schemas.microsoft.com/office/drawing/2014/main" id="{9FBB1447-8A34-4F07-AF37-0B481A80B40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32389" y="5200055"/>
            <a:ext cx="998537" cy="74612"/>
            <a:chOff x="44686" y="4895895"/>
            <a:chExt cx="998922" cy="73737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A52C4E7C-26D1-49E7-AE31-8CE89A73B05C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A6398E19-E353-428E-97EB-AD0CD35BBC74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3F7A7C7D-D8B4-41A0-9118-A06E8CC56A6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C2C8A124-B622-4EB2-B192-B973D0B10ECD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5" name="组合 43">
            <a:extLst>
              <a:ext uri="{FF2B5EF4-FFF2-40B4-BE49-F238E27FC236}">
                <a16:creationId xmlns:a16="http://schemas.microsoft.com/office/drawing/2014/main" id="{27402507-90F9-4514-B3EB-712607ECD26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311900" y="5200055"/>
            <a:ext cx="998538" cy="74612"/>
            <a:chOff x="44686" y="4895895"/>
            <a:chExt cx="998922" cy="73737"/>
          </a:xfrm>
        </p:grpSpPr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6F54FBE3-6966-4E07-B31B-FD990B68B3E5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54CB2D63-9513-4B7B-883B-32D6C91BD26A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B51F5447-81C2-46FA-9545-06625C0A7458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8FFB3E16-6970-4C67-A74E-5DAF15C1EAE8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0" name="组合 48">
            <a:extLst>
              <a:ext uri="{FF2B5EF4-FFF2-40B4-BE49-F238E27FC236}">
                <a16:creationId xmlns:a16="http://schemas.microsoft.com/office/drawing/2014/main" id="{3A43B6D1-C682-4FF8-839F-30DBFFE7D28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35864" y="5200055"/>
            <a:ext cx="998537" cy="74612"/>
            <a:chOff x="44686" y="4895895"/>
            <a:chExt cx="998922" cy="73737"/>
          </a:xfrm>
        </p:grpSpPr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BEDC9FEF-6ED7-48F6-9F5B-20877E93EBE0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E8FD78D2-32FF-4C32-BDE5-A9EB5BD67F30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C282FDCE-76B1-4CCB-A4FD-A2A0A4D687A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B3D68476-988F-4DC4-A315-4FAFD9DF1FBE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5" name="组合 53">
            <a:extLst>
              <a:ext uri="{FF2B5EF4-FFF2-40B4-BE49-F238E27FC236}">
                <a16:creationId xmlns:a16="http://schemas.microsoft.com/office/drawing/2014/main" id="{1C9ED66B-2BF9-4FEB-BBC2-A1A53A16227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88389" y="5200055"/>
            <a:ext cx="998537" cy="74612"/>
            <a:chOff x="44686" y="4895895"/>
            <a:chExt cx="998922" cy="73737"/>
          </a:xfrm>
        </p:grpSpPr>
        <p:sp>
          <p:nvSpPr>
            <p:cNvPr id="46" name="矩形 45">
              <a:extLst>
                <a:ext uri="{FF2B5EF4-FFF2-40B4-BE49-F238E27FC236}">
                  <a16:creationId xmlns:a16="http://schemas.microsoft.com/office/drawing/2014/main" id="{C73704C8-A436-4068-81CE-6D9948F37962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C2082108-0F89-440B-86BD-866D0522A1A8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FF02DD89-A58C-4767-AEAA-23ED1B66D1F9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3E0A013C-68BC-4F0E-B9D0-0E59BCF0E2C7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50" name="矩形 49">
            <a:extLst>
              <a:ext uri="{FF2B5EF4-FFF2-40B4-BE49-F238E27FC236}">
                <a16:creationId xmlns:a16="http://schemas.microsoft.com/office/drawing/2014/main" id="{A4E564B4-E9F7-49F5-8291-47F3C8DF63B1}"/>
              </a:ext>
            </a:extLst>
          </p:cNvPr>
          <p:cNvSpPr/>
          <p:nvPr userDrawn="1"/>
        </p:nvSpPr>
        <p:spPr>
          <a:xfrm>
            <a:off x="9840914" y="5203231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FF8F1C53-3506-49A3-8EDD-D8D3A811FF91}"/>
              </a:ext>
            </a:extLst>
          </p:cNvPr>
          <p:cNvSpPr/>
          <p:nvPr userDrawn="1"/>
        </p:nvSpPr>
        <p:spPr>
          <a:xfrm>
            <a:off x="10118726" y="5201643"/>
            <a:ext cx="144463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200754B3-F9F2-45FB-A75E-39C9C8DD2352}"/>
              </a:ext>
            </a:extLst>
          </p:cNvPr>
          <p:cNvSpPr/>
          <p:nvPr userDrawn="1"/>
        </p:nvSpPr>
        <p:spPr>
          <a:xfrm>
            <a:off x="10407651" y="5201643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53" name="组合 107">
            <a:extLst>
              <a:ext uri="{FF2B5EF4-FFF2-40B4-BE49-F238E27FC236}">
                <a16:creationId xmlns:a16="http://schemas.microsoft.com/office/drawing/2014/main" id="{1FF6EB17-A8F3-4DB3-9F33-488EA43B334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55750" y="6279556"/>
            <a:ext cx="998538" cy="73025"/>
            <a:chOff x="44686" y="4895895"/>
            <a:chExt cx="998922" cy="7373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D04E17D3-3BCF-4446-B360-2305A762E1E2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16CEE73F-31AF-4ED3-B9B3-8373B08C7995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C104F82F-5422-4332-BF0A-2585983F2A26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EF861178-4D12-469C-887B-5B8A5E46679D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8" name="组合 108">
            <a:extLst>
              <a:ext uri="{FF2B5EF4-FFF2-40B4-BE49-F238E27FC236}">
                <a16:creationId xmlns:a16="http://schemas.microsoft.com/office/drawing/2014/main" id="{B7DA1FD9-BF79-491A-8C30-1C901FF4E0A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74950" y="6282731"/>
            <a:ext cx="998538" cy="73025"/>
            <a:chOff x="44686" y="4895895"/>
            <a:chExt cx="998922" cy="73737"/>
          </a:xfrm>
        </p:grpSpPr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261457C5-0A76-4EE8-8472-E0A7297AC0B4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id="{85BE0B51-C961-4752-A8CD-9A901976DC62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CC52688F-440F-41E2-A40B-BD4A40CC357B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CABCCCFF-0231-493B-A6BA-690353E4A74D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3" name="组合 109">
            <a:extLst>
              <a:ext uri="{FF2B5EF4-FFF2-40B4-BE49-F238E27FC236}">
                <a16:creationId xmlns:a16="http://schemas.microsoft.com/office/drawing/2014/main" id="{2342D940-C200-4980-81B4-7C3EF518858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994151" y="6282731"/>
            <a:ext cx="1000125" cy="73025"/>
            <a:chOff x="44686" y="4895895"/>
            <a:chExt cx="998922" cy="73737"/>
          </a:xfrm>
        </p:grpSpPr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778CA435-4E8B-45E2-8D4C-BBAC93B55795}"/>
                </a:ext>
              </a:extLst>
            </p:cNvPr>
            <p:cNvSpPr/>
            <p:nvPr/>
          </p:nvSpPr>
          <p:spPr>
            <a:xfrm>
              <a:off x="44686" y="4897497"/>
              <a:ext cx="14428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339B357F-D3F6-447C-9F10-A4B63628DD50}"/>
                </a:ext>
              </a:extLst>
            </p:cNvPr>
            <p:cNvSpPr/>
            <p:nvPr/>
          </p:nvSpPr>
          <p:spPr>
            <a:xfrm>
              <a:off x="323750" y="4895895"/>
              <a:ext cx="14428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D135B140-4F27-46C8-8993-C84C720A8F8D}"/>
                </a:ext>
              </a:extLst>
            </p:cNvPr>
            <p:cNvSpPr/>
            <p:nvPr/>
          </p:nvSpPr>
          <p:spPr>
            <a:xfrm>
              <a:off x="612327" y="4895895"/>
              <a:ext cx="142703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613C352F-1C0B-4747-BF61-B4A74C3E40A0}"/>
                </a:ext>
              </a:extLst>
            </p:cNvPr>
            <p:cNvSpPr/>
            <p:nvPr/>
          </p:nvSpPr>
          <p:spPr>
            <a:xfrm>
              <a:off x="899320" y="4897497"/>
              <a:ext cx="14428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8" name="组合 110">
            <a:extLst>
              <a:ext uri="{FF2B5EF4-FFF2-40B4-BE49-F238E27FC236}">
                <a16:creationId xmlns:a16="http://schemas.microsoft.com/office/drawing/2014/main" id="{CD863FBB-BABD-4DEC-B6F4-218A9B7DE2E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19689" y="6282731"/>
            <a:ext cx="998537" cy="73025"/>
            <a:chOff x="44686" y="4895895"/>
            <a:chExt cx="998922" cy="73737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399937E7-9574-42C6-A6A3-7B29F88B39DA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0" name="矩形 69">
              <a:extLst>
                <a:ext uri="{FF2B5EF4-FFF2-40B4-BE49-F238E27FC236}">
                  <a16:creationId xmlns:a16="http://schemas.microsoft.com/office/drawing/2014/main" id="{366D47E4-ED2E-427E-87E6-3BD48B9CD499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矩形 70">
              <a:extLst>
                <a:ext uri="{FF2B5EF4-FFF2-40B4-BE49-F238E27FC236}">
                  <a16:creationId xmlns:a16="http://schemas.microsoft.com/office/drawing/2014/main" id="{26888E89-738B-46C2-A8F5-4BEFD86F9331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F8DE972B-026B-4F79-8E1A-C10E2C474AD8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3" name="组合 111">
            <a:extLst>
              <a:ext uri="{FF2B5EF4-FFF2-40B4-BE49-F238E27FC236}">
                <a16:creationId xmlns:a16="http://schemas.microsoft.com/office/drawing/2014/main" id="{163DBA75-4A35-49D8-A81F-0F2ACFE9687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299200" y="6282731"/>
            <a:ext cx="998538" cy="73025"/>
            <a:chOff x="44686" y="4895895"/>
            <a:chExt cx="998922" cy="73737"/>
          </a:xfrm>
        </p:grpSpPr>
        <p:sp>
          <p:nvSpPr>
            <p:cNvPr id="74" name="矩形 73">
              <a:extLst>
                <a:ext uri="{FF2B5EF4-FFF2-40B4-BE49-F238E27FC236}">
                  <a16:creationId xmlns:a16="http://schemas.microsoft.com/office/drawing/2014/main" id="{65B07949-B163-4292-ADF2-5F551685C944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id="{4C0611D0-717F-4636-B80F-774F70EAC004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id="{E20C8225-36CA-40DC-AE66-C727EA69CD4B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7" name="矩形 76">
              <a:extLst>
                <a:ext uri="{FF2B5EF4-FFF2-40B4-BE49-F238E27FC236}">
                  <a16:creationId xmlns:a16="http://schemas.microsoft.com/office/drawing/2014/main" id="{01CA82FA-30ED-47B0-B825-0DAAD2CA4342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8" name="组合 112">
            <a:extLst>
              <a:ext uri="{FF2B5EF4-FFF2-40B4-BE49-F238E27FC236}">
                <a16:creationId xmlns:a16="http://schemas.microsoft.com/office/drawing/2014/main" id="{96E0EE0B-FBFF-4CA3-B2E4-8DFA03AECBB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23164" y="6282731"/>
            <a:ext cx="998537" cy="73025"/>
            <a:chOff x="44686" y="4895895"/>
            <a:chExt cx="998922" cy="73737"/>
          </a:xfrm>
        </p:grpSpPr>
        <p:sp>
          <p:nvSpPr>
            <p:cNvPr id="79" name="矩形 78">
              <a:extLst>
                <a:ext uri="{FF2B5EF4-FFF2-40B4-BE49-F238E27FC236}">
                  <a16:creationId xmlns:a16="http://schemas.microsoft.com/office/drawing/2014/main" id="{72275D70-599F-4430-B39F-78E7C13BAB06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id="{B5A67876-675D-4181-90F4-C6702680FD6C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1" name="矩形 80">
              <a:extLst>
                <a:ext uri="{FF2B5EF4-FFF2-40B4-BE49-F238E27FC236}">
                  <a16:creationId xmlns:a16="http://schemas.microsoft.com/office/drawing/2014/main" id="{3A72A7A3-7E78-47B4-9FFF-F7E463C31166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509A82EB-ED80-4FF7-AA5B-E42C787BF5F5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3" name="组合 113">
            <a:extLst>
              <a:ext uri="{FF2B5EF4-FFF2-40B4-BE49-F238E27FC236}">
                <a16:creationId xmlns:a16="http://schemas.microsoft.com/office/drawing/2014/main" id="{19DBFD30-641D-4D29-8F30-BCE98C2F3A1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75689" y="6282731"/>
            <a:ext cx="998537" cy="73025"/>
            <a:chOff x="44686" y="4895895"/>
            <a:chExt cx="998922" cy="73737"/>
          </a:xfrm>
        </p:grpSpPr>
        <p:sp>
          <p:nvSpPr>
            <p:cNvPr id="84" name="矩形 83">
              <a:extLst>
                <a:ext uri="{FF2B5EF4-FFF2-40B4-BE49-F238E27FC236}">
                  <a16:creationId xmlns:a16="http://schemas.microsoft.com/office/drawing/2014/main" id="{D3C717F1-E28B-42CA-813F-D84102628BA7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36CF7517-D1D5-444B-8F40-AACEF85BDDA5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02D0087F-A05B-4EC0-8421-BB0D027A1786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A096BFC4-A9C2-4D8A-A62F-6ECB06A8E42D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8" name="矩形 87">
            <a:extLst>
              <a:ext uri="{FF2B5EF4-FFF2-40B4-BE49-F238E27FC236}">
                <a16:creationId xmlns:a16="http://schemas.microsoft.com/office/drawing/2014/main" id="{F1F95FDD-596A-48EE-BE59-69200591EBE0}"/>
              </a:ext>
            </a:extLst>
          </p:cNvPr>
          <p:cNvSpPr/>
          <p:nvPr userDrawn="1"/>
        </p:nvSpPr>
        <p:spPr>
          <a:xfrm>
            <a:off x="9826626" y="6285906"/>
            <a:ext cx="144463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262BE82D-E28C-4661-9EAF-ADC462448CF9}"/>
              </a:ext>
            </a:extLst>
          </p:cNvPr>
          <p:cNvSpPr/>
          <p:nvPr userDrawn="1"/>
        </p:nvSpPr>
        <p:spPr>
          <a:xfrm>
            <a:off x="10106026" y="6284317"/>
            <a:ext cx="144463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856724A0-E5E8-4A53-8392-C5AFC48C848A}"/>
              </a:ext>
            </a:extLst>
          </p:cNvPr>
          <p:cNvSpPr/>
          <p:nvPr userDrawn="1"/>
        </p:nvSpPr>
        <p:spPr>
          <a:xfrm>
            <a:off x="10394951" y="6284317"/>
            <a:ext cx="142875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1" name="TextBox 175">
            <a:extLst>
              <a:ext uri="{FF2B5EF4-FFF2-40B4-BE49-F238E27FC236}">
                <a16:creationId xmlns:a16="http://schemas.microsoft.com/office/drawing/2014/main" id="{02CBF9AA-4188-4AED-83F1-161C6341E5A5}"/>
              </a:ext>
            </a:extLst>
          </p:cNvPr>
          <p:cNvSpPr txBox="1"/>
          <p:nvPr userDrawn="1"/>
        </p:nvSpPr>
        <p:spPr>
          <a:xfrm>
            <a:off x="2080150" y="5492879"/>
            <a:ext cx="344196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课件高效制作</a:t>
            </a:r>
          </a:p>
        </p:txBody>
      </p:sp>
      <p:sp>
        <p:nvSpPr>
          <p:cNvPr id="92" name="TextBox 176">
            <a:extLst>
              <a:ext uri="{FF2B5EF4-FFF2-40B4-BE49-F238E27FC236}">
                <a16:creationId xmlns:a16="http://schemas.microsoft.com/office/drawing/2014/main" id="{D7AF2693-F16A-4F04-B335-68BE379FF55E}"/>
              </a:ext>
            </a:extLst>
          </p:cNvPr>
          <p:cNvSpPr txBox="1"/>
          <p:nvPr userDrawn="1"/>
        </p:nvSpPr>
        <p:spPr>
          <a:xfrm>
            <a:off x="5673902" y="5775628"/>
            <a:ext cx="214674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400" b="1" spc="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在线学习资源和帮助</a:t>
            </a:r>
          </a:p>
        </p:txBody>
      </p:sp>
      <p:grpSp>
        <p:nvGrpSpPr>
          <p:cNvPr id="93" name="组合 92">
            <a:extLst>
              <a:ext uri="{FF2B5EF4-FFF2-40B4-BE49-F238E27FC236}">
                <a16:creationId xmlns:a16="http://schemas.microsoft.com/office/drawing/2014/main" id="{4D253128-592C-4BA1-BC2B-C39E96FE36C2}"/>
              </a:ext>
            </a:extLst>
          </p:cNvPr>
          <p:cNvGrpSpPr/>
          <p:nvPr userDrawn="1"/>
        </p:nvGrpSpPr>
        <p:grpSpPr>
          <a:xfrm>
            <a:off x="84932" y="5202755"/>
            <a:ext cx="1258540" cy="75875"/>
            <a:chOff x="84932" y="5202755"/>
            <a:chExt cx="1258540" cy="75875"/>
          </a:xfrm>
        </p:grpSpPr>
        <p:grpSp>
          <p:nvGrpSpPr>
            <p:cNvPr id="94" name="组合 27">
              <a:extLst>
                <a:ext uri="{FF2B5EF4-FFF2-40B4-BE49-F238E27FC236}">
                  <a16:creationId xmlns:a16="http://schemas.microsoft.com/office/drawing/2014/main" id="{D84CF045-6A88-4A06-B40A-9B3C716E72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96" name="矩形 95">
                <a:extLst>
                  <a:ext uri="{FF2B5EF4-FFF2-40B4-BE49-F238E27FC236}">
                    <a16:creationId xmlns:a16="http://schemas.microsoft.com/office/drawing/2014/main" id="{1132A7FA-18D3-46B7-98F6-BC4438B02F08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id="{AA80D1F7-20C0-4412-83CA-B0F99FA143D5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矩形 97">
                <a:extLst>
                  <a:ext uri="{FF2B5EF4-FFF2-40B4-BE49-F238E27FC236}">
                    <a16:creationId xmlns:a16="http://schemas.microsoft.com/office/drawing/2014/main" id="{466F0CF7-3580-412D-A234-AF5218494557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id="{CB865D56-B65E-42A6-916E-99625BAF4C5F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95" name="矩形 94">
              <a:extLst>
                <a:ext uri="{FF2B5EF4-FFF2-40B4-BE49-F238E27FC236}">
                  <a16:creationId xmlns:a16="http://schemas.microsoft.com/office/drawing/2014/main" id="{51E5C026-0829-460B-8C61-E78F152B17B9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2A27E850-D9A3-4EB2-8B38-434270C115A3}"/>
              </a:ext>
            </a:extLst>
          </p:cNvPr>
          <p:cNvGrpSpPr/>
          <p:nvPr userDrawn="1"/>
        </p:nvGrpSpPr>
        <p:grpSpPr>
          <a:xfrm>
            <a:off x="105743" y="6285906"/>
            <a:ext cx="1258540" cy="75875"/>
            <a:chOff x="84932" y="5202755"/>
            <a:chExt cx="1258540" cy="75875"/>
          </a:xfrm>
        </p:grpSpPr>
        <p:grpSp>
          <p:nvGrpSpPr>
            <p:cNvPr id="101" name="组合 27">
              <a:extLst>
                <a:ext uri="{FF2B5EF4-FFF2-40B4-BE49-F238E27FC236}">
                  <a16:creationId xmlns:a16="http://schemas.microsoft.com/office/drawing/2014/main" id="{E7387680-7C84-48DD-8240-1595B284EA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103" name="矩形 102">
                <a:extLst>
                  <a:ext uri="{FF2B5EF4-FFF2-40B4-BE49-F238E27FC236}">
                    <a16:creationId xmlns:a16="http://schemas.microsoft.com/office/drawing/2014/main" id="{D348E032-4CDE-4A3F-88F8-7FC7F3E6EA25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id="{ACC2BE5E-B4FC-443A-B219-7B4C8DE73978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5" name="矩形 104">
                <a:extLst>
                  <a:ext uri="{FF2B5EF4-FFF2-40B4-BE49-F238E27FC236}">
                    <a16:creationId xmlns:a16="http://schemas.microsoft.com/office/drawing/2014/main" id="{634F3A52-1FD2-4C16-A45C-F067EFD1E901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6" name="矩形 105">
                <a:extLst>
                  <a:ext uri="{FF2B5EF4-FFF2-40B4-BE49-F238E27FC236}">
                    <a16:creationId xmlns:a16="http://schemas.microsoft.com/office/drawing/2014/main" id="{8C1F544C-B9C7-42D6-801D-DB05A22579C0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2" name="矩形 101">
              <a:extLst>
                <a:ext uri="{FF2B5EF4-FFF2-40B4-BE49-F238E27FC236}">
                  <a16:creationId xmlns:a16="http://schemas.microsoft.com/office/drawing/2014/main" id="{4640E2E9-736E-4AB3-AB20-D48C462CBBE5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0" name="组合 53">
            <a:extLst>
              <a:ext uri="{FF2B5EF4-FFF2-40B4-BE49-F238E27FC236}">
                <a16:creationId xmlns:a16="http://schemas.microsoft.com/office/drawing/2014/main" id="{9061D199-9601-47DA-BD31-0F42A62E2890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88549" y="5199261"/>
            <a:ext cx="998537" cy="74612"/>
            <a:chOff x="44686" y="4895895"/>
            <a:chExt cx="998922" cy="73737"/>
          </a:xfrm>
        </p:grpSpPr>
        <p:sp>
          <p:nvSpPr>
            <p:cNvPr id="111" name="矩形 110">
              <a:extLst>
                <a:ext uri="{FF2B5EF4-FFF2-40B4-BE49-F238E27FC236}">
                  <a16:creationId xmlns:a16="http://schemas.microsoft.com/office/drawing/2014/main" id="{A18A166B-9AC4-4017-9937-D6211AF8E096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2" name="矩形 111">
              <a:extLst>
                <a:ext uri="{FF2B5EF4-FFF2-40B4-BE49-F238E27FC236}">
                  <a16:creationId xmlns:a16="http://schemas.microsoft.com/office/drawing/2014/main" id="{F2252449-6204-4F3E-88D3-0EE9AEA0A26F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矩形 112">
              <a:extLst>
                <a:ext uri="{FF2B5EF4-FFF2-40B4-BE49-F238E27FC236}">
                  <a16:creationId xmlns:a16="http://schemas.microsoft.com/office/drawing/2014/main" id="{5F673F37-527E-42D7-9E0F-009293AA6F45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4" name="矩形 113">
              <a:extLst>
                <a:ext uri="{FF2B5EF4-FFF2-40B4-BE49-F238E27FC236}">
                  <a16:creationId xmlns:a16="http://schemas.microsoft.com/office/drawing/2014/main" id="{7CD682C6-1366-4EA2-8929-90643A601C8E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5" name="组合 53">
            <a:extLst>
              <a:ext uri="{FF2B5EF4-FFF2-40B4-BE49-F238E27FC236}">
                <a16:creationId xmlns:a16="http://schemas.microsoft.com/office/drawing/2014/main" id="{07B387C6-A019-453D-BA36-F79349AFCCE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29455" y="6276189"/>
            <a:ext cx="998537" cy="74612"/>
            <a:chOff x="44686" y="4895895"/>
            <a:chExt cx="998922" cy="73737"/>
          </a:xfrm>
        </p:grpSpPr>
        <p:sp>
          <p:nvSpPr>
            <p:cNvPr id="116" name="矩形 115">
              <a:extLst>
                <a:ext uri="{FF2B5EF4-FFF2-40B4-BE49-F238E27FC236}">
                  <a16:creationId xmlns:a16="http://schemas.microsoft.com/office/drawing/2014/main" id="{9045762A-AE38-4400-AFEE-CDB30E71C7F3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7" name="矩形 116">
              <a:extLst>
                <a:ext uri="{FF2B5EF4-FFF2-40B4-BE49-F238E27FC236}">
                  <a16:creationId xmlns:a16="http://schemas.microsoft.com/office/drawing/2014/main" id="{2C5728AC-2C43-491D-AB06-6EF56DDA900C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8" name="矩形 117">
              <a:extLst>
                <a:ext uri="{FF2B5EF4-FFF2-40B4-BE49-F238E27FC236}">
                  <a16:creationId xmlns:a16="http://schemas.microsoft.com/office/drawing/2014/main" id="{A0A41BCD-DAD9-415F-89CD-52D4E895CF2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984981F7-12BE-45B1-B1BE-DD977C697C05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0" name="组合 53">
            <a:extLst>
              <a:ext uri="{FF2B5EF4-FFF2-40B4-BE49-F238E27FC236}">
                <a16:creationId xmlns:a16="http://schemas.microsoft.com/office/drawing/2014/main" id="{0BF41994-8053-4357-B762-CC17190CF61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77663" y="5190186"/>
            <a:ext cx="998537" cy="74612"/>
            <a:chOff x="44686" y="4895895"/>
            <a:chExt cx="998922" cy="73737"/>
          </a:xfrm>
        </p:grpSpPr>
        <p:sp>
          <p:nvSpPr>
            <p:cNvPr id="121" name="矩形 120">
              <a:extLst>
                <a:ext uri="{FF2B5EF4-FFF2-40B4-BE49-F238E27FC236}">
                  <a16:creationId xmlns:a16="http://schemas.microsoft.com/office/drawing/2014/main" id="{FF36A2E6-1137-4EC2-B3CF-55355E18F8C8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C6CCA340-6AA8-45C1-A8DD-DE2C89606CD2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id="{5A9E02FA-3C7B-472C-B75E-B580B9C7436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4CFFD22C-30E9-4370-B6A3-4122485E7F97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5" name="组合 53">
            <a:extLst>
              <a:ext uri="{FF2B5EF4-FFF2-40B4-BE49-F238E27FC236}">
                <a16:creationId xmlns:a16="http://schemas.microsoft.com/office/drawing/2014/main" id="{28216F2A-A0CD-44D3-A0E7-823036508F4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28449" y="6266061"/>
            <a:ext cx="998537" cy="74612"/>
            <a:chOff x="44686" y="4895895"/>
            <a:chExt cx="998922" cy="73737"/>
          </a:xfrm>
        </p:grpSpPr>
        <p:sp>
          <p:nvSpPr>
            <p:cNvPr id="126" name="矩形 125">
              <a:extLst>
                <a:ext uri="{FF2B5EF4-FFF2-40B4-BE49-F238E27FC236}">
                  <a16:creationId xmlns:a16="http://schemas.microsoft.com/office/drawing/2014/main" id="{210C97CA-CB21-4EBF-9569-298B15A95118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6643D586-9CD4-4530-9AC5-D9B8ECCBEC29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id="{0F75B847-C737-4BEE-926C-A728000B89DE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1EF6053B-FBEF-4C8A-A64E-007A0D3736AC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pic>
        <p:nvPicPr>
          <p:cNvPr id="130" name="图片 129">
            <a:extLst>
              <a:ext uri="{FF2B5EF4-FFF2-40B4-BE49-F238E27FC236}">
                <a16:creationId xmlns:a16="http://schemas.microsoft.com/office/drawing/2014/main" id="{E692AB4D-3115-4DEF-993C-1C161D11B93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801" y="6549066"/>
            <a:ext cx="263989" cy="270000"/>
          </a:xfrm>
          <a:prstGeom prst="rect">
            <a:avLst/>
          </a:prstGeom>
        </p:spPr>
      </p:pic>
      <p:sp>
        <p:nvSpPr>
          <p:cNvPr id="131" name="TextBox 7">
            <a:extLst>
              <a:ext uri="{FF2B5EF4-FFF2-40B4-BE49-F238E27FC236}">
                <a16:creationId xmlns:a16="http://schemas.microsoft.com/office/drawing/2014/main" id="{A3BAA3F8-B41A-48B0-B569-C6BA6B8A0FC6}"/>
              </a:ext>
            </a:extLst>
          </p:cNvPr>
          <p:cNvSpPr txBox="1"/>
          <p:nvPr userDrawn="1"/>
        </p:nvSpPr>
        <p:spPr>
          <a:xfrm>
            <a:off x="4896985" y="6560955"/>
            <a:ext cx="27061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有教学问题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上教育技术论坛 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ETTHINK.COM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节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D9EAD334-EA5A-4447-A8C8-76FEA675BE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801" y="6549066"/>
            <a:ext cx="263989" cy="2700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BA985456-17A5-48BD-95C9-7EA6EF8D137E}"/>
              </a:ext>
            </a:extLst>
          </p:cNvPr>
          <p:cNvSpPr txBox="1"/>
          <p:nvPr userDrawn="1"/>
        </p:nvSpPr>
        <p:spPr>
          <a:xfrm>
            <a:off x="4896985" y="6560955"/>
            <a:ext cx="27061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有教学问题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上教育技术论坛 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ETTHINK.COM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3B3D964-FD6B-40AA-9755-36DBE300C314}"/>
              </a:ext>
            </a:extLst>
          </p:cNvPr>
          <p:cNvSpPr/>
          <p:nvPr userDrawn="1"/>
        </p:nvSpPr>
        <p:spPr>
          <a:xfrm>
            <a:off x="0" y="5157193"/>
            <a:ext cx="12192000" cy="12239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9" name="图片 2">
            <a:extLst>
              <a:ext uri="{FF2B5EF4-FFF2-40B4-BE49-F238E27FC236}">
                <a16:creationId xmlns:a16="http://schemas.microsoft.com/office/drawing/2014/main" id="{D511AFD4-FB23-4C7B-92CE-5A04CA3BEF1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7" t="17033" r="8046" b="31624"/>
          <a:stretch>
            <a:fillRect/>
          </a:stretch>
        </p:blipFill>
        <p:spPr bwMode="auto">
          <a:xfrm>
            <a:off x="2562" y="5331922"/>
            <a:ext cx="1942653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F0A94B67-ADA2-46AF-A9E4-519EBE77DAD3}"/>
              </a:ext>
            </a:extLst>
          </p:cNvPr>
          <p:cNvSpPr/>
          <p:nvPr userDrawn="1"/>
        </p:nvSpPr>
        <p:spPr>
          <a:xfrm>
            <a:off x="1988257" y="5341342"/>
            <a:ext cx="10201171" cy="884238"/>
          </a:xfrm>
          <a:prstGeom prst="rect">
            <a:avLst/>
          </a:prstGeom>
          <a:solidFill>
            <a:srgbClr val="0070C0"/>
          </a:solidFill>
          <a:ln w="38100" cap="sq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2653B2C5-CA60-4B1D-8B48-A162D162D6FB}"/>
              </a:ext>
            </a:extLst>
          </p:cNvPr>
          <p:cNvCxnSpPr>
            <a:cxnSpLocks/>
          </p:cNvCxnSpPr>
          <p:nvPr userDrawn="1"/>
        </p:nvCxnSpPr>
        <p:spPr>
          <a:xfrm flipV="1">
            <a:off x="3300414" y="5331922"/>
            <a:ext cx="8889014" cy="62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F33B0274-D7D7-44FD-AE6C-F443D857AC99}"/>
              </a:ext>
            </a:extLst>
          </p:cNvPr>
          <p:cNvCxnSpPr>
            <a:cxnSpLocks/>
          </p:cNvCxnSpPr>
          <p:nvPr userDrawn="1"/>
        </p:nvCxnSpPr>
        <p:spPr>
          <a:xfrm>
            <a:off x="3300414" y="6225580"/>
            <a:ext cx="889158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5D0CAC66-4E0D-4F9F-9053-2EBB4A8E14A3}"/>
              </a:ext>
            </a:extLst>
          </p:cNvPr>
          <p:cNvCxnSpPr>
            <a:cxnSpLocks/>
          </p:cNvCxnSpPr>
          <p:nvPr userDrawn="1"/>
        </p:nvCxnSpPr>
        <p:spPr>
          <a:xfrm>
            <a:off x="0" y="5341342"/>
            <a:ext cx="334486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5C61F5BE-52A8-42CD-A568-54643EF6E324}"/>
              </a:ext>
            </a:extLst>
          </p:cNvPr>
          <p:cNvCxnSpPr>
            <a:cxnSpLocks/>
          </p:cNvCxnSpPr>
          <p:nvPr userDrawn="1"/>
        </p:nvCxnSpPr>
        <p:spPr>
          <a:xfrm>
            <a:off x="0" y="6225580"/>
            <a:ext cx="3330575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5F32D93E-552A-4F1E-85F9-0F7471EB76EE}"/>
              </a:ext>
            </a:extLst>
          </p:cNvPr>
          <p:cNvCxnSpPr/>
          <p:nvPr userDrawn="1"/>
        </p:nvCxnSpPr>
        <p:spPr>
          <a:xfrm>
            <a:off x="1966736" y="5341342"/>
            <a:ext cx="0" cy="88741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27">
            <a:extLst>
              <a:ext uri="{FF2B5EF4-FFF2-40B4-BE49-F238E27FC236}">
                <a16:creationId xmlns:a16="http://schemas.microsoft.com/office/drawing/2014/main" id="{00B16743-761F-4B7C-8357-3FBBFFF1C27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59496" y="5196880"/>
            <a:ext cx="998538" cy="74612"/>
            <a:chOff x="44686" y="4895895"/>
            <a:chExt cx="998922" cy="73737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3CBCDCE-3905-4928-AB9D-44E9D5D870E3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994777CB-5718-4356-BDA3-E61D1C54DBA1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926D368C-E730-4B2A-AEE6-51D317719604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D14B1A7B-214D-4CE8-8CEB-CFAD0748CF4D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1" name="组合 28">
            <a:extLst>
              <a:ext uri="{FF2B5EF4-FFF2-40B4-BE49-F238E27FC236}">
                <a16:creationId xmlns:a16="http://schemas.microsoft.com/office/drawing/2014/main" id="{B0748A4B-602D-4974-85B9-C92DA9A6362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87650" y="5200055"/>
            <a:ext cx="998538" cy="74612"/>
            <a:chOff x="44686" y="4895895"/>
            <a:chExt cx="998922" cy="7373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A862A6BC-8296-498E-8BBF-9C46AFD676E9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4B154CAA-EEBD-467C-AE2C-8AD37DEA70DF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A63DA006-D48F-4006-9151-0450B563558A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5E6DBE66-5FD3-4D23-B9A1-41980228B9FF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6" name="组合 33">
            <a:extLst>
              <a:ext uri="{FF2B5EF4-FFF2-40B4-BE49-F238E27FC236}">
                <a16:creationId xmlns:a16="http://schemas.microsoft.com/office/drawing/2014/main" id="{2D8B9C82-3B90-45D1-93D5-B143458BEA4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8439" y="5200055"/>
            <a:ext cx="998537" cy="74612"/>
            <a:chOff x="44686" y="4895895"/>
            <a:chExt cx="998922" cy="73737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E887093D-0346-4730-AD1D-E6224BF6403F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460996E6-6847-4176-8D85-B76A0EBE759B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A0D7C4A8-9D8A-4238-9197-98DD2983EB6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70BB6D39-67DB-4921-B0CB-63DD90A25BDF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1" name="组合 38">
            <a:extLst>
              <a:ext uri="{FF2B5EF4-FFF2-40B4-BE49-F238E27FC236}">
                <a16:creationId xmlns:a16="http://schemas.microsoft.com/office/drawing/2014/main" id="{54AE0D3F-3EC7-46E5-8AA0-3F43B9C503F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32389" y="5200055"/>
            <a:ext cx="998537" cy="74612"/>
            <a:chOff x="44686" y="4895895"/>
            <a:chExt cx="998922" cy="73737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3CF4834F-A311-4B68-B061-C64DCCBD4387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0E748122-14D3-4D75-BDC4-AA190E69ACF9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44FD16D7-1B93-415F-BAFB-402BFA969D8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8A56F6D0-AE3F-4548-91B0-741B7ECEBF54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6" name="组合 43">
            <a:extLst>
              <a:ext uri="{FF2B5EF4-FFF2-40B4-BE49-F238E27FC236}">
                <a16:creationId xmlns:a16="http://schemas.microsoft.com/office/drawing/2014/main" id="{8B0FFB9D-CF54-483B-B9A1-8D12C466DAE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311900" y="5200055"/>
            <a:ext cx="998538" cy="74612"/>
            <a:chOff x="44686" y="4895895"/>
            <a:chExt cx="998922" cy="73737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7095F25B-153E-41D8-88FE-6521E0B082D1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1F6871F7-D086-453C-9E2C-5D18DCED223A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81D6A858-7883-4F9F-98FB-F70C60081607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A86AEE91-DF8B-4682-A196-60F450AF1D5D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48">
            <a:extLst>
              <a:ext uri="{FF2B5EF4-FFF2-40B4-BE49-F238E27FC236}">
                <a16:creationId xmlns:a16="http://schemas.microsoft.com/office/drawing/2014/main" id="{B916F002-F9FE-4C64-9624-F2C5FED8ECE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35864" y="5200055"/>
            <a:ext cx="998537" cy="74612"/>
            <a:chOff x="44686" y="4895895"/>
            <a:chExt cx="998922" cy="73737"/>
          </a:xfrm>
        </p:grpSpPr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B4CEFB0C-668D-4A9F-B4C4-8643397AFA62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03B19B1B-8967-4063-8562-C65D5B7EAA5C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F4D0618C-524A-40C6-822C-53D881E926EA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42B5FFD2-5361-4EC1-B653-0D28C32722FC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6" name="组合 53">
            <a:extLst>
              <a:ext uri="{FF2B5EF4-FFF2-40B4-BE49-F238E27FC236}">
                <a16:creationId xmlns:a16="http://schemas.microsoft.com/office/drawing/2014/main" id="{383F2013-4B68-45D1-9422-784430BB298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88389" y="5200055"/>
            <a:ext cx="998537" cy="74612"/>
            <a:chOff x="44686" y="4895895"/>
            <a:chExt cx="998922" cy="73737"/>
          </a:xfrm>
        </p:grpSpPr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46E33089-47E5-48CC-A1D6-49C027978296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3ED42BF7-1AA5-4C98-8C74-C4FE894C1FA6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C56CB295-7A6F-4912-8C68-98670CB8B10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56CD89AB-42B5-4A04-9111-77C7EA62B321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51" name="矩形 50">
            <a:extLst>
              <a:ext uri="{FF2B5EF4-FFF2-40B4-BE49-F238E27FC236}">
                <a16:creationId xmlns:a16="http://schemas.microsoft.com/office/drawing/2014/main" id="{C34CAA84-3841-4DBC-AF2F-1DB431668EC3}"/>
              </a:ext>
            </a:extLst>
          </p:cNvPr>
          <p:cNvSpPr/>
          <p:nvPr userDrawn="1"/>
        </p:nvSpPr>
        <p:spPr>
          <a:xfrm>
            <a:off x="9840914" y="5203231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9441234-0CD7-4274-9E5C-89707B4EC4B8}"/>
              </a:ext>
            </a:extLst>
          </p:cNvPr>
          <p:cNvSpPr/>
          <p:nvPr userDrawn="1"/>
        </p:nvSpPr>
        <p:spPr>
          <a:xfrm>
            <a:off x="10118726" y="5201643"/>
            <a:ext cx="144463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8EB50E13-9A54-4B5A-B0D7-825057CFF23F}"/>
              </a:ext>
            </a:extLst>
          </p:cNvPr>
          <p:cNvSpPr/>
          <p:nvPr userDrawn="1"/>
        </p:nvSpPr>
        <p:spPr>
          <a:xfrm>
            <a:off x="10407651" y="5201643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54" name="组合 107">
            <a:extLst>
              <a:ext uri="{FF2B5EF4-FFF2-40B4-BE49-F238E27FC236}">
                <a16:creationId xmlns:a16="http://schemas.microsoft.com/office/drawing/2014/main" id="{FB113BE2-D139-41E7-B8F0-C4A42D2AA65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55750" y="6279556"/>
            <a:ext cx="998538" cy="73025"/>
            <a:chOff x="44686" y="4895895"/>
            <a:chExt cx="998922" cy="73737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69E5ECB0-9D9A-4F5B-9E40-BCF1869A86B0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17ECD187-E0FF-487F-B2B4-577637BC5217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0023D551-4DE3-4B61-88BC-AEDD1FFB1A24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3688721D-4C87-4792-9F7B-A28383AF75C1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9" name="组合 108">
            <a:extLst>
              <a:ext uri="{FF2B5EF4-FFF2-40B4-BE49-F238E27FC236}">
                <a16:creationId xmlns:a16="http://schemas.microsoft.com/office/drawing/2014/main" id="{7C66FB25-16ED-4146-85DE-C28F66364A1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74950" y="6282731"/>
            <a:ext cx="998538" cy="73025"/>
            <a:chOff x="44686" y="4895895"/>
            <a:chExt cx="998922" cy="73737"/>
          </a:xfrm>
        </p:grpSpPr>
        <p:sp>
          <p:nvSpPr>
            <p:cNvPr id="60" name="矩形 59">
              <a:extLst>
                <a:ext uri="{FF2B5EF4-FFF2-40B4-BE49-F238E27FC236}">
                  <a16:creationId xmlns:a16="http://schemas.microsoft.com/office/drawing/2014/main" id="{33583154-DD2C-4FFD-B450-2661C4234ED7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E6ADEF9F-1FA6-4425-BDA8-C3F051F8A034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658DDB9A-482A-42C0-B4CC-7B8F65998626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B65C5413-31D5-4733-8A3D-394AF72CD08B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4" name="组合 109">
            <a:extLst>
              <a:ext uri="{FF2B5EF4-FFF2-40B4-BE49-F238E27FC236}">
                <a16:creationId xmlns:a16="http://schemas.microsoft.com/office/drawing/2014/main" id="{078A5F03-C586-4FBE-9E08-A32A0662B4D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994151" y="6282731"/>
            <a:ext cx="1000125" cy="73025"/>
            <a:chOff x="44686" y="4895895"/>
            <a:chExt cx="998922" cy="73737"/>
          </a:xfrm>
        </p:grpSpPr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7ABE0118-B4D7-42A2-BF23-DA45A2F19AFF}"/>
                </a:ext>
              </a:extLst>
            </p:cNvPr>
            <p:cNvSpPr/>
            <p:nvPr/>
          </p:nvSpPr>
          <p:spPr>
            <a:xfrm>
              <a:off x="44686" y="4897497"/>
              <a:ext cx="14428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E23C4320-FD56-4108-BD8F-0EC2CF269FF5}"/>
                </a:ext>
              </a:extLst>
            </p:cNvPr>
            <p:cNvSpPr/>
            <p:nvPr/>
          </p:nvSpPr>
          <p:spPr>
            <a:xfrm>
              <a:off x="323750" y="4895895"/>
              <a:ext cx="14428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DF80BDA1-72B5-4D25-AD2A-25E22CF47489}"/>
                </a:ext>
              </a:extLst>
            </p:cNvPr>
            <p:cNvSpPr/>
            <p:nvPr/>
          </p:nvSpPr>
          <p:spPr>
            <a:xfrm>
              <a:off x="612327" y="4895895"/>
              <a:ext cx="142703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id="{3BA67DFE-7388-4A3E-A09B-9DFCD823DA88}"/>
                </a:ext>
              </a:extLst>
            </p:cNvPr>
            <p:cNvSpPr/>
            <p:nvPr/>
          </p:nvSpPr>
          <p:spPr>
            <a:xfrm>
              <a:off x="899320" y="4897497"/>
              <a:ext cx="14428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9" name="组合 110">
            <a:extLst>
              <a:ext uri="{FF2B5EF4-FFF2-40B4-BE49-F238E27FC236}">
                <a16:creationId xmlns:a16="http://schemas.microsoft.com/office/drawing/2014/main" id="{BA4493D8-8812-47A8-A3A1-C7D3E325D93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19689" y="6282731"/>
            <a:ext cx="998537" cy="73025"/>
            <a:chOff x="44686" y="4895895"/>
            <a:chExt cx="998922" cy="73737"/>
          </a:xfrm>
        </p:grpSpPr>
        <p:sp>
          <p:nvSpPr>
            <p:cNvPr id="70" name="矩形 69">
              <a:extLst>
                <a:ext uri="{FF2B5EF4-FFF2-40B4-BE49-F238E27FC236}">
                  <a16:creationId xmlns:a16="http://schemas.microsoft.com/office/drawing/2014/main" id="{C4E0FBB8-9A31-425F-8B5D-5AA80BCA5F28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矩形 70">
              <a:extLst>
                <a:ext uri="{FF2B5EF4-FFF2-40B4-BE49-F238E27FC236}">
                  <a16:creationId xmlns:a16="http://schemas.microsoft.com/office/drawing/2014/main" id="{F6CB5F28-639E-419C-8B09-8412E1816308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9372EAC8-1FCC-4D83-83F9-95B3D0B4EECE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D3EA62F5-9DAF-4C8D-B9C3-6C1846C685CB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4" name="组合 111">
            <a:extLst>
              <a:ext uri="{FF2B5EF4-FFF2-40B4-BE49-F238E27FC236}">
                <a16:creationId xmlns:a16="http://schemas.microsoft.com/office/drawing/2014/main" id="{B2594439-1507-46F9-9FA6-075B78B13B3F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299200" y="6282731"/>
            <a:ext cx="998538" cy="73025"/>
            <a:chOff x="44686" y="4895895"/>
            <a:chExt cx="998922" cy="73737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id="{7841BB3D-8B43-4D37-A3E9-4698A7C150E2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id="{32B5B7AE-6085-43A2-8B74-A5E631197790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7" name="矩形 76">
              <a:extLst>
                <a:ext uri="{FF2B5EF4-FFF2-40B4-BE49-F238E27FC236}">
                  <a16:creationId xmlns:a16="http://schemas.microsoft.com/office/drawing/2014/main" id="{8BB17D00-D089-4D3B-9945-97B1EBD4D305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8" name="矩形 77">
              <a:extLst>
                <a:ext uri="{FF2B5EF4-FFF2-40B4-BE49-F238E27FC236}">
                  <a16:creationId xmlns:a16="http://schemas.microsoft.com/office/drawing/2014/main" id="{CA2DEFE2-1CBD-4FB2-8327-FA7A9956A85C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9" name="组合 112">
            <a:extLst>
              <a:ext uri="{FF2B5EF4-FFF2-40B4-BE49-F238E27FC236}">
                <a16:creationId xmlns:a16="http://schemas.microsoft.com/office/drawing/2014/main" id="{D14CF582-D2D3-4F90-9C73-0E9E435013B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23164" y="6282731"/>
            <a:ext cx="998537" cy="73025"/>
            <a:chOff x="44686" y="4895895"/>
            <a:chExt cx="998922" cy="73737"/>
          </a:xfrm>
        </p:grpSpPr>
        <p:sp>
          <p:nvSpPr>
            <p:cNvPr id="80" name="矩形 79">
              <a:extLst>
                <a:ext uri="{FF2B5EF4-FFF2-40B4-BE49-F238E27FC236}">
                  <a16:creationId xmlns:a16="http://schemas.microsoft.com/office/drawing/2014/main" id="{790B4B25-C498-4B11-8DED-3061986D8170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1" name="矩形 80">
              <a:extLst>
                <a:ext uri="{FF2B5EF4-FFF2-40B4-BE49-F238E27FC236}">
                  <a16:creationId xmlns:a16="http://schemas.microsoft.com/office/drawing/2014/main" id="{500443D3-C5E1-4E51-8B37-24DE62D98C82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95A7DBAD-E3D0-4C76-B64C-04716057B250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3" name="矩形 82">
              <a:extLst>
                <a:ext uri="{FF2B5EF4-FFF2-40B4-BE49-F238E27FC236}">
                  <a16:creationId xmlns:a16="http://schemas.microsoft.com/office/drawing/2014/main" id="{F6B1AFFD-DE01-47A6-8290-F3071D191ECD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4" name="组合 113">
            <a:extLst>
              <a:ext uri="{FF2B5EF4-FFF2-40B4-BE49-F238E27FC236}">
                <a16:creationId xmlns:a16="http://schemas.microsoft.com/office/drawing/2014/main" id="{DFA705E3-5885-4E26-B02B-05DF1BCABC5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75689" y="6282731"/>
            <a:ext cx="998537" cy="73025"/>
            <a:chOff x="44686" y="4895895"/>
            <a:chExt cx="998922" cy="73737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9772AF84-4624-4D39-BE92-94B4482C3C95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76AE2875-9AC4-49D4-BF9A-ACEA41FB4DF3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E24FFD8D-CDCB-4423-BFAA-E1DB7AC76533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718ACE97-6310-46CD-B2B8-8E3663A1A053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9" name="矩形 88">
            <a:extLst>
              <a:ext uri="{FF2B5EF4-FFF2-40B4-BE49-F238E27FC236}">
                <a16:creationId xmlns:a16="http://schemas.microsoft.com/office/drawing/2014/main" id="{8D189F4F-A56A-4CC2-9E2C-F6B9573FA902}"/>
              </a:ext>
            </a:extLst>
          </p:cNvPr>
          <p:cNvSpPr/>
          <p:nvPr userDrawn="1"/>
        </p:nvSpPr>
        <p:spPr>
          <a:xfrm>
            <a:off x="9826626" y="6285906"/>
            <a:ext cx="144463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AABDFA73-3EBB-4DCD-BEB9-8441387FB3DB}"/>
              </a:ext>
            </a:extLst>
          </p:cNvPr>
          <p:cNvSpPr/>
          <p:nvPr userDrawn="1"/>
        </p:nvSpPr>
        <p:spPr>
          <a:xfrm>
            <a:off x="10106026" y="6284317"/>
            <a:ext cx="144463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id="{6F2A1906-C629-423F-AEB9-C0F8522C25F1}"/>
              </a:ext>
            </a:extLst>
          </p:cNvPr>
          <p:cNvSpPr/>
          <p:nvPr userDrawn="1"/>
        </p:nvSpPr>
        <p:spPr>
          <a:xfrm>
            <a:off x="10394951" y="6284317"/>
            <a:ext cx="142875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F36A71B6-ABE2-4CF4-B61A-6602A124F80B}"/>
              </a:ext>
            </a:extLst>
          </p:cNvPr>
          <p:cNvGrpSpPr/>
          <p:nvPr userDrawn="1"/>
        </p:nvGrpSpPr>
        <p:grpSpPr>
          <a:xfrm>
            <a:off x="47328" y="5202755"/>
            <a:ext cx="1258540" cy="75875"/>
            <a:chOff x="84932" y="5202755"/>
            <a:chExt cx="1258540" cy="75875"/>
          </a:xfrm>
        </p:grpSpPr>
        <p:grpSp>
          <p:nvGrpSpPr>
            <p:cNvPr id="95" name="组合 27">
              <a:extLst>
                <a:ext uri="{FF2B5EF4-FFF2-40B4-BE49-F238E27FC236}">
                  <a16:creationId xmlns:a16="http://schemas.microsoft.com/office/drawing/2014/main" id="{CA680BDF-5317-4786-BAF3-F8D2B10D3D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id="{A83248CC-2CF5-4A20-8FA0-0C5AE641E9A6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矩形 97">
                <a:extLst>
                  <a:ext uri="{FF2B5EF4-FFF2-40B4-BE49-F238E27FC236}">
                    <a16:creationId xmlns:a16="http://schemas.microsoft.com/office/drawing/2014/main" id="{484903EB-D6A3-4781-A435-E9DF1DA034E5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id="{D13AEFCB-084E-4B9C-AF0F-D4B882431C50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矩形 99">
                <a:extLst>
                  <a:ext uri="{FF2B5EF4-FFF2-40B4-BE49-F238E27FC236}">
                    <a16:creationId xmlns:a16="http://schemas.microsoft.com/office/drawing/2014/main" id="{555C2FB4-8F78-41F7-88C5-3F7E16CEC0CC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96" name="矩形 95">
              <a:extLst>
                <a:ext uri="{FF2B5EF4-FFF2-40B4-BE49-F238E27FC236}">
                  <a16:creationId xmlns:a16="http://schemas.microsoft.com/office/drawing/2014/main" id="{4A8476B2-C2A5-4593-BEF0-F1ABD85A8F0F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545FB73F-7DE8-4AA2-BF49-F32F3A444FC5}"/>
              </a:ext>
            </a:extLst>
          </p:cNvPr>
          <p:cNvGrpSpPr/>
          <p:nvPr userDrawn="1"/>
        </p:nvGrpSpPr>
        <p:grpSpPr>
          <a:xfrm>
            <a:off x="47328" y="6285906"/>
            <a:ext cx="1258540" cy="75875"/>
            <a:chOff x="84932" y="5202755"/>
            <a:chExt cx="1258540" cy="75875"/>
          </a:xfrm>
        </p:grpSpPr>
        <p:grpSp>
          <p:nvGrpSpPr>
            <p:cNvPr id="102" name="组合 27">
              <a:extLst>
                <a:ext uri="{FF2B5EF4-FFF2-40B4-BE49-F238E27FC236}">
                  <a16:creationId xmlns:a16="http://schemas.microsoft.com/office/drawing/2014/main" id="{967EBDC6-C6CB-422F-84A0-B9E55947BA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id="{2EF3FA02-412B-48BD-B1E2-00B2A541D5FF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5" name="矩形 104">
                <a:extLst>
                  <a:ext uri="{FF2B5EF4-FFF2-40B4-BE49-F238E27FC236}">
                    <a16:creationId xmlns:a16="http://schemas.microsoft.com/office/drawing/2014/main" id="{B95A194F-A225-421B-840B-E1906F4C4643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6" name="矩形 105">
                <a:extLst>
                  <a:ext uri="{FF2B5EF4-FFF2-40B4-BE49-F238E27FC236}">
                    <a16:creationId xmlns:a16="http://schemas.microsoft.com/office/drawing/2014/main" id="{10E9D396-0278-40C6-A7D5-1BA5C85C927C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:a16="http://schemas.microsoft.com/office/drawing/2014/main" id="{A721E129-2E97-4BDE-A898-2E75A8F8E2E7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3" name="矩形 102">
              <a:extLst>
                <a:ext uri="{FF2B5EF4-FFF2-40B4-BE49-F238E27FC236}">
                  <a16:creationId xmlns:a16="http://schemas.microsoft.com/office/drawing/2014/main" id="{BD315167-C3D3-4F42-BA0F-BE78A4D3DB89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8" name="组合 53">
            <a:extLst>
              <a:ext uri="{FF2B5EF4-FFF2-40B4-BE49-F238E27FC236}">
                <a16:creationId xmlns:a16="http://schemas.microsoft.com/office/drawing/2014/main" id="{CE7D7DB9-5D73-43BC-99A5-A4F6C34510F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88549" y="5199261"/>
            <a:ext cx="998537" cy="74612"/>
            <a:chOff x="44686" y="4895895"/>
            <a:chExt cx="998922" cy="73737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0F2F9085-6871-4DFD-AB6F-7F3D80035EA4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F7E57BE2-250A-4A57-8688-9FF90E47202D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1" name="矩形 110">
              <a:extLst>
                <a:ext uri="{FF2B5EF4-FFF2-40B4-BE49-F238E27FC236}">
                  <a16:creationId xmlns:a16="http://schemas.microsoft.com/office/drawing/2014/main" id="{CE59C2D8-2085-45DE-B58E-CF6215639767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2" name="矩形 111">
              <a:extLst>
                <a:ext uri="{FF2B5EF4-FFF2-40B4-BE49-F238E27FC236}">
                  <a16:creationId xmlns:a16="http://schemas.microsoft.com/office/drawing/2014/main" id="{009F5555-27CD-46C5-8D5D-D5076529A83F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3" name="组合 53">
            <a:extLst>
              <a:ext uri="{FF2B5EF4-FFF2-40B4-BE49-F238E27FC236}">
                <a16:creationId xmlns:a16="http://schemas.microsoft.com/office/drawing/2014/main" id="{5F5AC471-4386-46EE-97BE-12F2B4770D4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29455" y="6276189"/>
            <a:ext cx="998537" cy="74612"/>
            <a:chOff x="44686" y="4895895"/>
            <a:chExt cx="998922" cy="73737"/>
          </a:xfrm>
        </p:grpSpPr>
        <p:sp>
          <p:nvSpPr>
            <p:cNvPr id="114" name="矩形 113">
              <a:extLst>
                <a:ext uri="{FF2B5EF4-FFF2-40B4-BE49-F238E27FC236}">
                  <a16:creationId xmlns:a16="http://schemas.microsoft.com/office/drawing/2014/main" id="{5BC441BA-86A7-4EBD-A4D4-54983E47E760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5" name="矩形 114">
              <a:extLst>
                <a:ext uri="{FF2B5EF4-FFF2-40B4-BE49-F238E27FC236}">
                  <a16:creationId xmlns:a16="http://schemas.microsoft.com/office/drawing/2014/main" id="{D16D09EE-9969-4FD9-AB53-184E60733B2D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矩形 115">
              <a:extLst>
                <a:ext uri="{FF2B5EF4-FFF2-40B4-BE49-F238E27FC236}">
                  <a16:creationId xmlns:a16="http://schemas.microsoft.com/office/drawing/2014/main" id="{04C20690-6A15-4772-9B58-44D113001A4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7" name="矩形 116">
              <a:extLst>
                <a:ext uri="{FF2B5EF4-FFF2-40B4-BE49-F238E27FC236}">
                  <a16:creationId xmlns:a16="http://schemas.microsoft.com/office/drawing/2014/main" id="{467D4B5B-8B6E-47A4-A903-B4FBB03B9678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8" name="组合 53">
            <a:extLst>
              <a:ext uri="{FF2B5EF4-FFF2-40B4-BE49-F238E27FC236}">
                <a16:creationId xmlns:a16="http://schemas.microsoft.com/office/drawing/2014/main" id="{78644FD2-0DEB-49C8-8976-1EB6A7EEDE9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94207" y="5200018"/>
            <a:ext cx="998537" cy="74612"/>
            <a:chOff x="44686" y="4895895"/>
            <a:chExt cx="998922" cy="73737"/>
          </a:xfrm>
        </p:grpSpPr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27A40CAB-77B7-4985-A005-99722D970D93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0" name="矩形 119">
              <a:extLst>
                <a:ext uri="{FF2B5EF4-FFF2-40B4-BE49-F238E27FC236}">
                  <a16:creationId xmlns:a16="http://schemas.microsoft.com/office/drawing/2014/main" id="{F5876247-BBCA-42D8-A673-596B06C4D7E6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1" name="矩形 120">
              <a:extLst>
                <a:ext uri="{FF2B5EF4-FFF2-40B4-BE49-F238E27FC236}">
                  <a16:creationId xmlns:a16="http://schemas.microsoft.com/office/drawing/2014/main" id="{CDDEDD9A-0CD2-4978-A8AE-7170E95EA01B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48433834-00BE-47B2-92A9-2A75B05BD4AA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53">
            <a:extLst>
              <a:ext uri="{FF2B5EF4-FFF2-40B4-BE49-F238E27FC236}">
                <a16:creationId xmlns:a16="http://schemas.microsoft.com/office/drawing/2014/main" id="{B703AAFD-6E11-46A5-9C22-7CEAF78E80C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28449" y="6266061"/>
            <a:ext cx="998537" cy="74612"/>
            <a:chOff x="44686" y="4895895"/>
            <a:chExt cx="998922" cy="73737"/>
          </a:xfrm>
        </p:grpSpPr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7227F2BB-3B5F-4AD4-9124-A48CC346BDA8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矩形 124">
              <a:extLst>
                <a:ext uri="{FF2B5EF4-FFF2-40B4-BE49-F238E27FC236}">
                  <a16:creationId xmlns:a16="http://schemas.microsoft.com/office/drawing/2014/main" id="{41BABC60-C803-48A6-867A-BB6650DB4B7A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6" name="矩形 125">
              <a:extLst>
                <a:ext uri="{FF2B5EF4-FFF2-40B4-BE49-F238E27FC236}">
                  <a16:creationId xmlns:a16="http://schemas.microsoft.com/office/drawing/2014/main" id="{5C9408C0-A1C0-4AC6-8923-AFF4AD38220A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1F0142A5-63F6-4482-8DA0-BE9BFFB71A30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TextBox 91">
            <a:extLst>
              <a:ext uri="{FF2B5EF4-FFF2-40B4-BE49-F238E27FC236}">
                <a16:creationId xmlns:a16="http://schemas.microsoft.com/office/drawing/2014/main" id="{C6AE85F0-6A24-44C2-ABEF-CD0197207FD6}"/>
              </a:ext>
            </a:extLst>
          </p:cNvPr>
          <p:cNvSpPr txBox="1"/>
          <p:nvPr userDrawn="1"/>
        </p:nvSpPr>
        <p:spPr>
          <a:xfrm>
            <a:off x="2003309" y="5528063"/>
            <a:ext cx="46730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课件高效制作与应用</a:t>
            </a:r>
          </a:p>
        </p:txBody>
      </p:sp>
      <p:sp>
        <p:nvSpPr>
          <p:cNvPr id="129" name="TextBox 92">
            <a:extLst>
              <a:ext uri="{FF2B5EF4-FFF2-40B4-BE49-F238E27FC236}">
                <a16:creationId xmlns:a16="http://schemas.microsoft.com/office/drawing/2014/main" id="{CD6DACC1-E3F7-4515-A7B7-E985E8C7F857}"/>
              </a:ext>
            </a:extLst>
          </p:cNvPr>
          <p:cNvSpPr txBox="1"/>
          <p:nvPr userDrawn="1"/>
        </p:nvSpPr>
        <p:spPr>
          <a:xfrm>
            <a:off x="6676383" y="5809005"/>
            <a:ext cx="30237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关注微信公众号 学精彩</a:t>
            </a:r>
            <a:r>
              <a:rPr lang="en-US" altLang="zh-CN" sz="1400" b="1" spc="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b="1" spc="3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2651F25B-8C3F-EA79-483C-FE34800100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8" r="8381"/>
          <a:stretch/>
        </p:blipFill>
        <p:spPr>
          <a:xfrm>
            <a:off x="10689501" y="4911107"/>
            <a:ext cx="1008112" cy="1233912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2" name="图片 91">
            <a:extLst>
              <a:ext uri="{FF2B5EF4-FFF2-40B4-BE49-F238E27FC236}">
                <a16:creationId xmlns:a16="http://schemas.microsoft.com/office/drawing/2014/main" id="{BDDD9E6A-C339-1DE9-F8E6-153CF5BED49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56600" y="5396241"/>
            <a:ext cx="759861" cy="76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98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-联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9698545-0121-4489-8FD3-1767E98A1D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9EAD334-EA5A-4447-A8C8-76FEA675BE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801" y="6549066"/>
            <a:ext cx="263989" cy="2700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BA985456-17A5-48BD-95C9-7EA6EF8D137E}"/>
              </a:ext>
            </a:extLst>
          </p:cNvPr>
          <p:cNvSpPr txBox="1"/>
          <p:nvPr userDrawn="1"/>
        </p:nvSpPr>
        <p:spPr>
          <a:xfrm>
            <a:off x="4896985" y="6560955"/>
            <a:ext cx="27061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有教学问题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上教育技术论坛 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ETTHINK.COM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3B3D964-FD6B-40AA-9755-36DBE300C314}"/>
              </a:ext>
            </a:extLst>
          </p:cNvPr>
          <p:cNvSpPr/>
          <p:nvPr userDrawn="1"/>
        </p:nvSpPr>
        <p:spPr>
          <a:xfrm>
            <a:off x="0" y="5157193"/>
            <a:ext cx="12192000" cy="12239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0A94B67-ADA2-46AF-A9E4-519EBE77DAD3}"/>
              </a:ext>
            </a:extLst>
          </p:cNvPr>
          <p:cNvSpPr/>
          <p:nvPr userDrawn="1"/>
        </p:nvSpPr>
        <p:spPr>
          <a:xfrm>
            <a:off x="3140076" y="5353232"/>
            <a:ext cx="9348785" cy="884238"/>
          </a:xfrm>
          <a:prstGeom prst="rect">
            <a:avLst/>
          </a:prstGeom>
          <a:solidFill>
            <a:srgbClr val="0070C0"/>
          </a:solidFill>
          <a:ln w="38100" cap="sq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2653B2C5-CA60-4B1D-8B48-A162D162D6FB}"/>
              </a:ext>
            </a:extLst>
          </p:cNvPr>
          <p:cNvCxnSpPr>
            <a:cxnSpLocks/>
          </p:cNvCxnSpPr>
          <p:nvPr userDrawn="1"/>
        </p:nvCxnSpPr>
        <p:spPr>
          <a:xfrm flipV="1">
            <a:off x="3300414" y="5331922"/>
            <a:ext cx="8889014" cy="624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F33B0274-D7D7-44FD-AE6C-F443D857AC99}"/>
              </a:ext>
            </a:extLst>
          </p:cNvPr>
          <p:cNvCxnSpPr>
            <a:cxnSpLocks/>
          </p:cNvCxnSpPr>
          <p:nvPr userDrawn="1"/>
        </p:nvCxnSpPr>
        <p:spPr>
          <a:xfrm>
            <a:off x="3300414" y="6225580"/>
            <a:ext cx="889158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5D0CAC66-4E0D-4F9F-9053-2EBB4A8E14A3}"/>
              </a:ext>
            </a:extLst>
          </p:cNvPr>
          <p:cNvCxnSpPr>
            <a:cxnSpLocks/>
          </p:cNvCxnSpPr>
          <p:nvPr userDrawn="1"/>
        </p:nvCxnSpPr>
        <p:spPr>
          <a:xfrm>
            <a:off x="0" y="5341342"/>
            <a:ext cx="334486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5C61F5BE-52A8-42CD-A568-54643EF6E324}"/>
              </a:ext>
            </a:extLst>
          </p:cNvPr>
          <p:cNvCxnSpPr>
            <a:cxnSpLocks/>
          </p:cNvCxnSpPr>
          <p:nvPr userDrawn="1"/>
        </p:nvCxnSpPr>
        <p:spPr>
          <a:xfrm>
            <a:off x="0" y="6225580"/>
            <a:ext cx="3330575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5F32D93E-552A-4F1E-85F9-0F7471EB76EE}"/>
              </a:ext>
            </a:extLst>
          </p:cNvPr>
          <p:cNvCxnSpPr/>
          <p:nvPr userDrawn="1"/>
        </p:nvCxnSpPr>
        <p:spPr>
          <a:xfrm>
            <a:off x="3114091" y="5339754"/>
            <a:ext cx="0" cy="88741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27">
            <a:extLst>
              <a:ext uri="{FF2B5EF4-FFF2-40B4-BE49-F238E27FC236}">
                <a16:creationId xmlns:a16="http://schemas.microsoft.com/office/drawing/2014/main" id="{00B16743-761F-4B7C-8357-3FBBFFF1C27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79739" y="5196880"/>
            <a:ext cx="998538" cy="74612"/>
            <a:chOff x="44686" y="4895895"/>
            <a:chExt cx="998922" cy="73737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3CBCDCE-3905-4928-AB9D-44E9D5D870E3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994777CB-5718-4356-BDA3-E61D1C54DBA1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926D368C-E730-4B2A-AEE6-51D317719604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D14B1A7B-214D-4CE8-8CEB-CFAD0748CF4D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1" name="组合 28">
            <a:extLst>
              <a:ext uri="{FF2B5EF4-FFF2-40B4-BE49-F238E27FC236}">
                <a16:creationId xmlns:a16="http://schemas.microsoft.com/office/drawing/2014/main" id="{B0748A4B-602D-4974-85B9-C92DA9A6362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87650" y="5200055"/>
            <a:ext cx="998538" cy="74612"/>
            <a:chOff x="44686" y="4895895"/>
            <a:chExt cx="998922" cy="73737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A862A6BC-8296-498E-8BBF-9C46AFD676E9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4B154CAA-EEBD-467C-AE2C-8AD37DEA70DF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A63DA006-D48F-4006-9151-0450B563558A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5E6DBE66-5FD3-4D23-B9A1-41980228B9FF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6" name="组合 33">
            <a:extLst>
              <a:ext uri="{FF2B5EF4-FFF2-40B4-BE49-F238E27FC236}">
                <a16:creationId xmlns:a16="http://schemas.microsoft.com/office/drawing/2014/main" id="{2D8B9C82-3B90-45D1-93D5-B143458BEA4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8439" y="5200055"/>
            <a:ext cx="998537" cy="74612"/>
            <a:chOff x="44686" y="4895895"/>
            <a:chExt cx="998922" cy="73737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E887093D-0346-4730-AD1D-E6224BF6403F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460996E6-6847-4176-8D85-B76A0EBE759B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A0D7C4A8-9D8A-4238-9197-98DD2983EB6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70BB6D39-67DB-4921-B0CB-63DD90A25BDF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1" name="组合 38">
            <a:extLst>
              <a:ext uri="{FF2B5EF4-FFF2-40B4-BE49-F238E27FC236}">
                <a16:creationId xmlns:a16="http://schemas.microsoft.com/office/drawing/2014/main" id="{54AE0D3F-3EC7-46E5-8AA0-3F43B9C503F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32389" y="5200055"/>
            <a:ext cx="998537" cy="74612"/>
            <a:chOff x="44686" y="4895895"/>
            <a:chExt cx="998922" cy="73737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3CF4834F-A311-4B68-B061-C64DCCBD4387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0E748122-14D3-4D75-BDC4-AA190E69ACF9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44FD16D7-1B93-415F-BAFB-402BFA969D8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8A56F6D0-AE3F-4548-91B0-741B7ECEBF54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6" name="组合 43">
            <a:extLst>
              <a:ext uri="{FF2B5EF4-FFF2-40B4-BE49-F238E27FC236}">
                <a16:creationId xmlns:a16="http://schemas.microsoft.com/office/drawing/2014/main" id="{8B0FFB9D-CF54-483B-B9A1-8D12C466DAE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311900" y="5200055"/>
            <a:ext cx="998538" cy="74612"/>
            <a:chOff x="44686" y="4895895"/>
            <a:chExt cx="998922" cy="73737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7095F25B-153E-41D8-88FE-6521E0B082D1}"/>
                </a:ext>
              </a:extLst>
            </p:cNvPr>
            <p:cNvSpPr/>
            <p:nvPr/>
          </p:nvSpPr>
          <p:spPr>
            <a:xfrm>
              <a:off x="44686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1F6871F7-D086-453C-9E2C-5D18DCED223A}"/>
                </a:ext>
              </a:extLst>
            </p:cNvPr>
            <p:cNvSpPr/>
            <p:nvPr/>
          </p:nvSpPr>
          <p:spPr>
            <a:xfrm>
              <a:off x="324193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81D6A858-7883-4F9F-98FB-F70C60081607}"/>
                </a:ext>
              </a:extLst>
            </p:cNvPr>
            <p:cNvSpPr/>
            <p:nvPr/>
          </p:nvSpPr>
          <p:spPr>
            <a:xfrm>
              <a:off x="611642" y="4895895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A86AEE91-DF8B-4682-A196-60F450AF1D5D}"/>
                </a:ext>
              </a:extLst>
            </p:cNvPr>
            <p:cNvSpPr/>
            <p:nvPr/>
          </p:nvSpPr>
          <p:spPr>
            <a:xfrm>
              <a:off x="899089" y="4897463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48">
            <a:extLst>
              <a:ext uri="{FF2B5EF4-FFF2-40B4-BE49-F238E27FC236}">
                <a16:creationId xmlns:a16="http://schemas.microsoft.com/office/drawing/2014/main" id="{B916F002-F9FE-4C64-9624-F2C5FED8ECE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35864" y="5200055"/>
            <a:ext cx="998537" cy="74612"/>
            <a:chOff x="44686" y="4895895"/>
            <a:chExt cx="998922" cy="73737"/>
          </a:xfrm>
        </p:grpSpPr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B4CEFB0C-668D-4A9F-B4C4-8643397AFA62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03B19B1B-8967-4063-8562-C65D5B7EAA5C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id="{F4D0618C-524A-40C6-822C-53D881E926EA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42B5FFD2-5361-4EC1-B653-0D28C32722FC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6" name="组合 53">
            <a:extLst>
              <a:ext uri="{FF2B5EF4-FFF2-40B4-BE49-F238E27FC236}">
                <a16:creationId xmlns:a16="http://schemas.microsoft.com/office/drawing/2014/main" id="{383F2013-4B68-45D1-9422-784430BB298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88389" y="5200055"/>
            <a:ext cx="998537" cy="74612"/>
            <a:chOff x="44686" y="4895895"/>
            <a:chExt cx="998922" cy="73737"/>
          </a:xfrm>
        </p:grpSpPr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46E33089-47E5-48CC-A1D6-49C027978296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3ED42BF7-1AA5-4C98-8C74-C4FE894C1FA6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C56CB295-7A6F-4912-8C68-98670CB8B10F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56CD89AB-42B5-4A04-9111-77C7EA62B321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51" name="矩形 50">
            <a:extLst>
              <a:ext uri="{FF2B5EF4-FFF2-40B4-BE49-F238E27FC236}">
                <a16:creationId xmlns:a16="http://schemas.microsoft.com/office/drawing/2014/main" id="{C34CAA84-3841-4DBC-AF2F-1DB431668EC3}"/>
              </a:ext>
            </a:extLst>
          </p:cNvPr>
          <p:cNvSpPr/>
          <p:nvPr userDrawn="1"/>
        </p:nvSpPr>
        <p:spPr>
          <a:xfrm>
            <a:off x="9840914" y="5203231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9441234-0CD7-4274-9E5C-89707B4EC4B8}"/>
              </a:ext>
            </a:extLst>
          </p:cNvPr>
          <p:cNvSpPr/>
          <p:nvPr userDrawn="1"/>
        </p:nvSpPr>
        <p:spPr>
          <a:xfrm>
            <a:off x="10118726" y="5201643"/>
            <a:ext cx="144463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8EB50E13-9A54-4B5A-B0D7-825057CFF23F}"/>
              </a:ext>
            </a:extLst>
          </p:cNvPr>
          <p:cNvSpPr/>
          <p:nvPr userDrawn="1"/>
        </p:nvSpPr>
        <p:spPr>
          <a:xfrm>
            <a:off x="10407651" y="5201643"/>
            <a:ext cx="142875" cy="73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54" name="组合 107">
            <a:extLst>
              <a:ext uri="{FF2B5EF4-FFF2-40B4-BE49-F238E27FC236}">
                <a16:creationId xmlns:a16="http://schemas.microsoft.com/office/drawing/2014/main" id="{FB113BE2-D139-41E7-B8F0-C4A42D2AA65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555750" y="6279556"/>
            <a:ext cx="998538" cy="73025"/>
            <a:chOff x="44686" y="4895895"/>
            <a:chExt cx="998922" cy="73737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69E5ECB0-9D9A-4F5B-9E40-BCF1869A86B0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17ECD187-E0FF-487F-B2B4-577637BC5217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0023D551-4DE3-4B61-88BC-AEDD1FFB1A24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3688721D-4C87-4792-9F7B-A28383AF75C1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9" name="组合 108">
            <a:extLst>
              <a:ext uri="{FF2B5EF4-FFF2-40B4-BE49-F238E27FC236}">
                <a16:creationId xmlns:a16="http://schemas.microsoft.com/office/drawing/2014/main" id="{7C66FB25-16ED-4146-85DE-C28F66364A1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774950" y="6282731"/>
            <a:ext cx="998538" cy="73025"/>
            <a:chOff x="44686" y="4895895"/>
            <a:chExt cx="998922" cy="73737"/>
          </a:xfrm>
        </p:grpSpPr>
        <p:sp>
          <p:nvSpPr>
            <p:cNvPr id="60" name="矩形 59">
              <a:extLst>
                <a:ext uri="{FF2B5EF4-FFF2-40B4-BE49-F238E27FC236}">
                  <a16:creationId xmlns:a16="http://schemas.microsoft.com/office/drawing/2014/main" id="{33583154-DD2C-4FFD-B450-2661C4234ED7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E6ADEF9F-1FA6-4425-BDA8-C3F051F8A034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658DDB9A-482A-42C0-B4CC-7B8F65998626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B65C5413-31D5-4733-8A3D-394AF72CD08B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4" name="组合 109">
            <a:extLst>
              <a:ext uri="{FF2B5EF4-FFF2-40B4-BE49-F238E27FC236}">
                <a16:creationId xmlns:a16="http://schemas.microsoft.com/office/drawing/2014/main" id="{078A5F03-C586-4FBE-9E08-A32A0662B4D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994151" y="6282731"/>
            <a:ext cx="1000125" cy="73025"/>
            <a:chOff x="44686" y="4895895"/>
            <a:chExt cx="998922" cy="73737"/>
          </a:xfrm>
        </p:grpSpPr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7ABE0118-B4D7-42A2-BF23-DA45A2F19AFF}"/>
                </a:ext>
              </a:extLst>
            </p:cNvPr>
            <p:cNvSpPr/>
            <p:nvPr/>
          </p:nvSpPr>
          <p:spPr>
            <a:xfrm>
              <a:off x="44686" y="4897497"/>
              <a:ext cx="14428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E23C4320-FD56-4108-BD8F-0EC2CF269FF5}"/>
                </a:ext>
              </a:extLst>
            </p:cNvPr>
            <p:cNvSpPr/>
            <p:nvPr/>
          </p:nvSpPr>
          <p:spPr>
            <a:xfrm>
              <a:off x="323750" y="4895895"/>
              <a:ext cx="14428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DF80BDA1-72B5-4D25-AD2A-25E22CF47489}"/>
                </a:ext>
              </a:extLst>
            </p:cNvPr>
            <p:cNvSpPr/>
            <p:nvPr/>
          </p:nvSpPr>
          <p:spPr>
            <a:xfrm>
              <a:off x="612327" y="4895895"/>
              <a:ext cx="142703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id="{3BA67DFE-7388-4A3E-A09B-9DFCD823DA88}"/>
                </a:ext>
              </a:extLst>
            </p:cNvPr>
            <p:cNvSpPr/>
            <p:nvPr/>
          </p:nvSpPr>
          <p:spPr>
            <a:xfrm>
              <a:off x="899320" y="4897497"/>
              <a:ext cx="14428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9" name="组合 110">
            <a:extLst>
              <a:ext uri="{FF2B5EF4-FFF2-40B4-BE49-F238E27FC236}">
                <a16:creationId xmlns:a16="http://schemas.microsoft.com/office/drawing/2014/main" id="{BA4493D8-8812-47A8-A3A1-C7D3E325D93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5119689" y="6282731"/>
            <a:ext cx="998537" cy="73025"/>
            <a:chOff x="44686" y="4895895"/>
            <a:chExt cx="998922" cy="73737"/>
          </a:xfrm>
        </p:grpSpPr>
        <p:sp>
          <p:nvSpPr>
            <p:cNvPr id="70" name="矩形 69">
              <a:extLst>
                <a:ext uri="{FF2B5EF4-FFF2-40B4-BE49-F238E27FC236}">
                  <a16:creationId xmlns:a16="http://schemas.microsoft.com/office/drawing/2014/main" id="{C4E0FBB8-9A31-425F-8B5D-5AA80BCA5F28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矩形 70">
              <a:extLst>
                <a:ext uri="{FF2B5EF4-FFF2-40B4-BE49-F238E27FC236}">
                  <a16:creationId xmlns:a16="http://schemas.microsoft.com/office/drawing/2014/main" id="{F6CB5F28-639E-419C-8B09-8412E1816308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9372EAC8-1FCC-4D83-83F9-95B3D0B4EECE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D3EA62F5-9DAF-4C8D-B9C3-6C1846C685CB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4" name="组合 111">
            <a:extLst>
              <a:ext uri="{FF2B5EF4-FFF2-40B4-BE49-F238E27FC236}">
                <a16:creationId xmlns:a16="http://schemas.microsoft.com/office/drawing/2014/main" id="{B2594439-1507-46F9-9FA6-075B78B13B3F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6299200" y="6282731"/>
            <a:ext cx="998538" cy="73025"/>
            <a:chOff x="44686" y="4895895"/>
            <a:chExt cx="998922" cy="73737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id="{7841BB3D-8B43-4D37-A3E9-4698A7C150E2}"/>
                </a:ext>
              </a:extLst>
            </p:cNvPr>
            <p:cNvSpPr/>
            <p:nvPr/>
          </p:nvSpPr>
          <p:spPr>
            <a:xfrm>
              <a:off x="44686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id="{32B5B7AE-6085-43A2-8B74-A5E631197790}"/>
                </a:ext>
              </a:extLst>
            </p:cNvPr>
            <p:cNvSpPr/>
            <p:nvPr/>
          </p:nvSpPr>
          <p:spPr>
            <a:xfrm>
              <a:off x="324193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7" name="矩形 76">
              <a:extLst>
                <a:ext uri="{FF2B5EF4-FFF2-40B4-BE49-F238E27FC236}">
                  <a16:creationId xmlns:a16="http://schemas.microsoft.com/office/drawing/2014/main" id="{8BB17D00-D089-4D3B-9945-97B1EBD4D305}"/>
                </a:ext>
              </a:extLst>
            </p:cNvPr>
            <p:cNvSpPr/>
            <p:nvPr/>
          </p:nvSpPr>
          <p:spPr>
            <a:xfrm>
              <a:off x="611642" y="4895895"/>
              <a:ext cx="144518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8" name="矩形 77">
              <a:extLst>
                <a:ext uri="{FF2B5EF4-FFF2-40B4-BE49-F238E27FC236}">
                  <a16:creationId xmlns:a16="http://schemas.microsoft.com/office/drawing/2014/main" id="{CA2DEFE2-1CBD-4FB2-8327-FA7A9956A85C}"/>
                </a:ext>
              </a:extLst>
            </p:cNvPr>
            <p:cNvSpPr/>
            <p:nvPr/>
          </p:nvSpPr>
          <p:spPr>
            <a:xfrm>
              <a:off x="899089" y="4897497"/>
              <a:ext cx="144519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9" name="组合 112">
            <a:extLst>
              <a:ext uri="{FF2B5EF4-FFF2-40B4-BE49-F238E27FC236}">
                <a16:creationId xmlns:a16="http://schemas.microsoft.com/office/drawing/2014/main" id="{D14CF582-D2D3-4F90-9C73-0E9E435013B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7523164" y="6282731"/>
            <a:ext cx="998537" cy="73025"/>
            <a:chOff x="44686" y="4895895"/>
            <a:chExt cx="998922" cy="73737"/>
          </a:xfrm>
        </p:grpSpPr>
        <p:sp>
          <p:nvSpPr>
            <p:cNvPr id="80" name="矩形 79">
              <a:extLst>
                <a:ext uri="{FF2B5EF4-FFF2-40B4-BE49-F238E27FC236}">
                  <a16:creationId xmlns:a16="http://schemas.microsoft.com/office/drawing/2014/main" id="{790B4B25-C498-4B11-8DED-3061986D8170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1" name="矩形 80">
              <a:extLst>
                <a:ext uri="{FF2B5EF4-FFF2-40B4-BE49-F238E27FC236}">
                  <a16:creationId xmlns:a16="http://schemas.microsoft.com/office/drawing/2014/main" id="{500443D3-C5E1-4E51-8B37-24DE62D98C82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2" name="矩形 81">
              <a:extLst>
                <a:ext uri="{FF2B5EF4-FFF2-40B4-BE49-F238E27FC236}">
                  <a16:creationId xmlns:a16="http://schemas.microsoft.com/office/drawing/2014/main" id="{95A7DBAD-E3D0-4C76-B64C-04716057B250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3" name="矩形 82">
              <a:extLst>
                <a:ext uri="{FF2B5EF4-FFF2-40B4-BE49-F238E27FC236}">
                  <a16:creationId xmlns:a16="http://schemas.microsoft.com/office/drawing/2014/main" id="{F6B1AFFD-DE01-47A6-8290-F3071D191ECD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4" name="组合 113">
            <a:extLst>
              <a:ext uri="{FF2B5EF4-FFF2-40B4-BE49-F238E27FC236}">
                <a16:creationId xmlns:a16="http://schemas.microsoft.com/office/drawing/2014/main" id="{DFA705E3-5885-4E26-B02B-05DF1BCABC5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8675689" y="6282731"/>
            <a:ext cx="998537" cy="73025"/>
            <a:chOff x="44686" y="4895895"/>
            <a:chExt cx="998922" cy="73737"/>
          </a:xfrm>
        </p:grpSpPr>
        <p:sp>
          <p:nvSpPr>
            <p:cNvPr id="85" name="矩形 84">
              <a:extLst>
                <a:ext uri="{FF2B5EF4-FFF2-40B4-BE49-F238E27FC236}">
                  <a16:creationId xmlns:a16="http://schemas.microsoft.com/office/drawing/2014/main" id="{9772AF84-4624-4D39-BE92-94B4482C3C95}"/>
                </a:ext>
              </a:extLst>
            </p:cNvPr>
            <p:cNvSpPr/>
            <p:nvPr/>
          </p:nvSpPr>
          <p:spPr>
            <a:xfrm>
              <a:off x="44686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6" name="矩形 85">
              <a:extLst>
                <a:ext uri="{FF2B5EF4-FFF2-40B4-BE49-F238E27FC236}">
                  <a16:creationId xmlns:a16="http://schemas.microsoft.com/office/drawing/2014/main" id="{76AE2875-9AC4-49D4-BF9A-ACEA41FB4DF3}"/>
                </a:ext>
              </a:extLst>
            </p:cNvPr>
            <p:cNvSpPr/>
            <p:nvPr/>
          </p:nvSpPr>
          <p:spPr>
            <a:xfrm>
              <a:off x="324194" y="4895895"/>
              <a:ext cx="142930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7" name="矩形 86">
              <a:extLst>
                <a:ext uri="{FF2B5EF4-FFF2-40B4-BE49-F238E27FC236}">
                  <a16:creationId xmlns:a16="http://schemas.microsoft.com/office/drawing/2014/main" id="{E24FFD8D-CDCB-4423-BFAA-E1DB7AC76533}"/>
                </a:ext>
              </a:extLst>
            </p:cNvPr>
            <p:cNvSpPr/>
            <p:nvPr/>
          </p:nvSpPr>
          <p:spPr>
            <a:xfrm>
              <a:off x="611642" y="4895895"/>
              <a:ext cx="144519" cy="72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718ACE97-6310-46CD-B2B8-8E3663A1A053}"/>
                </a:ext>
              </a:extLst>
            </p:cNvPr>
            <p:cNvSpPr/>
            <p:nvPr/>
          </p:nvSpPr>
          <p:spPr>
            <a:xfrm>
              <a:off x="899090" y="4897497"/>
              <a:ext cx="144518" cy="72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9" name="矩形 88">
            <a:extLst>
              <a:ext uri="{FF2B5EF4-FFF2-40B4-BE49-F238E27FC236}">
                <a16:creationId xmlns:a16="http://schemas.microsoft.com/office/drawing/2014/main" id="{8D189F4F-A56A-4CC2-9E2C-F6B9573FA902}"/>
              </a:ext>
            </a:extLst>
          </p:cNvPr>
          <p:cNvSpPr/>
          <p:nvPr userDrawn="1"/>
        </p:nvSpPr>
        <p:spPr>
          <a:xfrm>
            <a:off x="9826626" y="6285906"/>
            <a:ext cx="144463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0" name="矩形 89">
            <a:extLst>
              <a:ext uri="{FF2B5EF4-FFF2-40B4-BE49-F238E27FC236}">
                <a16:creationId xmlns:a16="http://schemas.microsoft.com/office/drawing/2014/main" id="{AABDFA73-3EBB-4DCD-BEB9-8441387FB3DB}"/>
              </a:ext>
            </a:extLst>
          </p:cNvPr>
          <p:cNvSpPr/>
          <p:nvPr userDrawn="1"/>
        </p:nvSpPr>
        <p:spPr>
          <a:xfrm>
            <a:off x="10106026" y="6284317"/>
            <a:ext cx="144463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id="{6F2A1906-C629-423F-AEB9-C0F8522C25F1}"/>
              </a:ext>
            </a:extLst>
          </p:cNvPr>
          <p:cNvSpPr/>
          <p:nvPr userDrawn="1"/>
        </p:nvSpPr>
        <p:spPr>
          <a:xfrm>
            <a:off x="10394951" y="6284317"/>
            <a:ext cx="142875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F36A71B6-ABE2-4CF4-B61A-6602A124F80B}"/>
              </a:ext>
            </a:extLst>
          </p:cNvPr>
          <p:cNvGrpSpPr/>
          <p:nvPr userDrawn="1"/>
        </p:nvGrpSpPr>
        <p:grpSpPr>
          <a:xfrm>
            <a:off x="84932" y="5202755"/>
            <a:ext cx="1258540" cy="75875"/>
            <a:chOff x="84932" y="5202755"/>
            <a:chExt cx="1258540" cy="75875"/>
          </a:xfrm>
        </p:grpSpPr>
        <p:grpSp>
          <p:nvGrpSpPr>
            <p:cNvPr id="95" name="组合 27">
              <a:extLst>
                <a:ext uri="{FF2B5EF4-FFF2-40B4-BE49-F238E27FC236}">
                  <a16:creationId xmlns:a16="http://schemas.microsoft.com/office/drawing/2014/main" id="{CA680BDF-5317-4786-BAF3-F8D2B10D3D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id="{A83248CC-2CF5-4A20-8FA0-0C5AE641E9A6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矩形 97">
                <a:extLst>
                  <a:ext uri="{FF2B5EF4-FFF2-40B4-BE49-F238E27FC236}">
                    <a16:creationId xmlns:a16="http://schemas.microsoft.com/office/drawing/2014/main" id="{484903EB-D6A3-4781-A435-E9DF1DA034E5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id="{D13AEFCB-084E-4B9C-AF0F-D4B882431C50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矩形 99">
                <a:extLst>
                  <a:ext uri="{FF2B5EF4-FFF2-40B4-BE49-F238E27FC236}">
                    <a16:creationId xmlns:a16="http://schemas.microsoft.com/office/drawing/2014/main" id="{555C2FB4-8F78-41F7-88C5-3F7E16CEC0CC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96" name="矩形 95">
              <a:extLst>
                <a:ext uri="{FF2B5EF4-FFF2-40B4-BE49-F238E27FC236}">
                  <a16:creationId xmlns:a16="http://schemas.microsoft.com/office/drawing/2014/main" id="{4A8476B2-C2A5-4593-BEF0-F1ABD85A8F0F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545FB73F-7DE8-4AA2-BF49-F32F3A444FC5}"/>
              </a:ext>
            </a:extLst>
          </p:cNvPr>
          <p:cNvGrpSpPr/>
          <p:nvPr userDrawn="1"/>
        </p:nvGrpSpPr>
        <p:grpSpPr>
          <a:xfrm>
            <a:off x="105743" y="6285906"/>
            <a:ext cx="1258540" cy="75875"/>
            <a:chOff x="84932" y="5202755"/>
            <a:chExt cx="1258540" cy="75875"/>
          </a:xfrm>
        </p:grpSpPr>
        <p:grpSp>
          <p:nvGrpSpPr>
            <p:cNvPr id="102" name="组合 27">
              <a:extLst>
                <a:ext uri="{FF2B5EF4-FFF2-40B4-BE49-F238E27FC236}">
                  <a16:creationId xmlns:a16="http://schemas.microsoft.com/office/drawing/2014/main" id="{967EBDC6-C6CB-422F-84A0-B9E55947BA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932" y="5204018"/>
              <a:ext cx="998538" cy="74612"/>
              <a:chOff x="44686" y="4895895"/>
              <a:chExt cx="998922" cy="73737"/>
            </a:xfrm>
          </p:grpSpPr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id="{2EF3FA02-412B-48BD-B1E2-00B2A541D5FF}"/>
                  </a:ext>
                </a:extLst>
              </p:cNvPr>
              <p:cNvSpPr/>
              <p:nvPr/>
            </p:nvSpPr>
            <p:spPr>
              <a:xfrm>
                <a:off x="44686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5" name="矩形 104">
                <a:extLst>
                  <a:ext uri="{FF2B5EF4-FFF2-40B4-BE49-F238E27FC236}">
                    <a16:creationId xmlns:a16="http://schemas.microsoft.com/office/drawing/2014/main" id="{B95A194F-A225-421B-840B-E1906F4C4643}"/>
                  </a:ext>
                </a:extLst>
              </p:cNvPr>
              <p:cNvSpPr/>
              <p:nvPr/>
            </p:nvSpPr>
            <p:spPr>
              <a:xfrm>
                <a:off x="324193" y="4895895"/>
                <a:ext cx="142930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6" name="矩形 105">
                <a:extLst>
                  <a:ext uri="{FF2B5EF4-FFF2-40B4-BE49-F238E27FC236}">
                    <a16:creationId xmlns:a16="http://schemas.microsoft.com/office/drawing/2014/main" id="{10E9D396-0278-40C6-A7D5-1BA5C85C927C}"/>
                  </a:ext>
                </a:extLst>
              </p:cNvPr>
              <p:cNvSpPr/>
              <p:nvPr/>
            </p:nvSpPr>
            <p:spPr>
              <a:xfrm>
                <a:off x="611642" y="4895895"/>
                <a:ext cx="144518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:a16="http://schemas.microsoft.com/office/drawing/2014/main" id="{A721E129-2E97-4BDE-A898-2E75A8F8E2E7}"/>
                  </a:ext>
                </a:extLst>
              </p:cNvPr>
              <p:cNvSpPr/>
              <p:nvPr/>
            </p:nvSpPr>
            <p:spPr>
              <a:xfrm>
                <a:off x="899089" y="4897463"/>
                <a:ext cx="144519" cy="721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3" name="矩形 102">
              <a:extLst>
                <a:ext uri="{FF2B5EF4-FFF2-40B4-BE49-F238E27FC236}">
                  <a16:creationId xmlns:a16="http://schemas.microsoft.com/office/drawing/2014/main" id="{BD315167-C3D3-4F42-BA0F-BE78A4D3DB89}"/>
                </a:ext>
              </a:extLst>
            </p:cNvPr>
            <p:cNvSpPr/>
            <p:nvPr/>
          </p:nvSpPr>
          <p:spPr>
            <a:xfrm>
              <a:off x="1200597" y="5202755"/>
              <a:ext cx="142875" cy="730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8" name="组合 53">
            <a:extLst>
              <a:ext uri="{FF2B5EF4-FFF2-40B4-BE49-F238E27FC236}">
                <a16:creationId xmlns:a16="http://schemas.microsoft.com/office/drawing/2014/main" id="{CE7D7DB9-5D73-43BC-99A5-A4F6C34510F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88549" y="5199261"/>
            <a:ext cx="998537" cy="74612"/>
            <a:chOff x="44686" y="4895895"/>
            <a:chExt cx="998922" cy="73737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0F2F9085-6871-4DFD-AB6F-7F3D80035EA4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F7E57BE2-250A-4A57-8688-9FF90E47202D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1" name="矩形 110">
              <a:extLst>
                <a:ext uri="{FF2B5EF4-FFF2-40B4-BE49-F238E27FC236}">
                  <a16:creationId xmlns:a16="http://schemas.microsoft.com/office/drawing/2014/main" id="{CE59C2D8-2085-45DE-B58E-CF6215639767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2" name="矩形 111">
              <a:extLst>
                <a:ext uri="{FF2B5EF4-FFF2-40B4-BE49-F238E27FC236}">
                  <a16:creationId xmlns:a16="http://schemas.microsoft.com/office/drawing/2014/main" id="{009F5555-27CD-46C5-8D5D-D5076529A83F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3" name="组合 53">
            <a:extLst>
              <a:ext uri="{FF2B5EF4-FFF2-40B4-BE49-F238E27FC236}">
                <a16:creationId xmlns:a16="http://schemas.microsoft.com/office/drawing/2014/main" id="{5F5AC471-4386-46EE-97BE-12F2B4770D4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0629455" y="6276189"/>
            <a:ext cx="998537" cy="74612"/>
            <a:chOff x="44686" y="4895895"/>
            <a:chExt cx="998922" cy="73737"/>
          </a:xfrm>
        </p:grpSpPr>
        <p:sp>
          <p:nvSpPr>
            <p:cNvPr id="114" name="矩形 113">
              <a:extLst>
                <a:ext uri="{FF2B5EF4-FFF2-40B4-BE49-F238E27FC236}">
                  <a16:creationId xmlns:a16="http://schemas.microsoft.com/office/drawing/2014/main" id="{5BC441BA-86A7-4EBD-A4D4-54983E47E760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5" name="矩形 114">
              <a:extLst>
                <a:ext uri="{FF2B5EF4-FFF2-40B4-BE49-F238E27FC236}">
                  <a16:creationId xmlns:a16="http://schemas.microsoft.com/office/drawing/2014/main" id="{D16D09EE-9969-4FD9-AB53-184E60733B2D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矩形 115">
              <a:extLst>
                <a:ext uri="{FF2B5EF4-FFF2-40B4-BE49-F238E27FC236}">
                  <a16:creationId xmlns:a16="http://schemas.microsoft.com/office/drawing/2014/main" id="{04C20690-6A15-4772-9B58-44D113001A40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7" name="矩形 116">
              <a:extLst>
                <a:ext uri="{FF2B5EF4-FFF2-40B4-BE49-F238E27FC236}">
                  <a16:creationId xmlns:a16="http://schemas.microsoft.com/office/drawing/2014/main" id="{467D4B5B-8B6E-47A4-A903-B4FBB03B9678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18" name="组合 53">
            <a:extLst>
              <a:ext uri="{FF2B5EF4-FFF2-40B4-BE49-F238E27FC236}">
                <a16:creationId xmlns:a16="http://schemas.microsoft.com/office/drawing/2014/main" id="{78644FD2-0DEB-49C8-8976-1EB6A7EEDE9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77663" y="5190186"/>
            <a:ext cx="998537" cy="74612"/>
            <a:chOff x="44686" y="4895895"/>
            <a:chExt cx="998922" cy="73737"/>
          </a:xfrm>
        </p:grpSpPr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27A40CAB-77B7-4985-A005-99722D970D93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0" name="矩形 119">
              <a:extLst>
                <a:ext uri="{FF2B5EF4-FFF2-40B4-BE49-F238E27FC236}">
                  <a16:creationId xmlns:a16="http://schemas.microsoft.com/office/drawing/2014/main" id="{F5876247-BBCA-42D8-A673-596B06C4D7E6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1" name="矩形 120">
              <a:extLst>
                <a:ext uri="{FF2B5EF4-FFF2-40B4-BE49-F238E27FC236}">
                  <a16:creationId xmlns:a16="http://schemas.microsoft.com/office/drawing/2014/main" id="{CDDEDD9A-0CD2-4978-A8AE-7170E95EA01B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48433834-00BE-47B2-92A9-2A75B05BD4AA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53">
            <a:extLst>
              <a:ext uri="{FF2B5EF4-FFF2-40B4-BE49-F238E27FC236}">
                <a16:creationId xmlns:a16="http://schemas.microsoft.com/office/drawing/2014/main" id="{B703AAFD-6E11-46A5-9C22-7CEAF78E80C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1728449" y="6266061"/>
            <a:ext cx="998537" cy="74612"/>
            <a:chOff x="44686" y="4895895"/>
            <a:chExt cx="998922" cy="73737"/>
          </a:xfrm>
        </p:grpSpPr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7227F2BB-3B5F-4AD4-9124-A48CC346BDA8}"/>
                </a:ext>
              </a:extLst>
            </p:cNvPr>
            <p:cNvSpPr/>
            <p:nvPr/>
          </p:nvSpPr>
          <p:spPr>
            <a:xfrm>
              <a:off x="44686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矩形 124">
              <a:extLst>
                <a:ext uri="{FF2B5EF4-FFF2-40B4-BE49-F238E27FC236}">
                  <a16:creationId xmlns:a16="http://schemas.microsoft.com/office/drawing/2014/main" id="{41BABC60-C803-48A6-867A-BB6650DB4B7A}"/>
                </a:ext>
              </a:extLst>
            </p:cNvPr>
            <p:cNvSpPr/>
            <p:nvPr/>
          </p:nvSpPr>
          <p:spPr>
            <a:xfrm>
              <a:off x="324194" y="4895895"/>
              <a:ext cx="142930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6" name="矩形 125">
              <a:extLst>
                <a:ext uri="{FF2B5EF4-FFF2-40B4-BE49-F238E27FC236}">
                  <a16:creationId xmlns:a16="http://schemas.microsoft.com/office/drawing/2014/main" id="{5C9408C0-A1C0-4AC6-8923-AFF4AD38220A}"/>
                </a:ext>
              </a:extLst>
            </p:cNvPr>
            <p:cNvSpPr/>
            <p:nvPr/>
          </p:nvSpPr>
          <p:spPr>
            <a:xfrm>
              <a:off x="611642" y="4895895"/>
              <a:ext cx="144519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id="{1F0142A5-63F6-4482-8DA0-BE9BFFB71A30}"/>
                </a:ext>
              </a:extLst>
            </p:cNvPr>
            <p:cNvSpPr/>
            <p:nvPr/>
          </p:nvSpPr>
          <p:spPr>
            <a:xfrm>
              <a:off x="899090" y="4897463"/>
              <a:ext cx="144518" cy="721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pic>
        <p:nvPicPr>
          <p:cNvPr id="128" name="图片 127">
            <a:extLst>
              <a:ext uri="{FF2B5EF4-FFF2-40B4-BE49-F238E27FC236}">
                <a16:creationId xmlns:a16="http://schemas.microsoft.com/office/drawing/2014/main" id="{F391DE68-A836-40EE-9299-F6055368936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88" y="1158047"/>
            <a:ext cx="943496" cy="943496"/>
          </a:xfrm>
          <a:prstGeom prst="rect">
            <a:avLst/>
          </a:prstGeom>
        </p:spPr>
      </p:pic>
      <p:sp>
        <p:nvSpPr>
          <p:cNvPr id="129" name="TextBox 14">
            <a:extLst>
              <a:ext uri="{FF2B5EF4-FFF2-40B4-BE49-F238E27FC236}">
                <a16:creationId xmlns:a16="http://schemas.microsoft.com/office/drawing/2014/main" id="{E2439E4C-CF33-47C3-B2BF-3C07F12577DB}"/>
              </a:ext>
            </a:extLst>
          </p:cNvPr>
          <p:cNvSpPr txBox="1"/>
          <p:nvPr userDrawn="1"/>
        </p:nvSpPr>
        <p:spPr>
          <a:xfrm>
            <a:off x="3209925" y="1283565"/>
            <a:ext cx="256993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kern="2200" spc="3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且行资源设计</a:t>
            </a:r>
            <a:endParaRPr lang="en-US" altLang="zh-CN" sz="2800" kern="2200" spc="3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kern="2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投稿 </a:t>
            </a:r>
            <a:r>
              <a:rPr lang="en-US" altLang="zh-CN" b="1" kern="2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sf@etthink.com</a:t>
            </a:r>
            <a:endParaRPr lang="zh-CN" altLang="en-US" b="1" kern="2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0" name="Picture 4" descr="且行资源微信帐号">
            <a:extLst>
              <a:ext uri="{FF2B5EF4-FFF2-40B4-BE49-F238E27FC236}">
                <a16:creationId xmlns:a16="http://schemas.microsoft.com/office/drawing/2014/main" id="{DB56ECC0-644F-4C79-8292-9489CE689A0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883" y="2178192"/>
            <a:ext cx="1655999" cy="16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2">
            <a:extLst>
              <a:ext uri="{FF2B5EF4-FFF2-40B4-BE49-F238E27FC236}">
                <a16:creationId xmlns:a16="http://schemas.microsoft.com/office/drawing/2014/main" id="{E760F3FD-F581-4719-A6EF-12DD73D49C14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29"/>
          <a:stretch/>
        </p:blipFill>
        <p:spPr bwMode="auto">
          <a:xfrm>
            <a:off x="4856782" y="2122850"/>
            <a:ext cx="1863617" cy="178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图片 131">
            <a:extLst>
              <a:ext uri="{FF2B5EF4-FFF2-40B4-BE49-F238E27FC236}">
                <a16:creationId xmlns:a16="http://schemas.microsoft.com/office/drawing/2014/main" id="{3F5F8B18-18F7-41C4-8C66-1D0A4588A9A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418" y="2195607"/>
            <a:ext cx="1656000" cy="1656000"/>
          </a:xfrm>
          <a:prstGeom prst="rect">
            <a:avLst/>
          </a:prstGeom>
        </p:spPr>
      </p:pic>
      <p:cxnSp>
        <p:nvCxnSpPr>
          <p:cNvPr id="133" name="直接连接符 132">
            <a:extLst>
              <a:ext uri="{FF2B5EF4-FFF2-40B4-BE49-F238E27FC236}">
                <a16:creationId xmlns:a16="http://schemas.microsoft.com/office/drawing/2014/main" id="{532D3266-64A4-498D-8D34-B79205AE508A}"/>
              </a:ext>
            </a:extLst>
          </p:cNvPr>
          <p:cNvCxnSpPr/>
          <p:nvPr userDrawn="1"/>
        </p:nvCxnSpPr>
        <p:spPr>
          <a:xfrm>
            <a:off x="2067842" y="2139867"/>
            <a:ext cx="792088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接连接符 133">
            <a:extLst>
              <a:ext uri="{FF2B5EF4-FFF2-40B4-BE49-F238E27FC236}">
                <a16:creationId xmlns:a16="http://schemas.microsoft.com/office/drawing/2014/main" id="{1467C493-C33D-49A5-9C6C-98FB0914CE64}"/>
              </a:ext>
            </a:extLst>
          </p:cNvPr>
          <p:cNvCxnSpPr/>
          <p:nvPr userDrawn="1"/>
        </p:nvCxnSpPr>
        <p:spPr>
          <a:xfrm>
            <a:off x="2067842" y="4528163"/>
            <a:ext cx="792088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接连接符 134">
            <a:extLst>
              <a:ext uri="{FF2B5EF4-FFF2-40B4-BE49-F238E27FC236}">
                <a16:creationId xmlns:a16="http://schemas.microsoft.com/office/drawing/2014/main" id="{7948EF4D-D45C-464E-AB62-A6A58C33C60C}"/>
              </a:ext>
            </a:extLst>
          </p:cNvPr>
          <p:cNvCxnSpPr/>
          <p:nvPr userDrawn="1"/>
        </p:nvCxnSpPr>
        <p:spPr>
          <a:xfrm>
            <a:off x="2067842" y="3863876"/>
            <a:ext cx="792088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7">
            <a:extLst>
              <a:ext uri="{FF2B5EF4-FFF2-40B4-BE49-F238E27FC236}">
                <a16:creationId xmlns:a16="http://schemas.microsoft.com/office/drawing/2014/main" id="{02BA36AE-07B9-4BF4-91D8-7E65D9820371}"/>
              </a:ext>
            </a:extLst>
          </p:cNvPr>
          <p:cNvSpPr txBox="1"/>
          <p:nvPr userDrawn="1"/>
        </p:nvSpPr>
        <p:spPr>
          <a:xfrm>
            <a:off x="2571898" y="392248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有问必答</a:t>
            </a:r>
          </a:p>
        </p:txBody>
      </p:sp>
      <p:sp>
        <p:nvSpPr>
          <p:cNvPr id="137" name="TextBox 12">
            <a:extLst>
              <a:ext uri="{FF2B5EF4-FFF2-40B4-BE49-F238E27FC236}">
                <a16:creationId xmlns:a16="http://schemas.microsoft.com/office/drawing/2014/main" id="{5643309D-1D32-46D1-9845-A7DB5E79A061}"/>
              </a:ext>
            </a:extLst>
          </p:cNvPr>
          <p:cNvSpPr txBox="1"/>
          <p:nvPr userDrawn="1"/>
        </p:nvSpPr>
        <p:spPr>
          <a:xfrm>
            <a:off x="5116566" y="392248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论坛微博</a:t>
            </a:r>
          </a:p>
        </p:txBody>
      </p:sp>
      <p:sp>
        <p:nvSpPr>
          <p:cNvPr id="138" name="TextBox 13">
            <a:extLst>
              <a:ext uri="{FF2B5EF4-FFF2-40B4-BE49-F238E27FC236}">
                <a16:creationId xmlns:a16="http://schemas.microsoft.com/office/drawing/2014/main" id="{23052E79-56FC-4485-BE56-5BF6F62679D9}"/>
              </a:ext>
            </a:extLst>
          </p:cNvPr>
          <p:cNvSpPr txBox="1"/>
          <p:nvPr userDrawn="1"/>
        </p:nvSpPr>
        <p:spPr>
          <a:xfrm>
            <a:off x="7278116" y="39100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微信公众号</a:t>
            </a:r>
          </a:p>
        </p:txBody>
      </p:sp>
      <p:grpSp>
        <p:nvGrpSpPr>
          <p:cNvPr id="139" name="Group 2">
            <a:extLst>
              <a:ext uri="{FF2B5EF4-FFF2-40B4-BE49-F238E27FC236}">
                <a16:creationId xmlns:a16="http://schemas.microsoft.com/office/drawing/2014/main" id="{0C3E586D-A258-4FCD-90CD-E71211816FB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7938" y="5396441"/>
            <a:ext cx="3074988" cy="792000"/>
            <a:chOff x="0" y="0"/>
            <a:chExt cx="6211167" cy="1771897"/>
          </a:xfrm>
        </p:grpSpPr>
        <p:pic>
          <p:nvPicPr>
            <p:cNvPr id="140" name="图片 4">
              <a:extLst>
                <a:ext uri="{FF2B5EF4-FFF2-40B4-BE49-F238E27FC236}">
                  <a16:creationId xmlns:a16="http://schemas.microsoft.com/office/drawing/2014/main" id="{9855ED3C-DDED-431A-AEB4-3C573626C1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211167" cy="177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" name="圆角矩形 6">
              <a:extLst>
                <a:ext uri="{FF2B5EF4-FFF2-40B4-BE49-F238E27FC236}">
                  <a16:creationId xmlns:a16="http://schemas.microsoft.com/office/drawing/2014/main" id="{83A7ED5E-EBDE-4F5B-82EB-9B9F587CA9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1295" y="1152128"/>
              <a:ext cx="216024" cy="28803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5400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ea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42" name="TextBox 91">
            <a:extLst>
              <a:ext uri="{FF2B5EF4-FFF2-40B4-BE49-F238E27FC236}">
                <a16:creationId xmlns:a16="http://schemas.microsoft.com/office/drawing/2014/main" id="{2DED673D-7EC0-4942-80AD-D707772BA3B5}"/>
              </a:ext>
            </a:extLst>
          </p:cNvPr>
          <p:cNvSpPr txBox="1"/>
          <p:nvPr userDrawn="1"/>
        </p:nvSpPr>
        <p:spPr>
          <a:xfrm>
            <a:off x="3676598" y="5470130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欢迎提供修改意见和建议</a:t>
            </a:r>
          </a:p>
        </p:txBody>
      </p:sp>
    </p:spTree>
    <p:extLst>
      <p:ext uri="{BB962C8B-B14F-4D97-AF65-F5344CB8AC3E}">
        <p14:creationId xmlns:p14="http://schemas.microsoft.com/office/powerpoint/2010/main" val="2152198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682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3" r:id="rId4"/>
    <p:sldLayoutId id="2147483661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:a16="http://schemas.microsoft.com/office/drawing/2014/main" id="{84142620-1E2B-DBEF-FBA1-DF6062786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997077"/>
            <a:ext cx="1056224" cy="2665707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id="{6A1E1160-2646-80E3-64F4-D18EF5C4E2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10199" y="1225650"/>
            <a:ext cx="936105" cy="255439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63D74D1-EBAB-1F10-C974-ABB2CD9F77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296" y="2501181"/>
            <a:ext cx="1855638" cy="185563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D5FE520-9492-C876-AB48-B13C72B774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48" y="620688"/>
            <a:ext cx="2233812" cy="1581539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FCB0CE6E-1622-E172-85D1-BF83342FB7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478440" y="996577"/>
            <a:ext cx="538392" cy="1368152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0A8DBBBA-8644-5309-B6D2-B26DBCD19F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3658" y="3184483"/>
            <a:ext cx="3944684" cy="234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87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93E511E7-3470-059D-A65E-40FCBFAFB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630" y="908720"/>
            <a:ext cx="6057325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920000"/>
          </a:solidFill>
          <a:headEnd type="none" w="med" len="med"/>
          <a:tailEnd type="triangl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16834</TotalTime>
  <Words>0</Words>
  <Application>Microsoft Office PowerPoint</Application>
  <PresentationFormat>宽屏</PresentationFormat>
  <Paragraphs>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学课件制作，上教育技术论坛！http://www.etthink.com</dc:title>
  <dc:creator>孙方</dc:creator>
  <cp:keywords>学教育技术，上教育技术论坛！http:/www.etthink.com</cp:keywords>
  <cp:lastModifiedBy>孙 方</cp:lastModifiedBy>
  <cp:revision>223</cp:revision>
  <dcterms:created xsi:type="dcterms:W3CDTF">2011-07-19T16:06:28Z</dcterms:created>
  <dcterms:modified xsi:type="dcterms:W3CDTF">2022-10-21T22:48:44Z</dcterms:modified>
</cp:coreProperties>
</file>