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ags/tag1.xml" ContentType="application/vnd.openxmlformats-officedocument.presentationml.tags+xml"/>
  <Override PartName="/ppt/theme/themeOverride1.xml" ContentType="application/vnd.openxmlformats-officedocument.themeOverride+xml"/>
  <Override PartName="/ppt/tags/tag2.xml" ContentType="application/vnd.openxmlformats-officedocument.presentationml.tags+xml"/>
  <Override PartName="/ppt/theme/themeOverride2.xml" ContentType="application/vnd.openxmlformats-officedocument.themeOverride+xml"/>
  <Override PartName="/ppt/tags/tag3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730" r:id="rId1"/>
  </p:sldMasterIdLst>
  <p:notesMasterIdLst>
    <p:notesMasterId r:id="rId4"/>
  </p:notesMasterIdLst>
  <p:sldIdLst>
    <p:sldId id="15714915" r:id="rId2"/>
    <p:sldId id="15714914" r:id="rId3"/>
  </p:sldIdLst>
  <p:sldSz cx="12192000" cy="6858000"/>
  <p:notesSz cx="6858000" cy="9144000"/>
  <p:custShowLst>
    <p:custShow name="大富翁" id="0">
      <p:sldLst/>
    </p:custShow>
  </p:custShowLst>
  <p:defaultTextStyle>
    <a:defPPr>
      <a:defRPr lang="zh-CN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7CDFF"/>
    <a:srgbClr val="0070C0"/>
    <a:srgbClr val="4F81BD"/>
    <a:srgbClr val="FFFFFF"/>
    <a:srgbClr val="F6F6F6"/>
    <a:srgbClr val="F0EC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61" autoAdjust="0"/>
    <p:restoredTop sz="89311" autoAdjust="0"/>
  </p:normalViewPr>
  <p:slideViewPr>
    <p:cSldViewPr>
      <p:cViewPr>
        <p:scale>
          <a:sx n="50" d="100"/>
          <a:sy n="50" d="100"/>
        </p:scale>
        <p:origin x="1123" y="4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349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3126A2-B59E-4AD3-8DC2-D252F7245465}" type="datetimeFigureOut">
              <a:rPr lang="zh-CN" altLang="en-US" smtClean="0"/>
              <a:t>2025/9/29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CCB9A6-8D3B-42F0-9CF1-EDA1E86B9C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0767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2D4E22-8832-983D-A752-C1A02F3D7C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E5ED65A2-FE87-B00C-BEB7-7199432B37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F38FE623-C932-9AFA-55DF-FEC93C521A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关于人工智能之我见</a:t>
            </a: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CEDBEF3-90DE-E813-8B02-0DE0E47EAE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CCB9A6-8D3B-42F0-9CF1-EDA1E86B9C65}" type="slidenum">
              <a:rPr kumimoji="0" lang="zh-CN" alt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10199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2"/>
    </p:custDataLst>
    <p:extLst>
      <p:ext uri="{BB962C8B-B14F-4D97-AF65-F5344CB8AC3E}">
        <p14:creationId xmlns:p14="http://schemas.microsoft.com/office/powerpoint/2010/main" val="8840551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2"/>
    </p:custDataLst>
    <p:extLst>
      <p:ext uri="{BB962C8B-B14F-4D97-AF65-F5344CB8AC3E}">
        <p14:creationId xmlns:p14="http://schemas.microsoft.com/office/powerpoint/2010/main" val="6559874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ags" Target="../tags/tag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4"/>
    </p:custDataLst>
    <p:extLst>
      <p:ext uri="{BB962C8B-B14F-4D97-AF65-F5344CB8AC3E}">
        <p14:creationId xmlns:p14="http://schemas.microsoft.com/office/powerpoint/2010/main" val="2780728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9" r:id="rId2"/>
  </p:sldLayoutIdLst>
  <p:hf hdr="0" ftr="0" dt="0"/>
  <p:txStyles>
    <p:titleStyle>
      <a:lvl1pPr algn="ctr" defTabSz="121914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8" indent="-457178" algn="l" defTabSz="121914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50" indent="-380981" algn="l" defTabSz="121914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25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493" indent="-304784" algn="l" defTabSz="121914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062" indent="-304784" algn="l" defTabSz="121914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632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2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2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1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13EBE8-2B4D-7908-881D-FE6FEA5B10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9661EAD4-17EB-5AE2-2391-00B5819021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D67F12B1-F6B4-55E3-DE70-11D1542407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92344" y="4509120"/>
            <a:ext cx="1585097" cy="1591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4392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7A597720-12B5-088B-BF7E-1AE498A7EB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9896" y="1988840"/>
            <a:ext cx="2450794" cy="2463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94188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4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2014年年终总结">
      <a:majorFont>
        <a:latin typeface="Copperplate Gothic Bold"/>
        <a:ea typeface="微软雅黑"/>
        <a:cs typeface=""/>
      </a:majorFont>
      <a:minorFont>
        <a:latin typeface="Copperplate Gothic Bold"/>
        <a:ea typeface="微软雅黑"/>
        <a:cs typeface=""/>
      </a:minorFont>
    </a:fontScheme>
    <a:fmtScheme name="Boo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30000"/>
                <a:shade val="100000"/>
                <a:hueMod val="100000"/>
                <a:satMod val="100000"/>
              </a:schemeClr>
            </a:gs>
            <a:gs pos="80000">
              <a:schemeClr val="phClr">
                <a:tint val="7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7200000" scaled="1"/>
        </a:gradFill>
        <a:gradFill rotWithShape="1">
          <a:gsLst>
            <a:gs pos="0">
              <a:schemeClr val="phClr">
                <a:tint val="8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100000"/>
              </a:schemeClr>
            </a:gs>
          </a:gsLst>
          <a:lin ang="180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>
              <a:rot lat="0" lon="0" rev="0"/>
            </a:camera>
            <a:lightRig rig="morning" dir="bl"/>
          </a:scene3d>
          <a:sp3d extrusionH="222250" contourW="25400" prstMaterial="matte">
            <a:bevelT w="38100" h="38100" prst="softRound"/>
            <a:bevelB/>
            <a:extrusionClr>
              <a:srgbClr val="FF0000"/>
            </a:extrusionClr>
            <a:contourClr>
              <a:schemeClr val="accent3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soft" dir="bl">
              <a:rot lat="0" lon="0" rev="0"/>
            </a:lightRig>
          </a:scene3d>
          <a:sp3d prstMaterial="plastic">
            <a:bevelT w="381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C00000"/>
        </a:solidFill>
        <a:ln>
          <a:noFill/>
        </a:ln>
      </a:spPr>
      <a:bodyPr lIns="0" tIns="0" rIns="0" bIns="0" rtlCol="0" anchor="ctr"/>
      <a:lstStyle>
        <a:defPPr algn="ctr">
          <a:defRPr b="1" spc="300"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29892</TotalTime>
  <Words>5</Words>
  <Application>Microsoft Office PowerPoint</Application>
  <PresentationFormat>宽屏</PresentationFormat>
  <Paragraphs>2</Paragraphs>
  <Slides>2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  <vt:variant>
        <vt:lpstr>自定义放映</vt:lpstr>
      </vt:variant>
      <vt:variant>
        <vt:i4>1</vt:i4>
      </vt:variant>
    </vt:vector>
  </HeadingPairs>
  <TitlesOfParts>
    <vt:vector size="6" baseType="lpstr">
      <vt:lpstr>Calibri</vt:lpstr>
      <vt:lpstr>Arial</vt:lpstr>
      <vt:lpstr>4_Office 主题​​</vt:lpstr>
      <vt:lpstr>PowerPoint 演示文稿</vt:lpstr>
      <vt:lpstr>PowerPoint 演示文稿</vt:lpstr>
      <vt:lpstr>大富翁</vt:lpstr>
    </vt:vector>
  </TitlesOfParts>
  <Company>且行资源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学教育技术，上教育技术论坛！http://www.etthink.com</dc:title>
  <dc:subject>学教育技术，上教育技术论坛！http:/www.etthink.com;</dc:subject>
  <dc:creator>孙方;教育技术论坛</dc:creator>
  <cp:keywords>学教育技术，上教育技术论坛！http:/www.etthink.com</cp:keywords>
  <dc:description>www.qiexing.com</dc:description>
  <cp:lastModifiedBy>方 孙</cp:lastModifiedBy>
  <cp:revision>570</cp:revision>
  <dcterms:created xsi:type="dcterms:W3CDTF">2015-04-08T01:13:12Z</dcterms:created>
  <dcterms:modified xsi:type="dcterms:W3CDTF">2025-09-29T00:51:09Z</dcterms:modified>
  <cp:category>学教育技术，上教育技术论坛！http://www.etthink.com</cp:category>
</cp:coreProperties>
</file>