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A32C8A6F-923D-49DE-ACE3-BF004AB82FC7}">
          <p14:sldIdLst>
            <p14:sldId id="256"/>
            <p14:sldId id="257"/>
            <p14:sldId id="259"/>
            <p14:sldId id="26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64" d="100"/>
          <a:sy n="64" d="100"/>
        </p:scale>
        <p:origin x="-870" y="-96"/>
      </p:cViewPr>
      <p:guideLst>
        <p:guide orient="horz" pos="2160"/>
        <p:guide orient="horz" pos="2750"/>
        <p:guide pos="2517"/>
        <p:guide pos="340"/>
        <p:guide pos="2880"/>
        <p:guide pos="324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60FB3-465D-4D76-9282-5813EF134788}" type="datetimeFigureOut">
              <a:rPr lang="zh-CN" altLang="en-US" smtClean="0"/>
              <a:t>2015/5/3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5B667-A8F5-44A5-820E-25BF6CFF2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365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60FB3-465D-4D76-9282-5813EF134788}" type="datetimeFigureOut">
              <a:rPr lang="zh-CN" altLang="en-US" smtClean="0"/>
              <a:t>2015/5/3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5B667-A8F5-44A5-820E-25BF6CFF2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248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60FB3-465D-4D76-9282-5813EF134788}" type="datetimeFigureOut">
              <a:rPr lang="zh-CN" altLang="en-US" smtClean="0"/>
              <a:t>2015/5/3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5B667-A8F5-44A5-820E-25BF6CFF2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7741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60FB3-465D-4D76-9282-5813EF134788}" type="datetimeFigureOut">
              <a:rPr lang="zh-CN" altLang="en-US" smtClean="0"/>
              <a:t>2015/5/3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5B667-A8F5-44A5-820E-25BF6CFF2F29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0" y="836712"/>
            <a:ext cx="9396536" cy="0"/>
          </a:xfrm>
          <a:prstGeom prst="line">
            <a:avLst/>
          </a:prstGeom>
          <a:ln>
            <a:gradFill>
              <a:gsLst>
                <a:gs pos="0">
                  <a:schemeClr val="tx1"/>
                </a:gs>
                <a:gs pos="29000">
                  <a:schemeClr val="tx1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4042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60FB3-465D-4D76-9282-5813EF134788}" type="datetimeFigureOut">
              <a:rPr lang="zh-CN" altLang="en-US" smtClean="0"/>
              <a:t>2015/5/3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5B667-A8F5-44A5-820E-25BF6CFF2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4050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60FB3-465D-4D76-9282-5813EF134788}" type="datetimeFigureOut">
              <a:rPr lang="zh-CN" altLang="en-US" smtClean="0"/>
              <a:t>2015/5/3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5B667-A8F5-44A5-820E-25BF6CFF2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9735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60FB3-465D-4D76-9282-5813EF134788}" type="datetimeFigureOut">
              <a:rPr lang="zh-CN" altLang="en-US" smtClean="0"/>
              <a:t>2015/5/3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5B667-A8F5-44A5-820E-25BF6CFF2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021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60FB3-465D-4D76-9282-5813EF134788}" type="datetimeFigureOut">
              <a:rPr lang="zh-CN" altLang="en-US" smtClean="0"/>
              <a:t>2015/5/3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5B667-A8F5-44A5-820E-25BF6CFF2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2213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60FB3-465D-4D76-9282-5813EF134788}" type="datetimeFigureOut">
              <a:rPr lang="zh-CN" altLang="en-US" smtClean="0"/>
              <a:t>2015/5/3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5B667-A8F5-44A5-820E-25BF6CFF2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737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60FB3-465D-4D76-9282-5813EF134788}" type="datetimeFigureOut">
              <a:rPr lang="zh-CN" altLang="en-US" smtClean="0"/>
              <a:t>2015/5/3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5B667-A8F5-44A5-820E-25BF6CFF2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6956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60FB3-465D-4D76-9282-5813EF134788}" type="datetimeFigureOut">
              <a:rPr lang="zh-CN" altLang="en-US" smtClean="0"/>
              <a:t>2015/5/3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5B667-A8F5-44A5-820E-25BF6CFF2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241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14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052514"/>
            <a:ext cx="8229600" cy="5073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60FB3-465D-4D76-9282-5813EF134788}" type="datetimeFigureOut">
              <a:rPr lang="zh-CN" altLang="en-US" smtClean="0"/>
              <a:t>2015/5/3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B667-A8F5-44A5-820E-25BF6CFF2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044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itchFamily="34" charset="0"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spcBef>
          <a:spcPct val="20000"/>
        </a:spcBef>
        <a:buFont typeface="Arial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spcBef>
          <a:spcPct val="20000"/>
        </a:spcBef>
        <a:buFont typeface="Arial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spcBef>
          <a:spcPct val="20000"/>
        </a:spcBef>
        <a:buFont typeface="Arial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spcBef>
          <a:spcPct val="20000"/>
        </a:spcBef>
        <a:buFont typeface="Arial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319015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zh-CN" sz="6000" b="0" smtClean="0">
                <a:ln w="12700">
                  <a:solidFill>
                    <a:schemeClr val="tx1"/>
                  </a:solidFill>
                </a:ln>
                <a:solidFill>
                  <a:schemeClr val="accent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0" stA="25000" dist="63500" dir="5400000" sy="-100000" algn="bl" rotWithShape="0"/>
                </a:effectLst>
              </a:rPr>
              <a:t>PPT</a:t>
            </a:r>
            <a:r>
              <a:rPr lang="zh-CN" altLang="en-US" sz="6000" b="0" smtClean="0">
                <a:ln w="12700">
                  <a:solidFill>
                    <a:schemeClr val="tx1"/>
                  </a:solidFill>
                </a:ln>
                <a:solidFill>
                  <a:schemeClr val="accent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0" stA="25000" dist="63500" dir="5400000" sy="-100000" algn="bl" rotWithShape="0"/>
                </a:effectLst>
              </a:rPr>
              <a:t>课件高效制作</a:t>
            </a:r>
            <a:endParaRPr lang="zh-CN" altLang="en-US" sz="6000" b="0" dirty="0">
              <a:ln w="12700">
                <a:solidFill>
                  <a:schemeClr val="tx1"/>
                </a:solidFill>
              </a:ln>
              <a:solidFill>
                <a:schemeClr val="accent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0" stA="25000" dist="63500" dir="5400000" sy="-100000" algn="bl" rotWithShape="0"/>
              </a:effectLst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3429000"/>
            <a:ext cx="9252520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80000">
                  <a:schemeClr val="tx1"/>
                </a:gs>
                <a:gs pos="100000">
                  <a:schemeClr val="tx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1207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4365625"/>
            <a:ext cx="9144000" cy="158365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400" smtClean="0">
                <a:solidFill>
                  <a:schemeClr val="accent6"/>
                </a:solidFill>
              </a:rPr>
              <a:t>1</a:t>
            </a:r>
            <a:r>
              <a:rPr lang="zh-CN" altLang="en-US" smtClean="0"/>
              <a:t>本书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22" y="1268759"/>
            <a:ext cx="3955689" cy="4611973"/>
          </a:xfrm>
          <a:prstGeom prst="rect">
            <a:avLst/>
          </a:prstGeom>
          <a:effectLst>
            <a:outerShdw blurRad="63500" dist="50800" dir="4080000" sx="101000" sy="101000" algn="bl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3665506" y="2559081"/>
            <a:ext cx="54726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smtClean="0"/>
              <a:t>全国</a:t>
            </a:r>
            <a:r>
              <a:rPr lang="zh-CN" altLang="en-US" sz="3600" dirty="0" smtClean="0"/>
              <a:t>最热销</a:t>
            </a:r>
            <a:r>
              <a:rPr lang="zh-CN" altLang="en-US" sz="3600" smtClean="0"/>
              <a:t>的</a:t>
            </a:r>
            <a:r>
              <a:rPr lang="en-US" altLang="zh-CN" sz="3600" smtClean="0"/>
              <a:t>PPT</a:t>
            </a:r>
            <a:r>
              <a:rPr lang="zh-CN" altLang="en-US" sz="3600" smtClean="0"/>
              <a:t>课件书</a:t>
            </a:r>
            <a:endParaRPr lang="zh-CN" alt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3851920" y="4365625"/>
            <a:ext cx="50405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spc="600" smtClean="0">
                <a:solidFill>
                  <a:schemeClr val="bg1"/>
                </a:solidFill>
              </a:rPr>
              <a:t>PPT</a:t>
            </a:r>
            <a:r>
              <a:rPr lang="zh-CN" altLang="en-US" sz="3200" spc="600" smtClean="0">
                <a:solidFill>
                  <a:schemeClr val="bg1"/>
                </a:solidFill>
              </a:rPr>
              <a:t>课件高效制作</a:t>
            </a:r>
            <a:endParaRPr lang="en-US" altLang="zh-CN" sz="3200" dirty="0" smtClean="0">
              <a:solidFill>
                <a:schemeClr val="bg1"/>
              </a:solidFill>
            </a:endParaRPr>
          </a:p>
          <a:p>
            <a:pPr algn="r"/>
            <a:r>
              <a:rPr lang="zh-CN" altLang="en-US" smtClean="0">
                <a:solidFill>
                  <a:schemeClr val="bg1"/>
                </a:solidFill>
              </a:rPr>
              <a:t>如何快速制作出自己想要的课件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07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400" smtClean="0">
                <a:solidFill>
                  <a:schemeClr val="accent6"/>
                </a:solidFill>
              </a:rPr>
              <a:t>2</a:t>
            </a:r>
            <a:r>
              <a:rPr lang="zh-CN" altLang="en-US" smtClean="0"/>
              <a:t>个</a:t>
            </a:r>
            <a:r>
              <a:rPr lang="zh-CN" altLang="en-US" dirty="0" smtClean="0"/>
              <a:t>愿望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01879" y="1412776"/>
            <a:ext cx="82809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/>
              <a:t>愿老师们不再为课件制作 模板下载烦心</a:t>
            </a:r>
            <a:endParaRPr lang="en-US" altLang="zh-CN" sz="2800" smtClean="0"/>
          </a:p>
          <a:p>
            <a:pPr>
              <a:lnSpc>
                <a:spcPct val="150000"/>
              </a:lnSpc>
            </a:pPr>
            <a:r>
              <a:rPr lang="zh-CN" altLang="en-US" sz="2800" smtClean="0"/>
              <a:t>愿学生们不再为跟不上</a:t>
            </a:r>
            <a:r>
              <a:rPr lang="en-US" altLang="zh-CN" sz="2800" smtClean="0"/>
              <a:t>PPT</a:t>
            </a:r>
            <a:r>
              <a:rPr lang="zh-CN" altLang="en-US" sz="2800" smtClean="0"/>
              <a:t>记笔记而烦恼</a:t>
            </a:r>
            <a:endParaRPr lang="en-US" altLang="zh-CN" sz="2800" dirty="0" smtClean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40"/>
          <a:stretch/>
        </p:blipFill>
        <p:spPr>
          <a:xfrm>
            <a:off x="4510161" y="1844824"/>
            <a:ext cx="4633839" cy="5013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015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408747" y="5277809"/>
            <a:ext cx="42514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课件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制作交流</a:t>
            </a:r>
            <a:r>
              <a:rPr lang="en-US" altLang="zh-CN" sz="200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微信或</a:t>
            </a:r>
            <a:r>
              <a:rPr lang="en-US" altLang="zh-CN" sz="2000" smtClean="0"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扫一扫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39752" y="908720"/>
            <a:ext cx="4464496" cy="432435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21" r="15048"/>
          <a:stretch/>
        </p:blipFill>
        <p:spPr>
          <a:xfrm>
            <a:off x="4037429" y="2545288"/>
            <a:ext cx="1055077" cy="1079349"/>
          </a:xfrm>
          <a:prstGeom prst="rect">
            <a:avLst/>
          </a:prstGeom>
          <a:solidFill>
            <a:srgbClr val="FFFFFF">
              <a:shade val="85000"/>
            </a:srgbClr>
          </a:solidFill>
          <a:ln w="444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70371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说服力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Broadway BT"/>
        <a:ea typeface="方正粗宋简体"/>
        <a:cs typeface=""/>
      </a:majorFont>
      <a:minorFont>
        <a:latin typeface="Broadway BT"/>
        <a:ea typeface="方正大标宋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说服力主题</Template>
  <TotalTime>242</TotalTime>
  <Words>59</Words>
  <Application>Microsoft Office PowerPoint</Application>
  <PresentationFormat>全屏显示(4:3)</PresentationFormat>
  <Paragraphs>9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说服力主题</vt:lpstr>
      <vt:lpstr>PPT课件高效制作</vt:lpstr>
      <vt:lpstr>1本书</vt:lpstr>
      <vt:lpstr>2个愿望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学教育技术，上教育技术论坛！http://www.etthink.com</dc:title>
  <dc:creator>教育技术论坛</dc:creator>
  <cp:keywords>学教育技术，上教育技术论坛！http:/www.etthink.com</cp:keywords>
  <cp:lastModifiedBy>孙方;教育技术论坛</cp:lastModifiedBy>
  <cp:revision>24</cp:revision>
  <dcterms:created xsi:type="dcterms:W3CDTF">2010-11-18T07:19:00Z</dcterms:created>
  <dcterms:modified xsi:type="dcterms:W3CDTF">2015-05-03T04:32:24Z</dcterms:modified>
</cp:coreProperties>
</file>