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64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476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613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598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923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136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505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970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311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577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987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428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62BE7-7E5F-4492-8A7B-245C80E0D99D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5C4E7-467E-4DFC-A7D6-64EC66FD5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9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openxmlformats.org/officeDocument/2006/relationships/image" Target="../media/image2.png"/><Relationship Id="rId3" Type="http://schemas.microsoft.com/office/2007/relationships/media" Target="../media/media2.mp3"/><Relationship Id="rId7" Type="http://schemas.microsoft.com/office/2007/relationships/media" Target="../media/media4.mp3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" Type="http://schemas.openxmlformats.org/officeDocument/2006/relationships/audio" Target="../media/media1.mp3"/><Relationship Id="rId16" Type="http://schemas.openxmlformats.org/officeDocument/2006/relationships/image" Target="../media/image5.png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slideLayout" Target="../slideLayouts/slideLayout2.xml"/><Relationship Id="rId5" Type="http://schemas.microsoft.com/office/2007/relationships/media" Target="../media/media3.mp3"/><Relationship Id="rId15" Type="http://schemas.openxmlformats.org/officeDocument/2006/relationships/image" Target="../media/image4.png"/><Relationship Id="rId10" Type="http://schemas.openxmlformats.org/officeDocument/2006/relationships/audio" Target="../media/media5.mp3"/><Relationship Id="rId4" Type="http://schemas.openxmlformats.org/officeDocument/2006/relationships/audio" Target="../media/media2.mp3"/><Relationship Id="rId9" Type="http://schemas.microsoft.com/office/2007/relationships/media" Target="../media/media5.mp3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89698" cy="6858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古诗鉴赏</a:t>
            </a:r>
            <a:endParaRPr lang="zh-CN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044" y="1600200"/>
            <a:ext cx="683191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677" y="-25558"/>
            <a:ext cx="1259632" cy="183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标题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580520" y="1806346"/>
            <a:ext cx="487363" cy="48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第一句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593282" y="2564904"/>
            <a:ext cx="487363" cy="48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第二句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7542404" y="3428206"/>
            <a:ext cx="487363" cy="48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第三句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542403" y="4365104"/>
            <a:ext cx="487363" cy="48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第四句.mp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542404" y="5085184"/>
            <a:ext cx="487363" cy="48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03749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5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4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70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2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</Words>
  <Application>Microsoft Office PowerPoint</Application>
  <PresentationFormat>全屏显示(4:3)</PresentationFormat>
  <Paragraphs>1</Paragraphs>
  <Slides>1</Slides>
  <Notes>0</Notes>
  <HiddenSlides>0</HiddenSlides>
  <MMClips>5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古诗鉴赏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2505796711@qq.com</dc:creator>
  <cp:lastModifiedBy>2505796711@qq.com</cp:lastModifiedBy>
  <cp:revision>8</cp:revision>
  <dcterms:created xsi:type="dcterms:W3CDTF">2019-04-25T12:57:48Z</dcterms:created>
  <dcterms:modified xsi:type="dcterms:W3CDTF">2019-04-25T13:42:46Z</dcterms:modified>
</cp:coreProperties>
</file>