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192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6A43B-3AD0-4FFF-8077-D6DC6FF9E30D}" type="datetimeFigureOut">
              <a:rPr lang="zh-CN" altLang="en-US" smtClean="0"/>
              <a:t>2023/5/18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2A7EC-64AF-473D-8EB6-D910F771D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70476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6A43B-3AD0-4FFF-8077-D6DC6FF9E30D}" type="datetimeFigureOut">
              <a:rPr lang="zh-CN" altLang="en-US" smtClean="0"/>
              <a:t>2023/5/18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2A7EC-64AF-473D-8EB6-D910F771D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1985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6A43B-3AD0-4FFF-8077-D6DC6FF9E30D}" type="datetimeFigureOut">
              <a:rPr lang="zh-CN" altLang="en-US" smtClean="0"/>
              <a:t>2023/5/18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2A7EC-64AF-473D-8EB6-D910F771D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529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6A43B-3AD0-4FFF-8077-D6DC6FF9E30D}" type="datetimeFigureOut">
              <a:rPr lang="zh-CN" altLang="en-US" smtClean="0"/>
              <a:t>2023/5/18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2A7EC-64AF-473D-8EB6-D910F771D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7789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6A43B-3AD0-4FFF-8077-D6DC6FF9E30D}" type="datetimeFigureOut">
              <a:rPr lang="zh-CN" altLang="en-US" smtClean="0"/>
              <a:t>2023/5/18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2A7EC-64AF-473D-8EB6-D910F771D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3114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6A43B-3AD0-4FFF-8077-D6DC6FF9E30D}" type="datetimeFigureOut">
              <a:rPr lang="zh-CN" altLang="en-US" smtClean="0"/>
              <a:t>2023/5/18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2A7EC-64AF-473D-8EB6-D910F771D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5088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6A43B-3AD0-4FFF-8077-D6DC6FF9E30D}" type="datetimeFigureOut">
              <a:rPr lang="zh-CN" altLang="en-US" smtClean="0"/>
              <a:t>2023/5/18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2A7EC-64AF-473D-8EB6-D910F771D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7085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6A43B-3AD0-4FFF-8077-D6DC6FF9E30D}" type="datetimeFigureOut">
              <a:rPr lang="zh-CN" altLang="en-US" smtClean="0"/>
              <a:t>2023/5/18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2A7EC-64AF-473D-8EB6-D910F771D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668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6A43B-3AD0-4FFF-8077-D6DC6FF9E30D}" type="datetimeFigureOut">
              <a:rPr lang="zh-CN" altLang="en-US" smtClean="0"/>
              <a:t>2023/5/18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2A7EC-64AF-473D-8EB6-D910F771D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0396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6A43B-3AD0-4FFF-8077-D6DC6FF9E30D}" type="datetimeFigureOut">
              <a:rPr lang="zh-CN" altLang="en-US" smtClean="0"/>
              <a:t>2023/5/18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2A7EC-64AF-473D-8EB6-D910F771D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503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6A43B-3AD0-4FFF-8077-D6DC6FF9E30D}" type="datetimeFigureOut">
              <a:rPr lang="zh-CN" altLang="en-US" smtClean="0"/>
              <a:t>2023/5/18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2A7EC-64AF-473D-8EB6-D910F771D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9465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26A43B-3AD0-4FFF-8077-D6DC6FF9E30D}" type="datetimeFigureOut">
              <a:rPr lang="zh-CN" altLang="en-US" smtClean="0"/>
              <a:t>2023/5/18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42A7EC-64AF-473D-8EB6-D910F771D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9557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绿色矩形"/>
          <p:cNvSpPr/>
          <p:nvPr/>
        </p:nvSpPr>
        <p:spPr>
          <a:xfrm>
            <a:off x="241288" y="3075824"/>
            <a:ext cx="720080" cy="7200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紫色矩形"/>
          <p:cNvSpPr/>
          <p:nvPr/>
        </p:nvSpPr>
        <p:spPr>
          <a:xfrm>
            <a:off x="8172400" y="3068960"/>
            <a:ext cx="720080" cy="72008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绿色矩形2" hidden="1"/>
          <p:cNvSpPr/>
          <p:nvPr/>
        </p:nvSpPr>
        <p:spPr>
          <a:xfrm>
            <a:off x="3478208" y="3052960"/>
            <a:ext cx="720080" cy="7200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地面"/>
          <p:cNvSpPr/>
          <p:nvPr/>
        </p:nvSpPr>
        <p:spPr>
          <a:xfrm>
            <a:off x="0" y="3795904"/>
            <a:ext cx="9144000" cy="3062096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2bei" hidden="1"/>
          <p:cNvSpPr>
            <a:spLocks noChangeAspect="1"/>
          </p:cNvSpPr>
          <p:nvPr/>
        </p:nvSpPr>
        <p:spPr>
          <a:xfrm>
            <a:off x="3851920" y="2348880"/>
            <a:ext cx="1440160" cy="1440160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  <a:ln>
            <a:solidFill>
              <a:srgbClr val="66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"/>
          <p:cNvSpPr/>
          <p:nvPr/>
        </p:nvSpPr>
        <p:spPr>
          <a:xfrm>
            <a:off x="4211960" y="3068960"/>
            <a:ext cx="720080" cy="720080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  <a:ln>
            <a:solidFill>
              <a:srgbClr val="66FF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403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/>
    </mc:Choice>
    <mc:Fallback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1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00"/>
                            </p:stCondLst>
                            <p:childTnLst>
                              <p:par>
                                <p:cTn id="17" presetID="63" presetClass="pat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07407E-6 L 0.35608 -0.00093 " pathEditMode="relative" rAng="0" ptsTypes="AA">
                                      <p:cBhvr>
                                        <p:cTn id="18" dur="1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95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600"/>
                            </p:stCondLst>
                            <p:childTnLst>
                              <p:par>
                                <p:cTn id="20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4" presetClass="pat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05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  <p:bldP spid="5" grpId="0" animBg="1"/>
      <p:bldP spid="5" grpId="1" animBg="1"/>
      <p:bldP spid="5" grpId="2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0</Words>
  <Application>Microsoft Office PowerPoint</Application>
  <PresentationFormat>全屏显示(4:3)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主题​​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Acer</dc:creator>
  <cp:lastModifiedBy>Acer</cp:lastModifiedBy>
  <cp:revision>7</cp:revision>
  <dcterms:created xsi:type="dcterms:W3CDTF">2023-05-18T02:00:52Z</dcterms:created>
  <dcterms:modified xsi:type="dcterms:W3CDTF">2023-05-18T03:10:24Z</dcterms:modified>
</cp:coreProperties>
</file>