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3"/>
  </p:notesMasterIdLst>
  <p:sldIdLst>
    <p:sldId id="923" r:id="rId2"/>
  </p:sldIdLst>
  <p:sldSz cx="6858000" cy="12192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116"/>
    <a:srgbClr val="59636B"/>
    <a:srgbClr val="78ABBB"/>
    <a:srgbClr val="4B4E6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2" autoAdjust="0"/>
    <p:restoredTop sz="83518" autoAdjust="0"/>
  </p:normalViewPr>
  <p:slideViewPr>
    <p:cSldViewPr snapToGrid="0">
      <p:cViewPr varScale="1">
        <p:scale>
          <a:sx n="37" d="100"/>
          <a:sy n="37" d="100"/>
        </p:scale>
        <p:origin x="292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9D0B0-4D7D-464C-AA90-0ECE8619B1F3}" type="datetimeFigureOut">
              <a:rPr lang="zh-CN" altLang="en-US" smtClean="0"/>
              <a:t>2025/10/6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1B900-4327-40B8-9632-8B6BD9D30A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218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中秋 风度得如九龄否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31B900-4327-40B8-9632-8B6BD9D30A1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74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2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9910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1CA7C22-9C4C-4D31-B733-613BD0998C9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12192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362FB56-282B-4CF2-A071-644F48A7817C}"/>
              </a:ext>
            </a:extLst>
          </p:cNvPr>
          <p:cNvSpPr/>
          <p:nvPr userDrawn="1"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44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29297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ags" Target="../tags/tag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530585" y="11268028"/>
            <a:ext cx="304305" cy="503372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5"/>
    </p:custDataLst>
    <p:extLst>
      <p:ext uri="{BB962C8B-B14F-4D97-AF65-F5344CB8AC3E}">
        <p14:creationId xmlns:p14="http://schemas.microsoft.com/office/powerpoint/2010/main" val="684584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ctr" defTabSz="685756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9" indent="-257159" algn="l" defTabSz="68575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76" indent="-214299" algn="l" defTabSz="68575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95" indent="-171438" algn="l" defTabSz="6857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72" indent="-171438" algn="l" defTabSz="685756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49" indent="-171438" algn="l" defTabSz="685756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27" indent="-171438" algn="l" defTabSz="6857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05" indent="-171438" algn="l" defTabSz="6857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84" indent="-171438" algn="l" defTabSz="6857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61" indent="-171438" algn="l" defTabSz="6857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8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56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34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11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89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67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44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22" algn="l" defTabSz="68575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id="{708074AF-9507-EE57-6809-1666508B10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857999" cy="12192000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7DC8557A-920F-4EFB-5975-BFA7E8C0A929}"/>
              </a:ext>
            </a:extLst>
          </p:cNvPr>
          <p:cNvSpPr/>
          <p:nvPr/>
        </p:nvSpPr>
        <p:spPr>
          <a:xfrm>
            <a:off x="0" y="0"/>
            <a:ext cx="6857999" cy="12192000"/>
          </a:xfrm>
          <a:prstGeom prst="rect">
            <a:avLst/>
          </a:prstGeom>
          <a:gradFill>
            <a:gsLst>
              <a:gs pos="54500">
                <a:srgbClr val="C00000">
                  <a:alpha val="42000"/>
                </a:srgbClr>
              </a:gs>
              <a:gs pos="0">
                <a:srgbClr val="1B1116"/>
              </a:gs>
              <a:gs pos="89000">
                <a:srgbClr val="1B111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b="1" spc="300" dirty="0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8A0DA6A4-110D-CABB-835F-204A6F15C7B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2122" y="558018"/>
            <a:ext cx="1859520" cy="178659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6F135344-6CFA-D34C-D2F2-ED77BCCE264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53157" y="2794163"/>
            <a:ext cx="1618849" cy="189913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0122C288-395F-1F13-DD19-3D3B6DB8B66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321" y="10571840"/>
            <a:ext cx="894101" cy="894101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8916B54E-4227-9762-351C-7E4CDFC49361}"/>
              </a:ext>
            </a:extLst>
          </p:cNvPr>
          <p:cNvSpPr/>
          <p:nvPr/>
        </p:nvSpPr>
        <p:spPr>
          <a:xfrm>
            <a:off x="385906" y="558018"/>
            <a:ext cx="6035040" cy="110759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b="1" spc="300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53386602-11F5-16AE-7F72-21C17FF2C176}"/>
              </a:ext>
            </a:extLst>
          </p:cNvPr>
          <p:cNvSpPr txBox="1"/>
          <p:nvPr/>
        </p:nvSpPr>
        <p:spPr>
          <a:xfrm>
            <a:off x="2022363" y="11237285"/>
            <a:ext cx="2813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300" dirty="0">
                <a:solidFill>
                  <a:srgbClr val="FFC000"/>
                </a:solidFill>
                <a:latin typeface="+mj-ea"/>
                <a:ea typeface="+mj-ea"/>
              </a:rPr>
              <a:t>www.etthink.com</a:t>
            </a:r>
            <a:endParaRPr lang="zh-CN" altLang="en-US" b="1" spc="300" dirty="0">
              <a:solidFill>
                <a:srgbClr val="FFC000"/>
              </a:solidFill>
              <a:latin typeface="+mj-ea"/>
              <a:ea typeface="+mj-ea"/>
            </a:endParaRPr>
          </a:p>
        </p:txBody>
      </p:sp>
      <p:sp>
        <p:nvSpPr>
          <p:cNvPr id="31" name="任意多边形: 形状 30">
            <a:extLst>
              <a:ext uri="{FF2B5EF4-FFF2-40B4-BE49-F238E27FC236}">
                <a16:creationId xmlns:a16="http://schemas.microsoft.com/office/drawing/2014/main" id="{E6A0AA45-23C2-865B-642C-774BFAD6E9CB}"/>
              </a:ext>
            </a:extLst>
          </p:cNvPr>
          <p:cNvSpPr/>
          <p:nvPr/>
        </p:nvSpPr>
        <p:spPr>
          <a:xfrm>
            <a:off x="1" y="0"/>
            <a:ext cx="6857998" cy="12192000"/>
          </a:xfrm>
          <a:custGeom>
            <a:avLst/>
            <a:gdLst>
              <a:gd name="connsiteX0" fmla="*/ 292121 w 6857999"/>
              <a:gd name="connsiteY0" fmla="*/ 431409 h 12192000"/>
              <a:gd name="connsiteX1" fmla="*/ 292121 w 6857999"/>
              <a:gd name="connsiteY1" fmla="*/ 11760591 h 12192000"/>
              <a:gd name="connsiteX2" fmla="*/ 6565877 w 6857999"/>
              <a:gd name="connsiteY2" fmla="*/ 11760591 h 12192000"/>
              <a:gd name="connsiteX3" fmla="*/ 6565877 w 6857999"/>
              <a:gd name="connsiteY3" fmla="*/ 431409 h 12192000"/>
              <a:gd name="connsiteX4" fmla="*/ 0 w 6857999"/>
              <a:gd name="connsiteY4" fmla="*/ 0 h 12192000"/>
              <a:gd name="connsiteX5" fmla="*/ 6857999 w 6857999"/>
              <a:gd name="connsiteY5" fmla="*/ 0 h 12192000"/>
              <a:gd name="connsiteX6" fmla="*/ 6857999 w 6857999"/>
              <a:gd name="connsiteY6" fmla="*/ 12192000 h 12192000"/>
              <a:gd name="connsiteX7" fmla="*/ 0 w 6857999"/>
              <a:gd name="connsiteY7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7999" h="12192000">
                <a:moveTo>
                  <a:pt x="292121" y="431409"/>
                </a:moveTo>
                <a:lnTo>
                  <a:pt x="292121" y="11760591"/>
                </a:lnTo>
                <a:lnTo>
                  <a:pt x="6565877" y="11760591"/>
                </a:lnTo>
                <a:lnTo>
                  <a:pt x="6565877" y="431409"/>
                </a:lnTo>
                <a:close/>
                <a:moveTo>
                  <a:pt x="0" y="0"/>
                </a:moveTo>
                <a:lnTo>
                  <a:pt x="6857999" y="0"/>
                </a:lnTo>
                <a:lnTo>
                  <a:pt x="6857999" y="12192000"/>
                </a:lnTo>
                <a:lnTo>
                  <a:pt x="0" y="12192000"/>
                </a:lnTo>
                <a:close/>
              </a:path>
            </a:pathLst>
          </a:custGeom>
          <a:solidFill>
            <a:srgbClr val="1B11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endParaRPr lang="zh-CN" altLang="en-US" b="1" spc="3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BFD5B54-CC07-BC8C-C9E4-7C59B7FBAFED}"/>
              </a:ext>
            </a:extLst>
          </p:cNvPr>
          <p:cNvSpPr txBox="1"/>
          <p:nvPr/>
        </p:nvSpPr>
        <p:spPr>
          <a:xfrm>
            <a:off x="1548511" y="11728884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>
                <a:solidFill>
                  <a:srgbClr val="FFFF00"/>
                </a:solidFill>
                <a:latin typeface="+mj-ea"/>
                <a:ea typeface="+mj-ea"/>
              </a:rPr>
              <a:t>2025</a:t>
            </a:r>
            <a:r>
              <a:rPr lang="zh-CN" altLang="en-US" b="1" spc="300" dirty="0">
                <a:solidFill>
                  <a:srgbClr val="FFFF00"/>
                </a:solidFill>
                <a:latin typeface="+mj-ea"/>
                <a:ea typeface="+mj-ea"/>
              </a:rPr>
              <a:t>年中秋于淮南 孙方遥祝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61A7CBB6-0F43-FAF0-2703-C5FA23039226}"/>
              </a:ext>
            </a:extLst>
          </p:cNvPr>
          <p:cNvSpPr txBox="1"/>
          <p:nvPr/>
        </p:nvSpPr>
        <p:spPr>
          <a:xfrm>
            <a:off x="1935431" y="4430385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600" dirty="0">
                <a:solidFill>
                  <a:schemeClr val="bg1"/>
                </a:solidFill>
                <a:latin typeface="+mj-ea"/>
                <a:ea typeface="+mj-ea"/>
              </a:rPr>
              <a:t>海上生明月，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161B743F-56B4-FF44-EBCD-FAC695D4A6DB}"/>
              </a:ext>
            </a:extLst>
          </p:cNvPr>
          <p:cNvSpPr txBox="1"/>
          <p:nvPr/>
        </p:nvSpPr>
        <p:spPr>
          <a:xfrm>
            <a:off x="1935431" y="5321544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600" dirty="0">
                <a:solidFill>
                  <a:schemeClr val="bg1"/>
                </a:solidFill>
                <a:latin typeface="+mj-ea"/>
                <a:ea typeface="+mj-ea"/>
              </a:rPr>
              <a:t>天涯共此时。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0064F6EC-ED89-D084-A660-4F9EE18DA8CC}"/>
              </a:ext>
            </a:extLst>
          </p:cNvPr>
          <p:cNvSpPr txBox="1"/>
          <p:nvPr/>
        </p:nvSpPr>
        <p:spPr>
          <a:xfrm>
            <a:off x="1935431" y="6212703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600" dirty="0">
                <a:solidFill>
                  <a:schemeClr val="bg1"/>
                </a:solidFill>
                <a:latin typeface="+mj-ea"/>
                <a:ea typeface="+mj-ea"/>
              </a:rPr>
              <a:t>不堪盈手赠，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A7F4B623-245B-30E4-3814-8342D3547944}"/>
              </a:ext>
            </a:extLst>
          </p:cNvPr>
          <p:cNvSpPr txBox="1"/>
          <p:nvPr/>
        </p:nvSpPr>
        <p:spPr>
          <a:xfrm>
            <a:off x="1935431" y="7103863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600" dirty="0">
                <a:solidFill>
                  <a:schemeClr val="bg1"/>
                </a:solidFill>
                <a:latin typeface="+mj-ea"/>
                <a:ea typeface="+mj-ea"/>
              </a:rPr>
              <a:t>还寝梦佳期。</a:t>
            </a:r>
          </a:p>
        </p:txBody>
      </p:sp>
      <p:pic>
        <p:nvPicPr>
          <p:cNvPr id="37" name="中秋-古筝">
            <a:hlinkClick r:id="" action="ppaction://media"/>
            <a:extLst>
              <a:ext uri="{FF2B5EF4-FFF2-40B4-BE49-F238E27FC236}">
                <a16:creationId xmlns:a16="http://schemas.microsoft.com/office/drawing/2014/main" id="{1162F262-54A0-EC87-EE25-076E7CCE24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3753094" y="1451316"/>
            <a:ext cx="487363" cy="487363"/>
          </a:xfrm>
          <a:prstGeom prst="rect">
            <a:avLst/>
          </a:prstGeom>
        </p:spPr>
      </p:pic>
      <p:sp>
        <p:nvSpPr>
          <p:cNvPr id="42" name="文本框 41">
            <a:extLst>
              <a:ext uri="{FF2B5EF4-FFF2-40B4-BE49-F238E27FC236}">
                <a16:creationId xmlns:a16="http://schemas.microsoft.com/office/drawing/2014/main" id="{AD337AC4-4D99-4114-7865-A2D910B89B1A}"/>
              </a:ext>
            </a:extLst>
          </p:cNvPr>
          <p:cNvSpPr txBox="1"/>
          <p:nvPr/>
        </p:nvSpPr>
        <p:spPr>
          <a:xfrm>
            <a:off x="1037851" y="7956583"/>
            <a:ext cx="49419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中秋团圆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311A0B67-4153-8F12-12D6-F3C08F513014}"/>
              </a:ext>
            </a:extLst>
          </p:cNvPr>
          <p:cNvSpPr txBox="1"/>
          <p:nvPr/>
        </p:nvSpPr>
        <p:spPr>
          <a:xfrm>
            <a:off x="2386102" y="9112880"/>
            <a:ext cx="35937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defRPr>
            </a:lvl1pPr>
          </a:lstStyle>
          <a:p>
            <a:r>
              <a:rPr lang="zh-CN" altLang="en-US"/>
              <a:t>阖家欢乐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415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57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25E-6 L 0.11806 -0.15573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778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42" grpId="0"/>
      <p:bldP spid="4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1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>
            <a:alpha val="52000"/>
          </a:srgbClr>
        </a:solidFill>
        <a:ln>
          <a:noFill/>
        </a:ln>
      </a:spPr>
      <a:bodyPr lIns="0" tIns="0" rIns="0" bIns="0" rtlCol="0" anchor="ctr"/>
      <a:lstStyle>
        <a:defPPr algn="ctr">
          <a:defRPr b="1" spc="30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2953</TotalTime>
  <Words>43</Words>
  <Application>Microsoft Office PowerPoint</Application>
  <PresentationFormat>宽屏</PresentationFormat>
  <Paragraphs>10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禹卫书法行书简体
</vt:lpstr>
      <vt:lpstr>等线</vt:lpstr>
      <vt:lpstr>Arial</vt:lpstr>
      <vt:lpstr>Copperplate Gothic Bold</vt:lpstr>
      <vt:lpstr>11_Office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学教育技术，上教育技术！http://www.etthink.com;</dc:title>
  <dc:creator>学教育技术，上教育技术！http://www.etthink.com</dc:creator>
  <cp:keywords>学教育技术，上教育技术！http:/www.etthink.com</cp:keywords>
  <cp:lastModifiedBy>方 孙</cp:lastModifiedBy>
  <cp:revision>37</cp:revision>
  <dcterms:created xsi:type="dcterms:W3CDTF">2023-08-09T12:44:55Z</dcterms:created>
  <dcterms:modified xsi:type="dcterms:W3CDTF">2025-10-06T12:17:06Z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2052-12.1.0.15259</vt:lpwstr>
  </property>
</Properties>
</file>