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20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470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97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069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956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302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277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595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61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93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600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637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0E568-97E2-4176-86A5-AF5404DDE0B1}" type="datetimeFigureOut">
              <a:rPr lang="zh-CN" altLang="en-US" smtClean="0"/>
              <a:t>2018/5/17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A3C7EE-B0E3-439F-B8B5-AD1B16E61B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413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%E6%95%99%E8%82%B2%E6%8A%80%E6%9C%AF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14132" y="1844823"/>
            <a:ext cx="3286059" cy="32860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23728" y="1124744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16</a:t>
            </a:r>
            <a:r>
              <a:rPr lang="zh-CN" altLang="en-US" sz="3600" dirty="0" smtClean="0"/>
              <a:t>化学一班第八组音频作业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27678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</Words>
  <Application>Microsoft Office PowerPoint</Application>
  <PresentationFormat>全屏显示(4:3)</PresentationFormat>
  <Paragraphs>1</Paragraphs>
  <Slides>1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TCL</dc:creator>
  <cp:lastModifiedBy>TCL</cp:lastModifiedBy>
  <cp:revision>1</cp:revision>
  <dcterms:created xsi:type="dcterms:W3CDTF">2018-05-17T06:55:25Z</dcterms:created>
  <dcterms:modified xsi:type="dcterms:W3CDTF">2018-05-17T06:58:02Z</dcterms:modified>
</cp:coreProperties>
</file>