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ingjing liu" initials="jl" lastIdx="1" clrIdx="0">
    <p:extLst>
      <p:ext uri="{19B8F6BF-5375-455C-9EA6-DF929625EA0E}">
        <p15:presenceInfo xmlns:p15="http://schemas.microsoft.com/office/powerpoint/2012/main" userId="4f636bf68dcddd2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7" d="100"/>
          <a:sy n="77" d="100"/>
        </p:scale>
        <p:origin x="34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9-26T12:44:47.254" idx="1">
    <p:pos x="7680" y="1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F91243-D37C-41BF-BB66-5B791FC69D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0F459C1-7806-46A6-BB2E-8631355869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734551-177B-498E-9DC2-5E8B3B57E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9C0497-05D2-4CF7-9537-6FD63A4F8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68D4297-AD91-49F2-987A-FF89F9C83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520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0833FD-863C-455F-82EC-279EF8E8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230AD46-0EAC-4527-9FA6-BE9335E95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79C5B1-DEE7-4B68-BE50-3BC6663CC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E10FBE-39C3-4D09-8ED6-5FCC0E59B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7B626F-AD08-4338-B310-7CAA89ED7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307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A82603-2D43-443D-9C04-3B864E39D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15ACD9B-5BC2-4C1A-BA85-7AACD9BB4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A7B378-6C56-4097-8B27-A98BBF344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F672D6F-0DBA-4A3D-84AB-3F364A7FB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D7AFF1-6BF6-494B-A9B6-93CFE677F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275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5D403D-CE7B-4475-A65E-DF0056110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5540F52-B792-4EDC-B826-E3BE14D00D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D663077-49EB-4026-B0EE-EDE91E05D5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E2E9A2A-6105-442E-8AFD-B0FB215B0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A311ADB-79D9-4DED-8B53-B84002FD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CFF66DD-8E04-4952-8F98-C8CF5501D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88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7E320C-42C9-44FF-BF90-51078890B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DB3BCD6-3F20-4CAE-A21E-A72673AF1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04011BB-5B96-4FE0-ADE3-D38C4F8EF9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B8C1EFD-07CA-4D22-AEFE-9F2136F6A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B7265AC-A4FB-440E-ADF9-C217DA9EA0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A614822-DB14-4FC6-9615-68B5DDA65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8E9990B-02FC-40BD-ACED-97420D530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33E29D9-3582-4F80-BF51-B248DF9E4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225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FECCF9-2BAC-4146-B3DB-03CB6EFB9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A94A4E3-19CD-4AFA-BC58-6AA5DA01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44B7EC5-E55A-4A77-A363-2AC73E62E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93134C2-0130-40F9-A883-435207D25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30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BA89FDC-0EC8-4233-A14D-DCF057AA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B5DD389-E37D-4D96-8ACD-434ACD7CF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287646D-740A-4DBD-A442-1CAB7D8DD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681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F92C7C-1482-4164-AECD-3ECF60100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4718CC5-1548-4957-A874-F323F9019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1D20743-A936-4E7B-8F4E-3D6832AB9A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1771C23-447A-4727-B374-3D849A957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53C64C3-9258-4558-AD46-1035D68DB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372A98-BDAE-41A7-819D-BC78D3AC4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59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196726-2B27-42FA-A957-29C6E4D8B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8723C81-42A7-48A5-9A55-F5A37D5165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9BA92EA-18AB-4128-8682-0C17B7D14F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2773477-5F6F-4567-88F5-EC94CF7A8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EAFD6F1-F92C-4838-B64C-9DE4EFBBB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9BFCFB5-2C11-4757-92D8-2C807896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548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C3627A-A373-4E8A-89AD-5353A2643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DE84355-B2B1-43CC-A6BF-B3FD32978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DCD689D-7694-435B-B4D6-72E17434B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61D193-8D0E-47A0-89F2-CCA3786FA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8811DB-8CA4-42A6-9FD6-0E759F968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88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ABBB28B-1140-4809-9E60-3ED1EAA20C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9D736C2-7AC7-470E-A633-3DF520AEAB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662C87C-D0FB-4CD1-A4EB-E97F8ED7C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D21F942-5FC6-41A4-A377-91C264AD7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523496-612A-45F3-AA12-7B707CD2D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381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EF85B48-32E0-41BC-9789-0D6C04496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4A26D4F-4F57-4F64-8BD0-9D1CB4289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927DE0-F3F3-48A6-A111-28DE2346BF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77FC9-D452-46AC-9F47-9AB68216D8EA}" type="datetimeFigureOut">
              <a:rPr lang="zh-CN" altLang="en-US" smtClean="0"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3F859F7-C3DA-4B7E-AFA8-77F4EE793E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541CB1E-3E09-4ED4-A37E-66860F4D76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7F9DF-93EB-4B98-A10C-D7FDAE036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983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EF3FD87-07D6-4206-995C-AC2083E7C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280BA9B4-E6B2-4C42-9CDC-731FEA769036}"/>
              </a:ext>
            </a:extLst>
          </p:cNvPr>
          <p:cNvSpPr txBox="1"/>
          <p:nvPr/>
        </p:nvSpPr>
        <p:spPr>
          <a:xfrm>
            <a:off x="4091066" y="2521433"/>
            <a:ext cx="619843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 w="25400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时间的认识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38493D0C-2007-4CD5-A1D5-D6EFEFF60C87}"/>
              </a:ext>
            </a:extLst>
          </p:cNvPr>
          <p:cNvSpPr txBox="1"/>
          <p:nvPr/>
        </p:nvSpPr>
        <p:spPr>
          <a:xfrm>
            <a:off x="4089542" y="2521432"/>
            <a:ext cx="619710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时间的认识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AF7EA2C-16A2-4185-8634-F2DFA8B26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9413"/>
            <a:ext cx="4582164" cy="54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14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EF3FD87-07D6-4206-995C-AC2083E7C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-1504" y="-182999"/>
            <a:ext cx="12191980" cy="6730993"/>
          </a:xfrm>
          <a:prstGeom prst="rect">
            <a:avLst/>
          </a:prstGeom>
        </p:spPr>
      </p:pic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42F4EF61-C171-46B5-BD66-4BF4BEA9CACA}"/>
              </a:ext>
            </a:extLst>
          </p:cNvPr>
          <p:cNvSpPr/>
          <p:nvPr/>
        </p:nvSpPr>
        <p:spPr>
          <a:xfrm>
            <a:off x="1670384" y="310006"/>
            <a:ext cx="7555041" cy="4817147"/>
          </a:xfrm>
          <a:custGeom>
            <a:avLst/>
            <a:gdLst>
              <a:gd name="connsiteX0" fmla="*/ 3777521 w 7555041"/>
              <a:gd name="connsiteY0" fmla="*/ 0 h 4817147"/>
              <a:gd name="connsiteX1" fmla="*/ 5064043 w 7555041"/>
              <a:gd name="connsiteY1" fmla="*/ 1640591 h 4817147"/>
              <a:gd name="connsiteX2" fmla="*/ 4941359 w 7555041"/>
              <a:gd name="connsiteY2" fmla="*/ 1640591 h 4817147"/>
              <a:gd name="connsiteX3" fmla="*/ 4941359 w 7555041"/>
              <a:gd name="connsiteY3" fmla="*/ 3432434 h 4817147"/>
              <a:gd name="connsiteX4" fmla="*/ 6469174 w 7555041"/>
              <a:gd name="connsiteY4" fmla="*/ 3432434 h 4817147"/>
              <a:gd name="connsiteX5" fmla="*/ 7555041 w 7555041"/>
              <a:gd name="connsiteY5" fmla="*/ 4817147 h 4817147"/>
              <a:gd name="connsiteX6" fmla="*/ 0 w 7555041"/>
              <a:gd name="connsiteY6" fmla="*/ 4817147 h 4817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55041" h="4817147">
                <a:moveTo>
                  <a:pt x="3777521" y="0"/>
                </a:moveTo>
                <a:lnTo>
                  <a:pt x="5064043" y="1640591"/>
                </a:lnTo>
                <a:lnTo>
                  <a:pt x="4941359" y="1640591"/>
                </a:lnTo>
                <a:lnTo>
                  <a:pt x="4941359" y="3432434"/>
                </a:lnTo>
                <a:lnTo>
                  <a:pt x="6469174" y="3432434"/>
                </a:lnTo>
                <a:lnTo>
                  <a:pt x="7555041" y="4817147"/>
                </a:lnTo>
                <a:lnTo>
                  <a:pt x="0" y="4817147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noFill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D02704A-D3FF-476C-9E88-B039BA1A2A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550" y="1888761"/>
            <a:ext cx="2616805" cy="187593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F8E00D0-4546-4C88-84BD-192DC9053DB5}"/>
              </a:ext>
            </a:extLst>
          </p:cNvPr>
          <p:cNvSpPr txBox="1"/>
          <p:nvPr/>
        </p:nvSpPr>
        <p:spPr>
          <a:xfrm>
            <a:off x="1414026" y="1888761"/>
            <a:ext cx="3104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Arial Black" panose="020B0A04020102020204" pitchFamily="34" charset="0"/>
                <a:ea typeface="华文新魏" panose="02010800040101010101" pitchFamily="2" charset="-122"/>
              </a:rPr>
              <a:t>时间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1A2EFA3-863C-4F6B-A694-2B6A76C68D08}"/>
              </a:ext>
            </a:extLst>
          </p:cNvPr>
          <p:cNvSpPr txBox="1"/>
          <p:nvPr/>
        </p:nvSpPr>
        <p:spPr>
          <a:xfrm>
            <a:off x="6654157" y="1933749"/>
            <a:ext cx="10193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>
                <a:ln>
                  <a:solidFill>
                    <a:schemeClr val="tx1"/>
                  </a:solidFill>
                </a:ln>
                <a:blipFill dpi="0" rotWithShape="1">
                  <a:blip r:embed="rId4">
                    <a:alphaModFix amt="94000"/>
                  </a:blip>
                  <a:srcRect/>
                  <a:tile tx="0" ty="44450" sx="100000" sy="100000" flip="none" algn="tl"/>
                </a:blipFill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E7672FE-1197-43B7-B06A-C6D134814198}"/>
              </a:ext>
            </a:extLst>
          </p:cNvPr>
          <p:cNvSpPr txBox="1"/>
          <p:nvPr/>
        </p:nvSpPr>
        <p:spPr>
          <a:xfrm>
            <a:off x="3659242" y="4206902"/>
            <a:ext cx="263679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800" b="1" dirty="0">
                <a:blipFill>
                  <a:blip r:embed="rId5"/>
                  <a:tile tx="0" ty="0" sx="100000" sy="100000" flip="none" algn="tl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认识</a:t>
            </a:r>
          </a:p>
        </p:txBody>
      </p:sp>
    </p:spTree>
    <p:extLst>
      <p:ext uri="{BB962C8B-B14F-4D97-AF65-F5344CB8AC3E}">
        <p14:creationId xmlns:p14="http://schemas.microsoft.com/office/powerpoint/2010/main" val="2070819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10F77F31-A161-4B9D-8A6C-EB4533756D8A}"/>
              </a:ext>
            </a:extLst>
          </p:cNvPr>
          <p:cNvGrpSpPr/>
          <p:nvPr/>
        </p:nvGrpSpPr>
        <p:grpSpPr>
          <a:xfrm>
            <a:off x="1544" y="-211922"/>
            <a:ext cx="12191980" cy="6856718"/>
            <a:chOff x="-463151" y="-244590"/>
            <a:chExt cx="12191980" cy="6856718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1EF3FD87-07D6-4206-995C-AC2083E7C1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9"/>
            <a:stretch/>
          </p:blipFill>
          <p:spPr>
            <a:xfrm>
              <a:off x="-463151" y="-244590"/>
              <a:ext cx="12191980" cy="6856718"/>
            </a:xfrm>
            <a:prstGeom prst="rect">
              <a:avLst/>
            </a:prstGeom>
          </p:spPr>
        </p:pic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C09093BB-C159-452E-8F7F-FAE22A5F519A}"/>
                </a:ext>
              </a:extLst>
            </p:cNvPr>
            <p:cNvGrpSpPr/>
            <p:nvPr/>
          </p:nvGrpSpPr>
          <p:grpSpPr>
            <a:xfrm>
              <a:off x="4660470" y="2140866"/>
              <a:ext cx="6348334" cy="1764241"/>
              <a:chOff x="4660470" y="2140866"/>
              <a:chExt cx="6348334" cy="1764241"/>
            </a:xfrm>
          </p:grpSpPr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0AE03DDB-29F4-4E61-9531-FA8A75E92820}"/>
                  </a:ext>
                </a:extLst>
              </p:cNvPr>
              <p:cNvSpPr txBox="1"/>
              <p:nvPr/>
            </p:nvSpPr>
            <p:spPr>
              <a:xfrm>
                <a:off x="4660470" y="2150781"/>
                <a:ext cx="6348334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3600" b="0" i="0" u="none" strike="noStrike" kern="1200" cap="none" spc="0" normalizeH="0" baseline="0" noProof="0" dirty="0">
                    <a:ln w="254000">
                      <a:solidFill>
                        <a:schemeClr val="tx1"/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新宋体" panose="02010609030101010101" pitchFamily="49" charset="-122"/>
                    <a:ea typeface="新宋体" panose="02010609030101010101" pitchFamily="49" charset="-122"/>
                    <a:cs typeface="+mn-cs"/>
                  </a:rPr>
                  <a:t>1</a:t>
                </a:r>
                <a:r>
                  <a:rPr kumimoji="0" lang="zh-CN" altLang="en-US" sz="3600" b="0" i="0" u="none" strike="noStrike" kern="1200" cap="none" spc="0" normalizeH="0" baseline="0" noProof="0" dirty="0">
                    <a:ln w="254000">
                      <a:solidFill>
                        <a:schemeClr val="tx1"/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新宋体" panose="02010609030101010101" pitchFamily="49" charset="-122"/>
                    <a:ea typeface="新宋体" panose="02010609030101010101" pitchFamily="49" charset="-122"/>
                    <a:cs typeface="+mn-cs"/>
                  </a:rPr>
                  <a:t>、钟表的认识</a:t>
                </a:r>
                <a:endParaRPr kumimoji="0" lang="en-US" altLang="zh-CN" sz="3600" b="0" i="0" u="none" strike="noStrike" kern="1200" cap="none" spc="0" normalizeH="0" baseline="0" noProof="0" dirty="0">
                  <a:ln w="254000">
                    <a:solidFill>
                      <a:schemeClr val="tx1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新宋体" panose="02010609030101010101" pitchFamily="49" charset="-122"/>
                  <a:ea typeface="新宋体" panose="02010609030101010101" pitchFamily="49" charset="-122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3600" b="0" i="0" u="none" strike="noStrike" kern="1200" cap="none" spc="0" normalizeH="0" baseline="0" noProof="0" dirty="0">
                    <a:ln w="254000">
                      <a:solidFill>
                        <a:schemeClr val="tx1"/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新宋体" panose="02010609030101010101" pitchFamily="49" charset="-122"/>
                    <a:ea typeface="新宋体" panose="02010609030101010101" pitchFamily="49" charset="-122"/>
                    <a:cs typeface="+mn-cs"/>
                  </a:rPr>
                  <a:t>2</a:t>
                </a:r>
                <a:r>
                  <a:rPr kumimoji="0" lang="zh-CN" altLang="en-US" sz="3600" b="0" i="0" u="none" strike="noStrike" kern="1200" cap="none" spc="0" normalizeH="0" baseline="0" noProof="0" dirty="0">
                    <a:ln w="254000">
                      <a:solidFill>
                        <a:schemeClr val="tx1"/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新宋体" panose="02010609030101010101" pitchFamily="49" charset="-122"/>
                    <a:ea typeface="新宋体" panose="02010609030101010101" pitchFamily="49" charset="-122"/>
                    <a:cs typeface="+mn-cs"/>
                  </a:rPr>
                  <a:t>、一秒有多长</a:t>
                </a:r>
                <a:endParaRPr kumimoji="0" lang="en-US" altLang="zh-CN" sz="3600" b="0" i="0" u="none" strike="noStrike" kern="1200" cap="none" spc="0" normalizeH="0" baseline="0" noProof="0" dirty="0">
                  <a:ln w="254000">
                    <a:solidFill>
                      <a:schemeClr val="tx1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新宋体" panose="02010609030101010101" pitchFamily="49" charset="-122"/>
                  <a:ea typeface="新宋体" panose="02010609030101010101" pitchFamily="49" charset="-122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3600" b="0" i="0" u="none" strike="noStrike" kern="1200" cap="none" spc="0" normalizeH="0" baseline="0" noProof="0" dirty="0">
                    <a:ln w="254000">
                      <a:solidFill>
                        <a:schemeClr val="tx1"/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新宋体" panose="02010609030101010101" pitchFamily="49" charset="-122"/>
                    <a:ea typeface="新宋体" panose="02010609030101010101" pitchFamily="49" charset="-122"/>
                    <a:cs typeface="+mn-cs"/>
                  </a:rPr>
                  <a:t>3</a:t>
                </a:r>
                <a:r>
                  <a:rPr kumimoji="0" lang="zh-CN" altLang="en-US" sz="3600" b="0" i="0" u="none" strike="noStrike" kern="1200" cap="none" spc="0" normalizeH="0" baseline="0" noProof="0" dirty="0">
                    <a:ln w="254000">
                      <a:solidFill>
                        <a:schemeClr val="tx1"/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新宋体" panose="02010609030101010101" pitchFamily="49" charset="-122"/>
                    <a:ea typeface="新宋体" panose="02010609030101010101" pitchFamily="49" charset="-122"/>
                    <a:cs typeface="+mn-cs"/>
                  </a:rPr>
                  <a:t>、一分钟可以做什么</a:t>
                </a:r>
              </a:p>
            </p:txBody>
          </p:sp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5EC7979-D7EE-4C79-9930-2F343F443F98}"/>
                  </a:ext>
                </a:extLst>
              </p:cNvPr>
              <p:cNvSpPr txBox="1"/>
              <p:nvPr/>
            </p:nvSpPr>
            <p:spPr>
              <a:xfrm>
                <a:off x="4660470" y="2140866"/>
                <a:ext cx="4751882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600" dirty="0">
                    <a:ln>
                      <a:gradFill>
                        <a:gsLst>
                          <a:gs pos="0">
                            <a:srgbClr val="00B0F0"/>
                          </a:gs>
                          <a:gs pos="59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59000">
                            <a:srgbClr val="92D050"/>
                          </a:gs>
                          <a:gs pos="100000">
                            <a:srgbClr val="92D050"/>
                          </a:gs>
                        </a:gsLst>
                        <a:lin ang="5400000" scaled="1"/>
                      </a:gradFill>
                    </a:ln>
                    <a:solidFill>
                      <a:srgbClr val="FF0000"/>
                    </a:solidFill>
                    <a:latin typeface="新宋体" panose="02010609030101010101" pitchFamily="49" charset="-122"/>
                    <a:ea typeface="新宋体" panose="02010609030101010101" pitchFamily="49" charset="-122"/>
                  </a:rPr>
                  <a:t>1</a:t>
                </a:r>
                <a:r>
                  <a:rPr lang="zh-CN" altLang="en-US" sz="3600" dirty="0">
                    <a:ln>
                      <a:gradFill>
                        <a:gsLst>
                          <a:gs pos="0">
                            <a:srgbClr val="00B0F0"/>
                          </a:gs>
                          <a:gs pos="59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59000">
                            <a:srgbClr val="92D050"/>
                          </a:gs>
                          <a:gs pos="100000">
                            <a:srgbClr val="92D050"/>
                          </a:gs>
                        </a:gsLst>
                        <a:lin ang="5400000" scaled="1"/>
                      </a:gradFill>
                    </a:ln>
                    <a:solidFill>
                      <a:srgbClr val="FF0000"/>
                    </a:solidFill>
                    <a:latin typeface="新宋体" panose="02010609030101010101" pitchFamily="49" charset="-122"/>
                    <a:ea typeface="新宋体" panose="02010609030101010101" pitchFamily="49" charset="-122"/>
                  </a:rPr>
                  <a:t>、钟表的认识</a:t>
                </a:r>
                <a:endParaRPr lang="en-US" altLang="zh-CN" sz="3600" dirty="0">
                  <a:ln>
                    <a:gradFill>
                      <a:gsLst>
                        <a:gs pos="0">
                          <a:srgbClr val="00B0F0"/>
                        </a:gs>
                        <a:gs pos="59000">
                          <a:schemeClr val="accent1">
                            <a:lumMod val="45000"/>
                            <a:lumOff val="55000"/>
                          </a:schemeClr>
                        </a:gs>
                        <a:gs pos="59000">
                          <a:srgbClr val="92D050"/>
                        </a:gs>
                        <a:gs pos="100000">
                          <a:srgbClr val="92D050"/>
                        </a:gs>
                      </a:gsLst>
                      <a:lin ang="5400000" scaled="1"/>
                    </a:gradFill>
                  </a:ln>
                  <a:solidFill>
                    <a:srgbClr val="FF0000"/>
                  </a:solidFill>
                  <a:latin typeface="新宋体" panose="02010609030101010101" pitchFamily="49" charset="-122"/>
                  <a:ea typeface="新宋体" panose="02010609030101010101" pitchFamily="49" charset="-122"/>
                </a:endParaRPr>
              </a:p>
              <a:p>
                <a:r>
                  <a:rPr lang="en-US" altLang="zh-CN" sz="3600" dirty="0">
                    <a:ln>
                      <a:gradFill>
                        <a:gsLst>
                          <a:gs pos="0">
                            <a:srgbClr val="00B0F0"/>
                          </a:gs>
                          <a:gs pos="59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59000">
                            <a:srgbClr val="92D050"/>
                          </a:gs>
                          <a:gs pos="100000">
                            <a:srgbClr val="92D050"/>
                          </a:gs>
                        </a:gsLst>
                        <a:lin ang="5400000" scaled="1"/>
                      </a:gradFill>
                    </a:ln>
                    <a:solidFill>
                      <a:srgbClr val="FF0000"/>
                    </a:solidFill>
                    <a:latin typeface="新宋体" panose="02010609030101010101" pitchFamily="49" charset="-122"/>
                    <a:ea typeface="新宋体" panose="02010609030101010101" pitchFamily="49" charset="-122"/>
                  </a:rPr>
                  <a:t>2</a:t>
                </a:r>
                <a:r>
                  <a:rPr lang="zh-CN" altLang="en-US" sz="3600" dirty="0">
                    <a:ln>
                      <a:gradFill>
                        <a:gsLst>
                          <a:gs pos="0">
                            <a:srgbClr val="00B0F0"/>
                          </a:gs>
                          <a:gs pos="59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59000">
                            <a:srgbClr val="92D050"/>
                          </a:gs>
                          <a:gs pos="100000">
                            <a:srgbClr val="92D050"/>
                          </a:gs>
                        </a:gsLst>
                        <a:lin ang="5400000" scaled="1"/>
                      </a:gradFill>
                    </a:ln>
                    <a:solidFill>
                      <a:srgbClr val="FF0000"/>
                    </a:solidFill>
                    <a:latin typeface="新宋体" panose="02010609030101010101" pitchFamily="49" charset="-122"/>
                    <a:ea typeface="新宋体" panose="02010609030101010101" pitchFamily="49" charset="-122"/>
                  </a:rPr>
                  <a:t>、一秒有多长</a:t>
                </a:r>
                <a:endParaRPr lang="en-US" altLang="zh-CN" sz="3600" dirty="0">
                  <a:ln>
                    <a:gradFill>
                      <a:gsLst>
                        <a:gs pos="0">
                          <a:srgbClr val="00B0F0"/>
                        </a:gs>
                        <a:gs pos="59000">
                          <a:schemeClr val="accent1">
                            <a:lumMod val="45000"/>
                            <a:lumOff val="55000"/>
                          </a:schemeClr>
                        </a:gs>
                        <a:gs pos="59000">
                          <a:srgbClr val="92D050"/>
                        </a:gs>
                        <a:gs pos="100000">
                          <a:srgbClr val="92D050"/>
                        </a:gs>
                      </a:gsLst>
                      <a:lin ang="5400000" scaled="1"/>
                    </a:gradFill>
                  </a:ln>
                  <a:solidFill>
                    <a:srgbClr val="FF0000"/>
                  </a:solidFill>
                  <a:latin typeface="新宋体" panose="02010609030101010101" pitchFamily="49" charset="-122"/>
                  <a:ea typeface="新宋体" panose="02010609030101010101" pitchFamily="49" charset="-122"/>
                </a:endParaRPr>
              </a:p>
              <a:p>
                <a:r>
                  <a:rPr lang="en-US" altLang="zh-CN" sz="3600" dirty="0">
                    <a:ln>
                      <a:gradFill>
                        <a:gsLst>
                          <a:gs pos="0">
                            <a:srgbClr val="00B0F0"/>
                          </a:gs>
                          <a:gs pos="59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59000">
                            <a:srgbClr val="92D050"/>
                          </a:gs>
                          <a:gs pos="100000">
                            <a:srgbClr val="92D050"/>
                          </a:gs>
                        </a:gsLst>
                        <a:lin ang="5400000" scaled="1"/>
                      </a:gradFill>
                    </a:ln>
                    <a:solidFill>
                      <a:srgbClr val="FF0000"/>
                    </a:solidFill>
                    <a:latin typeface="新宋体" panose="02010609030101010101" pitchFamily="49" charset="-122"/>
                    <a:ea typeface="新宋体" panose="02010609030101010101" pitchFamily="49" charset="-122"/>
                  </a:rPr>
                  <a:t>3</a:t>
                </a:r>
                <a:r>
                  <a:rPr lang="zh-CN" altLang="en-US" sz="3600" dirty="0">
                    <a:ln>
                      <a:gradFill>
                        <a:gsLst>
                          <a:gs pos="0">
                            <a:srgbClr val="00B0F0"/>
                          </a:gs>
                          <a:gs pos="59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59000">
                            <a:srgbClr val="92D050"/>
                          </a:gs>
                          <a:gs pos="100000">
                            <a:srgbClr val="92D050"/>
                          </a:gs>
                        </a:gsLst>
                        <a:lin ang="5400000" scaled="1"/>
                      </a:gradFill>
                    </a:ln>
                    <a:solidFill>
                      <a:srgbClr val="FF0000"/>
                    </a:solidFill>
                    <a:latin typeface="新宋体" panose="02010609030101010101" pitchFamily="49" charset="-122"/>
                    <a:ea typeface="新宋体" panose="02010609030101010101" pitchFamily="49" charset="-122"/>
                  </a:rPr>
                  <a:t>、一分钟可以做什么</a:t>
                </a:r>
              </a:p>
            </p:txBody>
          </p:sp>
        </p:grpSp>
      </p:grpSp>
      <p:pic>
        <p:nvPicPr>
          <p:cNvPr id="11" name="图片 10">
            <a:extLst>
              <a:ext uri="{FF2B5EF4-FFF2-40B4-BE49-F238E27FC236}">
                <a16:creationId xmlns:a16="http://schemas.microsoft.com/office/drawing/2014/main" id="{6ED364F9-4908-4B23-B099-94ABA6F11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53" y="1404047"/>
            <a:ext cx="5125165" cy="5582429"/>
          </a:xfrm>
          <a:prstGeom prst="rect">
            <a:avLst/>
          </a:prstGeom>
        </p:spPr>
      </p:pic>
      <p:sp>
        <p:nvSpPr>
          <p:cNvPr id="16" name="流程图: 资料带 15">
            <a:extLst>
              <a:ext uri="{FF2B5EF4-FFF2-40B4-BE49-F238E27FC236}">
                <a16:creationId xmlns:a16="http://schemas.microsoft.com/office/drawing/2014/main" id="{E3CD1841-FC36-4A6E-A9E8-C6023510726B}"/>
              </a:ext>
            </a:extLst>
          </p:cNvPr>
          <p:cNvSpPr/>
          <p:nvPr/>
        </p:nvSpPr>
        <p:spPr>
          <a:xfrm>
            <a:off x="4909210" y="1023781"/>
            <a:ext cx="2250783" cy="1049352"/>
          </a:xfrm>
          <a:prstGeom prst="flowChartPunchedTap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AC29423-11F9-4B39-BD66-A0DAC9D8FEAA}"/>
              </a:ext>
            </a:extLst>
          </p:cNvPr>
          <p:cNvSpPr txBox="1"/>
          <p:nvPr/>
        </p:nvSpPr>
        <p:spPr>
          <a:xfrm>
            <a:off x="4927982" y="1250204"/>
            <a:ext cx="914400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n w="38100">
                  <a:solidFill>
                    <a:schemeClr val="tx1"/>
                  </a:solidFill>
                </a:ln>
                <a:noFill/>
                <a:latin typeface="仿宋" panose="02010609060101010101" pitchFamily="49" charset="-122"/>
                <a:ea typeface="仿宋" panose="02010609060101010101" pitchFamily="49" charset="-122"/>
              </a:rPr>
              <a:t>目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25B0B66-819A-401B-816C-395C3C0A8E80}"/>
              </a:ext>
            </a:extLst>
          </p:cNvPr>
          <p:cNvSpPr txBox="1"/>
          <p:nvPr/>
        </p:nvSpPr>
        <p:spPr>
          <a:xfrm>
            <a:off x="6194066" y="915766"/>
            <a:ext cx="8829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ln w="38100" cmpd="sng">
                  <a:solidFill>
                    <a:schemeClr val="tx1"/>
                  </a:solidFill>
                </a:ln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录</a:t>
            </a:r>
          </a:p>
        </p:txBody>
      </p:sp>
    </p:spTree>
    <p:extLst>
      <p:ext uri="{BB962C8B-B14F-4D97-AF65-F5344CB8AC3E}">
        <p14:creationId xmlns:p14="http://schemas.microsoft.com/office/powerpoint/2010/main" val="41638403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45</Words>
  <Application>Microsoft Office PowerPoint</Application>
  <PresentationFormat>宽屏</PresentationFormat>
  <Paragraphs>13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等线</vt:lpstr>
      <vt:lpstr>等线 Light</vt:lpstr>
      <vt:lpstr>仿宋</vt:lpstr>
      <vt:lpstr>宋体</vt:lpstr>
      <vt:lpstr>新宋体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jingjing liu</dc:creator>
  <cp:lastModifiedBy>jingjing liu</cp:lastModifiedBy>
  <cp:revision>11</cp:revision>
  <dcterms:created xsi:type="dcterms:W3CDTF">2020-09-26T04:23:08Z</dcterms:created>
  <dcterms:modified xsi:type="dcterms:W3CDTF">2020-09-26T05:59:48Z</dcterms:modified>
</cp:coreProperties>
</file>