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2016-03-16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3166120" cy="1051575"/>
          </a:xfrm>
        </p:spPr>
        <p:txBody>
          <a:bodyPr>
            <a:normAutofit fontScale="90000"/>
          </a:bodyPr>
          <a:lstStyle/>
          <a:p>
            <a:r>
              <a:rPr lang="zh-CN" altLang="en-US" sz="8000" b="1" dirty="0" smtClean="0">
                <a:ln>
                  <a:solidFill>
                    <a:srgbClr val="7030A0"/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华文新魏" panose="02010800040101010101" pitchFamily="2" charset="-122"/>
                <a:ea typeface="华文新魏" panose="02010800040101010101" pitchFamily="2" charset="-122"/>
              </a:rPr>
              <a:t>宋仲基</a:t>
            </a:r>
            <a:endParaRPr lang="zh-CN" altLang="en-US" sz="8000" b="1" dirty="0">
              <a:ln>
                <a:solidFill>
                  <a:srgbClr val="7030A0"/>
                </a:solidFill>
              </a:ln>
              <a:blipFill>
                <a:blip r:embed="rId2"/>
                <a:tile tx="0" ty="0" sx="100000" sy="100000" flip="none" algn="tl"/>
              </a:blip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3568" y="1268760"/>
            <a:ext cx="3096344" cy="864096"/>
          </a:xfrm>
        </p:spPr>
        <p:txBody>
          <a:bodyPr>
            <a:normAutofit fontScale="62500" lnSpcReduction="20000"/>
          </a:bodyPr>
          <a:lstStyle/>
          <a:p>
            <a:r>
              <a:rPr lang="zh-CN" altLang="en-US" sz="9600" dirty="0">
                <a:effectLst>
                  <a:reflection blurRad="6350" stA="50000" endA="300" endPos="50000" dist="29997" dir="5400000" sy="-100000" algn="bl" rotWithShape="0"/>
                </a:effectLst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宋仲基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400" y="0"/>
            <a:ext cx="3648075" cy="346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92896"/>
            <a:ext cx="4320480" cy="3131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6084168" y="3360222"/>
            <a:ext cx="2304256" cy="584775"/>
          </a:xfrm>
          <a:prstGeom prst="rect">
            <a:avLst/>
          </a:prstGeom>
        </p:spPr>
        <p:txBody>
          <a:bodyPr wrap="square">
            <a:spAutoFit/>
            <a:scene3d>
              <a:camera prst="isometricLeftDown"/>
              <a:lightRig rig="threePt" dir="t"/>
            </a:scene3d>
          </a:bodyPr>
          <a:lstStyle/>
          <a:p>
            <a:pPr lvl="0"/>
            <a:r>
              <a:rPr lang="zh-CN" altLang="en-US" sz="3200" dirty="0" smtClean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</a:rPr>
              <a:t>的后</a:t>
            </a:r>
            <a:r>
              <a:rPr lang="zh-CN" altLang="en-US" sz="3200" dirty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</a:rPr>
              <a:t>太阳</a:t>
            </a:r>
            <a:r>
              <a:rPr lang="zh-CN" altLang="en-US" sz="3200" dirty="0" smtClean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</a:rPr>
              <a:t>裔</a:t>
            </a:r>
            <a:endParaRPr lang="zh-CN" altLang="en-US" sz="3200" dirty="0">
              <a:ln>
                <a:solidFill>
                  <a:srgbClr val="FFFF00"/>
                </a:solidFill>
              </a:ln>
              <a:solidFill>
                <a:prstClr val="black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099" y="4149080"/>
            <a:ext cx="2600325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90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105</TotalTime>
  <Words>10</Words>
  <Application>Microsoft Office PowerPoint</Application>
  <PresentationFormat>全屏显示(4:3)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行云流水</vt:lpstr>
      <vt:lpstr>宋仲基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宋仲基</dc:title>
  <dc:creator>Administrator</dc:creator>
  <cp:lastModifiedBy>admin</cp:lastModifiedBy>
  <cp:revision>11</cp:revision>
  <dcterms:created xsi:type="dcterms:W3CDTF">2016-03-15T14:15:38Z</dcterms:created>
  <dcterms:modified xsi:type="dcterms:W3CDTF">2016-03-16T07:32:29Z</dcterms:modified>
</cp:coreProperties>
</file>