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60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11EF-4AC2-4BCE-B3FA-408F39DFBE7D}" type="datetimeFigureOut">
              <a:rPr lang="zh-CN" altLang="en-US" smtClean="0"/>
              <a:t>2012-01-07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396B8-EB96-488D-9D5C-3996018245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7448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11EF-4AC2-4BCE-B3FA-408F39DFBE7D}" type="datetimeFigureOut">
              <a:rPr lang="zh-CN" altLang="en-US" smtClean="0"/>
              <a:t>2012-01-07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396B8-EB96-488D-9D5C-3996018245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2826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11EF-4AC2-4BCE-B3FA-408F39DFBE7D}" type="datetimeFigureOut">
              <a:rPr lang="zh-CN" altLang="en-US" smtClean="0"/>
              <a:t>2012-01-07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396B8-EB96-488D-9D5C-3996018245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1165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11EF-4AC2-4BCE-B3FA-408F39DFBE7D}" type="datetimeFigureOut">
              <a:rPr lang="zh-CN" altLang="en-US" smtClean="0"/>
              <a:t>2012-01-07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396B8-EB96-488D-9D5C-3996018245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997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11EF-4AC2-4BCE-B3FA-408F39DFBE7D}" type="datetimeFigureOut">
              <a:rPr lang="zh-CN" altLang="en-US" smtClean="0"/>
              <a:t>2012-01-07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396B8-EB96-488D-9D5C-3996018245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5305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11EF-4AC2-4BCE-B3FA-408F39DFBE7D}" type="datetimeFigureOut">
              <a:rPr lang="zh-CN" altLang="en-US" smtClean="0"/>
              <a:t>2012-01-07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396B8-EB96-488D-9D5C-3996018245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2396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11EF-4AC2-4BCE-B3FA-408F39DFBE7D}" type="datetimeFigureOut">
              <a:rPr lang="zh-CN" altLang="en-US" smtClean="0"/>
              <a:t>2012-01-07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396B8-EB96-488D-9D5C-3996018245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061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11EF-4AC2-4BCE-B3FA-408F39DFBE7D}" type="datetimeFigureOut">
              <a:rPr lang="zh-CN" altLang="en-US" smtClean="0"/>
              <a:t>2012-01-07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396B8-EB96-488D-9D5C-3996018245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4614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11EF-4AC2-4BCE-B3FA-408F39DFBE7D}" type="datetimeFigureOut">
              <a:rPr lang="zh-CN" altLang="en-US" smtClean="0"/>
              <a:t>2012-01-07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396B8-EB96-488D-9D5C-3996018245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5921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11EF-4AC2-4BCE-B3FA-408F39DFBE7D}" type="datetimeFigureOut">
              <a:rPr lang="zh-CN" altLang="en-US" smtClean="0"/>
              <a:t>2012-01-07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396B8-EB96-488D-9D5C-3996018245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247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11EF-4AC2-4BCE-B3FA-408F39DFBE7D}" type="datetimeFigureOut">
              <a:rPr lang="zh-CN" altLang="en-US" smtClean="0"/>
              <a:t>2012-01-07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396B8-EB96-488D-9D5C-3996018245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9234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6811EF-4AC2-4BCE-B3FA-408F39DFBE7D}" type="datetimeFigureOut">
              <a:rPr lang="zh-CN" altLang="en-US" smtClean="0"/>
              <a:t>2012-01-07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D396B8-EB96-488D-9D5C-3996018245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4289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313" y="2449513"/>
            <a:ext cx="2871787" cy="196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22402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全屏显示(4:3)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主题​​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admin</cp:lastModifiedBy>
  <cp:revision>1</cp:revision>
  <dcterms:created xsi:type="dcterms:W3CDTF">2012-01-07T09:57:01Z</dcterms:created>
  <dcterms:modified xsi:type="dcterms:W3CDTF">2012-01-07T09:57:26Z</dcterms:modified>
</cp:coreProperties>
</file>