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18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网络用户购买数量</c:v>
                </c:pt>
              </c:strCache>
            </c:strRef>
          </c:tx>
          <c:explosion val="3"/>
          <c:cat>
            <c:strRef>
              <c:f>Sheet1!$A$2:$A$4</c:f>
              <c:strCache>
                <c:ptCount val="3"/>
                <c:pt idx="0">
                  <c:v>服装家居饰品</c:v>
                </c:pt>
                <c:pt idx="1">
                  <c:v>书籍音像制品</c:v>
                </c:pt>
                <c:pt idx="2">
                  <c:v>化妆品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48.9</c:v>
                </c:pt>
                <c:pt idx="1">
                  <c:v>28</c:v>
                </c:pt>
                <c:pt idx="2">
                  <c:v>12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layout/>
      <c:overlay val="0"/>
    </c:legend>
    <c:plotVisOnly val="1"/>
    <c:dispBlanksAs val="gap"/>
    <c:showDLblsOverMax val="0"/>
  </c:chart>
  <c:spPr>
    <a:pattFill prst="pct5">
      <a:fgClr>
        <a:schemeClr val="accent1"/>
      </a:fgClr>
      <a:bgClr>
        <a:schemeClr val="bg1"/>
      </a:bgClr>
    </a:pattFill>
  </c:spPr>
  <c:txPr>
    <a:bodyPr/>
    <a:lstStyle/>
    <a:p>
      <a:pPr>
        <a:defRPr sz="1800"/>
      </a:pPr>
      <a:endParaRPr lang="zh-CN"/>
    </a:p>
  </c:txPr>
  <c:externalData r:id="rId1">
    <c:autoUpdate val="0"/>
  </c:externalData>
  <c:userShapes r:id="rId2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17AE366-2A33-4715-B69B-52652C98B21D}" type="doc">
      <dgm:prSet loTypeId="urn:microsoft.com/office/officeart/2008/layout/Squa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zh-CN" altLang="en-US"/>
        </a:p>
      </dgm:t>
    </dgm:pt>
    <dgm:pt modelId="{6157250A-43E9-4A85-8F1F-F6A387C4B7C2}">
      <dgm:prSet phldrT="[文本]"/>
      <dgm:spPr/>
      <dgm:t>
        <a:bodyPr/>
        <a:lstStyle/>
        <a:p>
          <a:r>
            <a:rPr lang="zh-CN" altLang="en-US" dirty="0" smtClean="0"/>
            <a:t>优越之处</a:t>
          </a:r>
          <a:endParaRPr lang="zh-CN" altLang="en-US" dirty="0"/>
        </a:p>
      </dgm:t>
    </dgm:pt>
    <dgm:pt modelId="{F05098DA-E654-440A-9DBD-C9173C2B02D7}" type="parTrans" cxnId="{1FE0FF81-E7B3-4929-B15C-2222BAA98553}">
      <dgm:prSet/>
      <dgm:spPr/>
      <dgm:t>
        <a:bodyPr/>
        <a:lstStyle/>
        <a:p>
          <a:endParaRPr lang="zh-CN" altLang="en-US"/>
        </a:p>
      </dgm:t>
    </dgm:pt>
    <dgm:pt modelId="{CD74FDE8-70F9-49F8-86C3-673C69400974}" type="sibTrans" cxnId="{1FE0FF81-E7B3-4929-B15C-2222BAA98553}">
      <dgm:prSet/>
      <dgm:spPr/>
      <dgm:t>
        <a:bodyPr/>
        <a:lstStyle/>
        <a:p>
          <a:endParaRPr lang="zh-CN" altLang="en-US"/>
        </a:p>
      </dgm:t>
    </dgm:pt>
    <dgm:pt modelId="{5506AA7D-945E-4E34-9765-03AC5A5999A3}">
      <dgm:prSet phldrT="[文本]"/>
      <dgm:spPr/>
      <dgm:t>
        <a:bodyPr/>
        <a:lstStyle/>
        <a:p>
          <a:r>
            <a:rPr lang="zh-CN" altLang="en-US" dirty="0" smtClean="0"/>
            <a:t>种类多而新</a:t>
          </a:r>
          <a:endParaRPr lang="zh-CN" altLang="en-US" dirty="0"/>
        </a:p>
      </dgm:t>
    </dgm:pt>
    <dgm:pt modelId="{764B22D3-FAB2-4FBB-AA9A-E3192216AA1A}" type="parTrans" cxnId="{CB099B84-F9D9-412B-8075-6DE6240AD652}">
      <dgm:prSet/>
      <dgm:spPr/>
      <dgm:t>
        <a:bodyPr/>
        <a:lstStyle/>
        <a:p>
          <a:endParaRPr lang="zh-CN" altLang="en-US"/>
        </a:p>
      </dgm:t>
    </dgm:pt>
    <dgm:pt modelId="{B47DD040-D946-4F5A-B8F9-1B33FFC08778}" type="sibTrans" cxnId="{CB099B84-F9D9-412B-8075-6DE6240AD652}">
      <dgm:prSet/>
      <dgm:spPr/>
      <dgm:t>
        <a:bodyPr/>
        <a:lstStyle/>
        <a:p>
          <a:endParaRPr lang="zh-CN" altLang="en-US"/>
        </a:p>
      </dgm:t>
    </dgm:pt>
    <dgm:pt modelId="{8C92F1FE-7F72-4A8B-9B8F-058529780D55}">
      <dgm:prSet phldrT="[文本]"/>
      <dgm:spPr/>
      <dgm:t>
        <a:bodyPr/>
        <a:lstStyle/>
        <a:p>
          <a:r>
            <a:rPr lang="zh-CN" altLang="en-US" dirty="0" smtClean="0"/>
            <a:t>产品价格低</a:t>
          </a:r>
          <a:endParaRPr lang="zh-CN" altLang="en-US" dirty="0"/>
        </a:p>
      </dgm:t>
    </dgm:pt>
    <dgm:pt modelId="{B6C9A4AF-0F61-4263-8A3D-4F0DB5B79814}" type="parTrans" cxnId="{FE096307-D09B-4ABA-943F-3E95C3EC62EB}">
      <dgm:prSet/>
      <dgm:spPr/>
      <dgm:t>
        <a:bodyPr/>
        <a:lstStyle/>
        <a:p>
          <a:endParaRPr lang="zh-CN" altLang="en-US"/>
        </a:p>
      </dgm:t>
    </dgm:pt>
    <dgm:pt modelId="{25992953-9D08-4190-B52C-E05676FF3A6A}" type="sibTrans" cxnId="{FE096307-D09B-4ABA-943F-3E95C3EC62EB}">
      <dgm:prSet/>
      <dgm:spPr/>
      <dgm:t>
        <a:bodyPr/>
        <a:lstStyle/>
        <a:p>
          <a:endParaRPr lang="zh-CN" altLang="en-US"/>
        </a:p>
      </dgm:t>
    </dgm:pt>
    <dgm:pt modelId="{FCD4F818-8160-40FA-94EF-DA02602C4963}">
      <dgm:prSet phldrT="[文本]"/>
      <dgm:spPr/>
      <dgm:t>
        <a:bodyPr/>
        <a:lstStyle/>
        <a:p>
          <a:r>
            <a:rPr lang="zh-CN" altLang="en-US" dirty="0" smtClean="0"/>
            <a:t>无时间限制</a:t>
          </a:r>
          <a:endParaRPr lang="zh-CN" altLang="en-US" dirty="0"/>
        </a:p>
      </dgm:t>
    </dgm:pt>
    <dgm:pt modelId="{B5E31AC0-1910-4D1E-8612-308E5FBACC64}" type="parTrans" cxnId="{9A45B363-B931-4041-9988-EC60D7EDCEF9}">
      <dgm:prSet/>
      <dgm:spPr/>
      <dgm:t>
        <a:bodyPr/>
        <a:lstStyle/>
        <a:p>
          <a:endParaRPr lang="zh-CN" altLang="en-US"/>
        </a:p>
      </dgm:t>
    </dgm:pt>
    <dgm:pt modelId="{AB153A4A-E2F2-4C12-B79E-E74F644A693F}" type="sibTrans" cxnId="{9A45B363-B931-4041-9988-EC60D7EDCEF9}">
      <dgm:prSet/>
      <dgm:spPr/>
      <dgm:t>
        <a:bodyPr/>
        <a:lstStyle/>
        <a:p>
          <a:endParaRPr lang="zh-CN" altLang="en-US"/>
        </a:p>
      </dgm:t>
    </dgm:pt>
    <dgm:pt modelId="{4D3BE7A6-AB2F-461F-B378-619C39F0BCE9}">
      <dgm:prSet phldrT="[文本]"/>
      <dgm:spPr/>
      <dgm:t>
        <a:bodyPr/>
        <a:lstStyle/>
        <a:p>
          <a:r>
            <a:rPr lang="zh-CN" altLang="en-US" dirty="0" smtClean="0"/>
            <a:t>不利之处</a:t>
          </a:r>
          <a:endParaRPr lang="zh-CN" altLang="en-US" dirty="0"/>
        </a:p>
      </dgm:t>
    </dgm:pt>
    <dgm:pt modelId="{21AB4B4B-3E3B-49F0-B2A8-4A599157CC6A}" type="parTrans" cxnId="{E80134F9-DE14-46FE-8321-49E6F59905CE}">
      <dgm:prSet/>
      <dgm:spPr/>
      <dgm:t>
        <a:bodyPr/>
        <a:lstStyle/>
        <a:p>
          <a:endParaRPr lang="zh-CN" altLang="en-US"/>
        </a:p>
      </dgm:t>
    </dgm:pt>
    <dgm:pt modelId="{975C13EB-CD44-441C-B871-1B85482C2309}" type="sibTrans" cxnId="{E80134F9-DE14-46FE-8321-49E6F59905CE}">
      <dgm:prSet/>
      <dgm:spPr/>
      <dgm:t>
        <a:bodyPr/>
        <a:lstStyle/>
        <a:p>
          <a:endParaRPr lang="zh-CN" altLang="en-US"/>
        </a:p>
      </dgm:t>
    </dgm:pt>
    <dgm:pt modelId="{65BCF768-2E63-4C7C-9BAB-6C4C51475E92}">
      <dgm:prSet phldrT="[文本]"/>
      <dgm:spPr/>
      <dgm:t>
        <a:bodyPr/>
        <a:lstStyle/>
        <a:p>
          <a:r>
            <a:rPr lang="zh-CN" altLang="en-US" dirty="0" smtClean="0"/>
            <a:t>信誉度问题</a:t>
          </a:r>
          <a:endParaRPr lang="zh-CN" altLang="en-US" dirty="0"/>
        </a:p>
      </dgm:t>
    </dgm:pt>
    <dgm:pt modelId="{0CD0FF36-4C0E-454C-AD24-1C2977CE1052}" type="parTrans" cxnId="{6C5A9936-D60B-4028-8389-E53ACC933E6D}">
      <dgm:prSet/>
      <dgm:spPr/>
      <dgm:t>
        <a:bodyPr/>
        <a:lstStyle/>
        <a:p>
          <a:endParaRPr lang="zh-CN" altLang="en-US"/>
        </a:p>
      </dgm:t>
    </dgm:pt>
    <dgm:pt modelId="{D1B7851C-0159-48AB-8617-3991AA9BC842}" type="sibTrans" cxnId="{6C5A9936-D60B-4028-8389-E53ACC933E6D}">
      <dgm:prSet/>
      <dgm:spPr/>
      <dgm:t>
        <a:bodyPr/>
        <a:lstStyle/>
        <a:p>
          <a:endParaRPr lang="zh-CN" altLang="en-US"/>
        </a:p>
      </dgm:t>
    </dgm:pt>
    <dgm:pt modelId="{97F74FAC-E260-435F-BCA0-FCFBA06305BA}">
      <dgm:prSet phldrT="[文本]"/>
      <dgm:spPr/>
      <dgm:t>
        <a:bodyPr/>
        <a:lstStyle/>
        <a:p>
          <a:r>
            <a:rPr lang="zh-CN" altLang="en-US" dirty="0" smtClean="0"/>
            <a:t>服务范围广</a:t>
          </a:r>
          <a:endParaRPr lang="zh-CN" altLang="en-US" dirty="0"/>
        </a:p>
      </dgm:t>
    </dgm:pt>
    <dgm:pt modelId="{29A9C79D-8A03-45D5-AF3B-C1941D2F8DB8}" type="parTrans" cxnId="{72A892A0-3829-4553-9F11-3266FC94069A}">
      <dgm:prSet/>
      <dgm:spPr/>
      <dgm:t>
        <a:bodyPr/>
        <a:lstStyle/>
        <a:p>
          <a:endParaRPr lang="zh-CN" altLang="en-US"/>
        </a:p>
      </dgm:t>
    </dgm:pt>
    <dgm:pt modelId="{9E60EACB-7D0D-4D99-9815-E6232D3E36C7}" type="sibTrans" cxnId="{72A892A0-3829-4553-9F11-3266FC94069A}">
      <dgm:prSet/>
      <dgm:spPr/>
      <dgm:t>
        <a:bodyPr/>
        <a:lstStyle/>
        <a:p>
          <a:endParaRPr lang="zh-CN" altLang="en-US"/>
        </a:p>
      </dgm:t>
    </dgm:pt>
    <dgm:pt modelId="{88BEB1ED-D4AD-4B27-8854-721FCD3E0F12}">
      <dgm:prSet phldrT="[文本]"/>
      <dgm:spPr/>
      <dgm:t>
        <a:bodyPr/>
        <a:lstStyle/>
        <a:p>
          <a:r>
            <a:rPr lang="zh-CN" altLang="en-US" dirty="0" smtClean="0"/>
            <a:t>商品容易查找</a:t>
          </a:r>
          <a:endParaRPr lang="zh-CN" altLang="en-US" dirty="0"/>
        </a:p>
      </dgm:t>
    </dgm:pt>
    <dgm:pt modelId="{209ED2AC-EE7A-4A3C-9A91-5AA98D1DDEB6}" type="parTrans" cxnId="{424EF5D8-F040-4B70-BCA7-414FAC8ED094}">
      <dgm:prSet/>
      <dgm:spPr/>
      <dgm:t>
        <a:bodyPr/>
        <a:lstStyle/>
        <a:p>
          <a:endParaRPr lang="zh-CN" altLang="en-US"/>
        </a:p>
      </dgm:t>
    </dgm:pt>
    <dgm:pt modelId="{61439C90-1EE7-49CE-8764-626AE4FD4D35}" type="sibTrans" cxnId="{424EF5D8-F040-4B70-BCA7-414FAC8ED094}">
      <dgm:prSet/>
      <dgm:spPr/>
      <dgm:t>
        <a:bodyPr/>
        <a:lstStyle/>
        <a:p>
          <a:endParaRPr lang="zh-CN" altLang="en-US"/>
        </a:p>
      </dgm:t>
    </dgm:pt>
    <dgm:pt modelId="{7E880967-8692-4898-9A14-6A7D7886FC45}" type="pres">
      <dgm:prSet presAssocID="{517AE366-2A33-4715-B69B-52652C98B21D}" presName="layout" presStyleCnt="0">
        <dgm:presLayoutVars>
          <dgm:chMax/>
          <dgm:chPref/>
          <dgm:dir/>
          <dgm:resizeHandles/>
        </dgm:presLayoutVars>
      </dgm:prSet>
      <dgm:spPr/>
    </dgm:pt>
    <dgm:pt modelId="{64A81B69-3ABC-4A78-B2B9-8656E77514C4}" type="pres">
      <dgm:prSet presAssocID="{6157250A-43E9-4A85-8F1F-F6A387C4B7C2}" presName="root" presStyleCnt="0">
        <dgm:presLayoutVars>
          <dgm:chMax/>
          <dgm:chPref/>
        </dgm:presLayoutVars>
      </dgm:prSet>
      <dgm:spPr/>
    </dgm:pt>
    <dgm:pt modelId="{7FFEB607-7687-4F22-B7F6-5232CF178684}" type="pres">
      <dgm:prSet presAssocID="{6157250A-43E9-4A85-8F1F-F6A387C4B7C2}" presName="rootComposite" presStyleCnt="0">
        <dgm:presLayoutVars/>
      </dgm:prSet>
      <dgm:spPr/>
    </dgm:pt>
    <dgm:pt modelId="{9EB08AA5-D382-405E-AEAC-C60A5B4720AF}" type="pres">
      <dgm:prSet presAssocID="{6157250A-43E9-4A85-8F1F-F6A387C4B7C2}" presName="ParentAccent" presStyleLbl="alignNode1" presStyleIdx="0" presStyleCnt="2" custFlipVert="1" custScaleY="67901"/>
      <dgm:spPr/>
    </dgm:pt>
    <dgm:pt modelId="{B64A7920-188A-4C8C-B0D1-51F912587EB6}" type="pres">
      <dgm:prSet presAssocID="{6157250A-43E9-4A85-8F1F-F6A387C4B7C2}" presName="ParentSmallAccent" presStyleLbl="fgAcc1" presStyleIdx="0" presStyleCnt="2"/>
      <dgm:spPr>
        <a:prstGeom prst="pie">
          <a:avLst/>
        </a:prstGeom>
      </dgm:spPr>
    </dgm:pt>
    <dgm:pt modelId="{81322605-19CE-43AF-A9F8-A47B4ACE3732}" type="pres">
      <dgm:prSet presAssocID="{6157250A-43E9-4A85-8F1F-F6A387C4B7C2}" presName="Parent" presStyleLbl="revTx" presStyleIdx="0" presStyleCnt="8">
        <dgm:presLayoutVars>
          <dgm:chMax/>
          <dgm:chPref val="4"/>
          <dgm:bulletEnabled val="1"/>
        </dgm:presLayoutVars>
      </dgm:prSet>
      <dgm:spPr/>
    </dgm:pt>
    <dgm:pt modelId="{00723FC2-DFAD-40DC-958F-5D956ED8FB5A}" type="pres">
      <dgm:prSet presAssocID="{6157250A-43E9-4A85-8F1F-F6A387C4B7C2}" presName="childShape" presStyleCnt="0">
        <dgm:presLayoutVars>
          <dgm:chMax val="0"/>
          <dgm:chPref val="0"/>
        </dgm:presLayoutVars>
      </dgm:prSet>
      <dgm:spPr/>
    </dgm:pt>
    <dgm:pt modelId="{CEF7E86A-A1AF-48C6-9693-BD97A826E331}" type="pres">
      <dgm:prSet presAssocID="{5506AA7D-945E-4E34-9765-03AC5A5999A3}" presName="childComposite" presStyleCnt="0">
        <dgm:presLayoutVars>
          <dgm:chMax val="0"/>
          <dgm:chPref val="0"/>
        </dgm:presLayoutVars>
      </dgm:prSet>
      <dgm:spPr/>
    </dgm:pt>
    <dgm:pt modelId="{EF27D75D-533A-43B4-932F-BB30B9FDED52}" type="pres">
      <dgm:prSet presAssocID="{5506AA7D-945E-4E34-9765-03AC5A5999A3}" presName="ChildAccent" presStyleLbl="solidFgAcc1" presStyleIdx="0" presStyleCnt="6"/>
      <dgm:spPr/>
    </dgm:pt>
    <dgm:pt modelId="{39B16DB8-AE58-48E6-A8ED-5FA0C19DA966}" type="pres">
      <dgm:prSet presAssocID="{5506AA7D-945E-4E34-9765-03AC5A5999A3}" presName="Child" presStyleLbl="revTx" presStyleIdx="1" presStyleCnt="8">
        <dgm:presLayoutVars>
          <dgm:chMax val="0"/>
          <dgm:chPref val="0"/>
          <dgm:bulletEnabled val="1"/>
        </dgm:presLayoutVars>
      </dgm:prSet>
      <dgm:spPr/>
    </dgm:pt>
    <dgm:pt modelId="{FF8AC0F5-91FB-47EF-B380-5A36F17B79EB}" type="pres">
      <dgm:prSet presAssocID="{8C92F1FE-7F72-4A8B-9B8F-058529780D55}" presName="childComposite" presStyleCnt="0">
        <dgm:presLayoutVars>
          <dgm:chMax val="0"/>
          <dgm:chPref val="0"/>
        </dgm:presLayoutVars>
      </dgm:prSet>
      <dgm:spPr/>
    </dgm:pt>
    <dgm:pt modelId="{ACDA3876-0190-48F7-9682-6CB0C7D58B25}" type="pres">
      <dgm:prSet presAssocID="{8C92F1FE-7F72-4A8B-9B8F-058529780D55}" presName="ChildAccent" presStyleLbl="solidFgAcc1" presStyleIdx="1" presStyleCnt="6"/>
      <dgm:spPr/>
    </dgm:pt>
    <dgm:pt modelId="{C25BE118-B6C4-4715-B95C-9702CE4C3870}" type="pres">
      <dgm:prSet presAssocID="{8C92F1FE-7F72-4A8B-9B8F-058529780D55}" presName="Child" presStyleLbl="revTx" presStyleIdx="2" presStyleCnt="8">
        <dgm:presLayoutVars>
          <dgm:chMax val="0"/>
          <dgm:chPref val="0"/>
          <dgm:bulletEnabled val="1"/>
        </dgm:presLayoutVars>
      </dgm:prSet>
      <dgm:spPr/>
    </dgm:pt>
    <dgm:pt modelId="{F3321FB5-C3BB-4602-A722-CCEA70C7D998}" type="pres">
      <dgm:prSet presAssocID="{FCD4F818-8160-40FA-94EF-DA02602C4963}" presName="childComposite" presStyleCnt="0">
        <dgm:presLayoutVars>
          <dgm:chMax val="0"/>
          <dgm:chPref val="0"/>
        </dgm:presLayoutVars>
      </dgm:prSet>
      <dgm:spPr/>
    </dgm:pt>
    <dgm:pt modelId="{B91F3DF5-A371-4D45-8C52-6F9C8AAFF28B}" type="pres">
      <dgm:prSet presAssocID="{FCD4F818-8160-40FA-94EF-DA02602C4963}" presName="ChildAccent" presStyleLbl="solidFgAcc1" presStyleIdx="2" presStyleCnt="6"/>
      <dgm:spPr/>
    </dgm:pt>
    <dgm:pt modelId="{11BDD127-C05B-4F62-A5E9-4A4781228749}" type="pres">
      <dgm:prSet presAssocID="{FCD4F818-8160-40FA-94EF-DA02602C4963}" presName="Child" presStyleLbl="revTx" presStyleIdx="3" presStyleCnt="8">
        <dgm:presLayoutVars>
          <dgm:chMax val="0"/>
          <dgm:chPref val="0"/>
          <dgm:bulletEnabled val="1"/>
        </dgm:presLayoutVars>
      </dgm:prSet>
      <dgm:spPr/>
    </dgm:pt>
    <dgm:pt modelId="{593A8589-E81C-4B77-8936-4A8F7E3C0082}" type="pres">
      <dgm:prSet presAssocID="{4D3BE7A6-AB2F-461F-B378-619C39F0BCE9}" presName="root" presStyleCnt="0">
        <dgm:presLayoutVars>
          <dgm:chMax/>
          <dgm:chPref/>
        </dgm:presLayoutVars>
      </dgm:prSet>
      <dgm:spPr/>
    </dgm:pt>
    <dgm:pt modelId="{6B2BBE7E-1C8B-4554-8F99-42FA1CA06D0D}" type="pres">
      <dgm:prSet presAssocID="{4D3BE7A6-AB2F-461F-B378-619C39F0BCE9}" presName="rootComposite" presStyleCnt="0">
        <dgm:presLayoutVars/>
      </dgm:prSet>
      <dgm:spPr/>
    </dgm:pt>
    <dgm:pt modelId="{50C7CFA2-3756-401A-A9EA-F6F33AAF5A01}" type="pres">
      <dgm:prSet presAssocID="{4D3BE7A6-AB2F-461F-B378-619C39F0BCE9}" presName="ParentAccent" presStyleLbl="alignNode1" presStyleIdx="1" presStyleCnt="2" custScaleY="67901"/>
      <dgm:spPr/>
    </dgm:pt>
    <dgm:pt modelId="{9262134B-93A6-4795-9962-BA6E4DDA1E31}" type="pres">
      <dgm:prSet presAssocID="{4D3BE7A6-AB2F-461F-B378-619C39F0BCE9}" presName="ParentSmallAccent" presStyleLbl="fgAcc1" presStyleIdx="1" presStyleCnt="2"/>
      <dgm:spPr>
        <a:prstGeom prst="sun">
          <a:avLst/>
        </a:prstGeom>
      </dgm:spPr>
    </dgm:pt>
    <dgm:pt modelId="{D261BE02-9C5D-486B-A87B-46579062D6F9}" type="pres">
      <dgm:prSet presAssocID="{4D3BE7A6-AB2F-461F-B378-619C39F0BCE9}" presName="Parent" presStyleLbl="revTx" presStyleIdx="4" presStyleCnt="8">
        <dgm:presLayoutVars>
          <dgm:chMax/>
          <dgm:chPref val="4"/>
          <dgm:bulletEnabled val="1"/>
        </dgm:presLayoutVars>
      </dgm:prSet>
      <dgm:spPr/>
    </dgm:pt>
    <dgm:pt modelId="{41C2ECFB-BF7F-4B3B-8638-128D75B54C1B}" type="pres">
      <dgm:prSet presAssocID="{4D3BE7A6-AB2F-461F-B378-619C39F0BCE9}" presName="childShape" presStyleCnt="0">
        <dgm:presLayoutVars>
          <dgm:chMax val="0"/>
          <dgm:chPref val="0"/>
        </dgm:presLayoutVars>
      </dgm:prSet>
      <dgm:spPr/>
    </dgm:pt>
    <dgm:pt modelId="{AFD849BA-E1E9-4850-B6A4-57FC1417627D}" type="pres">
      <dgm:prSet presAssocID="{65BCF768-2E63-4C7C-9BAB-6C4C51475E92}" presName="childComposite" presStyleCnt="0">
        <dgm:presLayoutVars>
          <dgm:chMax val="0"/>
          <dgm:chPref val="0"/>
        </dgm:presLayoutVars>
      </dgm:prSet>
      <dgm:spPr/>
    </dgm:pt>
    <dgm:pt modelId="{348E3727-3A23-4B27-884B-A2042219D2C7}" type="pres">
      <dgm:prSet presAssocID="{65BCF768-2E63-4C7C-9BAB-6C4C51475E92}" presName="ChildAccent" presStyleLbl="solidFgAcc1" presStyleIdx="3" presStyleCnt="6"/>
      <dgm:spPr/>
      <dgm:t>
        <a:bodyPr/>
        <a:lstStyle/>
        <a:p>
          <a:endParaRPr lang="zh-CN" altLang="en-US"/>
        </a:p>
      </dgm:t>
    </dgm:pt>
    <dgm:pt modelId="{DAD7E609-6B41-43F6-A27C-315871003266}" type="pres">
      <dgm:prSet presAssocID="{65BCF768-2E63-4C7C-9BAB-6C4C51475E92}" presName="Child" presStyleLbl="revTx" presStyleIdx="5" presStyleCnt="8">
        <dgm:presLayoutVars>
          <dgm:chMax val="0"/>
          <dgm:chPref val="0"/>
          <dgm:bulletEnabled val="1"/>
        </dgm:presLayoutVars>
      </dgm:prSet>
      <dgm:spPr/>
    </dgm:pt>
    <dgm:pt modelId="{8A9B5564-FBA7-4266-8A37-42197309ED39}" type="pres">
      <dgm:prSet presAssocID="{97F74FAC-E260-435F-BCA0-FCFBA06305BA}" presName="childComposite" presStyleCnt="0">
        <dgm:presLayoutVars>
          <dgm:chMax val="0"/>
          <dgm:chPref val="0"/>
        </dgm:presLayoutVars>
      </dgm:prSet>
      <dgm:spPr/>
    </dgm:pt>
    <dgm:pt modelId="{19100377-B5AA-4712-832C-296A796A4AED}" type="pres">
      <dgm:prSet presAssocID="{97F74FAC-E260-435F-BCA0-FCFBA06305BA}" presName="ChildAccent" presStyleLbl="solidFgAcc1" presStyleIdx="4" presStyleCnt="6" custLinFactX="-700000" custLinFactY="300000" custLinFactNeighborX="-748630" custLinFactNeighborY="363528"/>
      <dgm:spPr/>
    </dgm:pt>
    <dgm:pt modelId="{D16AC1D4-1C88-4189-A800-471538E3D6CC}" type="pres">
      <dgm:prSet presAssocID="{97F74FAC-E260-435F-BCA0-FCFBA06305BA}" presName="Child" presStyleLbl="revTx" presStyleIdx="6" presStyleCnt="8" custLinFactX="-14429" custLinFactY="100000" custLinFactNeighborX="-100000" custLinFactNeighborY="184654">
        <dgm:presLayoutVars>
          <dgm:chMax val="0"/>
          <dgm:chPref val="0"/>
          <dgm:bulletEnabled val="1"/>
        </dgm:presLayoutVars>
      </dgm:prSet>
      <dgm:spPr/>
    </dgm:pt>
    <dgm:pt modelId="{BBD5ABFC-BF5F-40B7-AE2D-0D8A96186657}" type="pres">
      <dgm:prSet presAssocID="{88BEB1ED-D4AD-4B27-8854-721FCD3E0F12}" presName="childComposite" presStyleCnt="0">
        <dgm:presLayoutVars>
          <dgm:chMax val="0"/>
          <dgm:chPref val="0"/>
        </dgm:presLayoutVars>
      </dgm:prSet>
      <dgm:spPr/>
    </dgm:pt>
    <dgm:pt modelId="{FFB52303-4617-46E8-A16E-93B5A880C3D9}" type="pres">
      <dgm:prSet presAssocID="{88BEB1ED-D4AD-4B27-8854-721FCD3E0F12}" presName="ChildAccent" presStyleLbl="solidFgAcc1" presStyleIdx="5" presStyleCnt="6" custLinFactX="-700000" custLinFactY="100000" custLinFactNeighborX="-729410" custLinFactNeighborY="111742"/>
      <dgm:spPr/>
    </dgm:pt>
    <dgm:pt modelId="{DB078180-8E52-4206-A42B-083096560A43}" type="pres">
      <dgm:prSet presAssocID="{88BEB1ED-D4AD-4B27-8854-721FCD3E0F12}" presName="Child" presStyleLbl="revTx" presStyleIdx="7" presStyleCnt="8" custLinFactX="-12911" custLinFactNeighborX="-100000" custLinFactNeighborY="90837">
        <dgm:presLayoutVars>
          <dgm:chMax val="0"/>
          <dgm:chPref val="0"/>
          <dgm:bulletEnabled val="1"/>
        </dgm:presLayoutVars>
      </dgm:prSet>
      <dgm:spPr/>
    </dgm:pt>
  </dgm:ptLst>
  <dgm:cxnLst>
    <dgm:cxn modelId="{113B39DC-C5D9-444E-A7F1-6431C66E3908}" type="presOf" srcId="{97F74FAC-E260-435F-BCA0-FCFBA06305BA}" destId="{D16AC1D4-1C88-4189-A800-471538E3D6CC}" srcOrd="0" destOrd="0" presId="urn:microsoft.com/office/officeart/2008/layout/SquareAccentList"/>
    <dgm:cxn modelId="{1FE0FF81-E7B3-4929-B15C-2222BAA98553}" srcId="{517AE366-2A33-4715-B69B-52652C98B21D}" destId="{6157250A-43E9-4A85-8F1F-F6A387C4B7C2}" srcOrd="0" destOrd="0" parTransId="{F05098DA-E654-440A-9DBD-C9173C2B02D7}" sibTransId="{CD74FDE8-70F9-49F8-86C3-673C69400974}"/>
    <dgm:cxn modelId="{9FD8ECDE-BAF3-4C34-B813-F5F92A28D66F}" type="presOf" srcId="{8C92F1FE-7F72-4A8B-9B8F-058529780D55}" destId="{C25BE118-B6C4-4715-B95C-9702CE4C3870}" srcOrd="0" destOrd="0" presId="urn:microsoft.com/office/officeart/2008/layout/SquareAccentList"/>
    <dgm:cxn modelId="{742C53EC-7147-453D-B610-2703D6CA33B4}" type="presOf" srcId="{65BCF768-2E63-4C7C-9BAB-6C4C51475E92}" destId="{DAD7E609-6B41-43F6-A27C-315871003266}" srcOrd="0" destOrd="0" presId="urn:microsoft.com/office/officeart/2008/layout/SquareAccentList"/>
    <dgm:cxn modelId="{426E55A3-E2A4-4004-8CD8-3CF0FF030435}" type="presOf" srcId="{4D3BE7A6-AB2F-461F-B378-619C39F0BCE9}" destId="{D261BE02-9C5D-486B-A87B-46579062D6F9}" srcOrd="0" destOrd="0" presId="urn:microsoft.com/office/officeart/2008/layout/SquareAccentList"/>
    <dgm:cxn modelId="{A959B925-413B-44F9-B53B-832789D27113}" type="presOf" srcId="{517AE366-2A33-4715-B69B-52652C98B21D}" destId="{7E880967-8692-4898-9A14-6A7D7886FC45}" srcOrd="0" destOrd="0" presId="urn:microsoft.com/office/officeart/2008/layout/SquareAccentList"/>
    <dgm:cxn modelId="{6C5A9936-D60B-4028-8389-E53ACC933E6D}" srcId="{4D3BE7A6-AB2F-461F-B378-619C39F0BCE9}" destId="{65BCF768-2E63-4C7C-9BAB-6C4C51475E92}" srcOrd="0" destOrd="0" parTransId="{0CD0FF36-4C0E-454C-AD24-1C2977CE1052}" sibTransId="{D1B7851C-0159-48AB-8617-3991AA9BC842}"/>
    <dgm:cxn modelId="{1839BB58-4C39-49D5-8B45-A0D3FD851BE2}" type="presOf" srcId="{FCD4F818-8160-40FA-94EF-DA02602C4963}" destId="{11BDD127-C05B-4F62-A5E9-4A4781228749}" srcOrd="0" destOrd="0" presId="urn:microsoft.com/office/officeart/2008/layout/SquareAccentList"/>
    <dgm:cxn modelId="{9A45B363-B931-4041-9988-EC60D7EDCEF9}" srcId="{6157250A-43E9-4A85-8F1F-F6A387C4B7C2}" destId="{FCD4F818-8160-40FA-94EF-DA02602C4963}" srcOrd="2" destOrd="0" parTransId="{B5E31AC0-1910-4D1E-8612-308E5FBACC64}" sibTransId="{AB153A4A-E2F2-4C12-B79E-E74F644A693F}"/>
    <dgm:cxn modelId="{E80134F9-DE14-46FE-8321-49E6F59905CE}" srcId="{517AE366-2A33-4715-B69B-52652C98B21D}" destId="{4D3BE7A6-AB2F-461F-B378-619C39F0BCE9}" srcOrd="1" destOrd="0" parTransId="{21AB4B4B-3E3B-49F0-B2A8-4A599157CC6A}" sibTransId="{975C13EB-CD44-441C-B871-1B85482C2309}"/>
    <dgm:cxn modelId="{B0F1719D-50E9-4CE5-A87D-F858AEBBBFAD}" type="presOf" srcId="{88BEB1ED-D4AD-4B27-8854-721FCD3E0F12}" destId="{DB078180-8E52-4206-A42B-083096560A43}" srcOrd="0" destOrd="0" presId="urn:microsoft.com/office/officeart/2008/layout/SquareAccentList"/>
    <dgm:cxn modelId="{424EF5D8-F040-4B70-BCA7-414FAC8ED094}" srcId="{4D3BE7A6-AB2F-461F-B378-619C39F0BCE9}" destId="{88BEB1ED-D4AD-4B27-8854-721FCD3E0F12}" srcOrd="2" destOrd="0" parTransId="{209ED2AC-EE7A-4A3C-9A91-5AA98D1DDEB6}" sibTransId="{61439C90-1EE7-49CE-8764-626AE4FD4D35}"/>
    <dgm:cxn modelId="{194F9C6E-D6E3-45A6-93B4-CA53978AC4FB}" type="presOf" srcId="{6157250A-43E9-4A85-8F1F-F6A387C4B7C2}" destId="{81322605-19CE-43AF-A9F8-A47B4ACE3732}" srcOrd="0" destOrd="0" presId="urn:microsoft.com/office/officeart/2008/layout/SquareAccentList"/>
    <dgm:cxn modelId="{F9262944-762C-4C9C-BB43-CE6F811DBDED}" type="presOf" srcId="{5506AA7D-945E-4E34-9765-03AC5A5999A3}" destId="{39B16DB8-AE58-48E6-A8ED-5FA0C19DA966}" srcOrd="0" destOrd="0" presId="urn:microsoft.com/office/officeart/2008/layout/SquareAccentList"/>
    <dgm:cxn modelId="{72A892A0-3829-4553-9F11-3266FC94069A}" srcId="{4D3BE7A6-AB2F-461F-B378-619C39F0BCE9}" destId="{97F74FAC-E260-435F-BCA0-FCFBA06305BA}" srcOrd="1" destOrd="0" parTransId="{29A9C79D-8A03-45D5-AF3B-C1941D2F8DB8}" sibTransId="{9E60EACB-7D0D-4D99-9815-E6232D3E36C7}"/>
    <dgm:cxn modelId="{FE096307-D09B-4ABA-943F-3E95C3EC62EB}" srcId="{6157250A-43E9-4A85-8F1F-F6A387C4B7C2}" destId="{8C92F1FE-7F72-4A8B-9B8F-058529780D55}" srcOrd="1" destOrd="0" parTransId="{B6C9A4AF-0F61-4263-8A3D-4F0DB5B79814}" sibTransId="{25992953-9D08-4190-B52C-E05676FF3A6A}"/>
    <dgm:cxn modelId="{CB099B84-F9D9-412B-8075-6DE6240AD652}" srcId="{6157250A-43E9-4A85-8F1F-F6A387C4B7C2}" destId="{5506AA7D-945E-4E34-9765-03AC5A5999A3}" srcOrd="0" destOrd="0" parTransId="{764B22D3-FAB2-4FBB-AA9A-E3192216AA1A}" sibTransId="{B47DD040-D946-4F5A-B8F9-1B33FFC08778}"/>
    <dgm:cxn modelId="{710F4445-2469-44AD-B39D-FA68D7DFEC42}" type="presParOf" srcId="{7E880967-8692-4898-9A14-6A7D7886FC45}" destId="{64A81B69-3ABC-4A78-B2B9-8656E77514C4}" srcOrd="0" destOrd="0" presId="urn:microsoft.com/office/officeart/2008/layout/SquareAccentList"/>
    <dgm:cxn modelId="{87E28C90-DFB9-4147-9A66-206BE9AAC13C}" type="presParOf" srcId="{64A81B69-3ABC-4A78-B2B9-8656E77514C4}" destId="{7FFEB607-7687-4F22-B7F6-5232CF178684}" srcOrd="0" destOrd="0" presId="urn:microsoft.com/office/officeart/2008/layout/SquareAccentList"/>
    <dgm:cxn modelId="{B91667E0-0F5E-44F6-8300-65F30EAD1498}" type="presParOf" srcId="{7FFEB607-7687-4F22-B7F6-5232CF178684}" destId="{9EB08AA5-D382-405E-AEAC-C60A5B4720AF}" srcOrd="0" destOrd="0" presId="urn:microsoft.com/office/officeart/2008/layout/SquareAccentList"/>
    <dgm:cxn modelId="{71A2ED6D-60AB-4120-97BE-EC17FD15F26A}" type="presParOf" srcId="{7FFEB607-7687-4F22-B7F6-5232CF178684}" destId="{B64A7920-188A-4C8C-B0D1-51F912587EB6}" srcOrd="1" destOrd="0" presId="urn:microsoft.com/office/officeart/2008/layout/SquareAccentList"/>
    <dgm:cxn modelId="{3556BD7D-A9FF-408D-8DC0-DD5C2F074893}" type="presParOf" srcId="{7FFEB607-7687-4F22-B7F6-5232CF178684}" destId="{81322605-19CE-43AF-A9F8-A47B4ACE3732}" srcOrd="2" destOrd="0" presId="urn:microsoft.com/office/officeart/2008/layout/SquareAccentList"/>
    <dgm:cxn modelId="{234647DB-67F3-4D5D-858F-ECDFC730EF2D}" type="presParOf" srcId="{64A81B69-3ABC-4A78-B2B9-8656E77514C4}" destId="{00723FC2-DFAD-40DC-958F-5D956ED8FB5A}" srcOrd="1" destOrd="0" presId="urn:microsoft.com/office/officeart/2008/layout/SquareAccentList"/>
    <dgm:cxn modelId="{9F955302-5442-4E95-A6B6-FA1FECE82D73}" type="presParOf" srcId="{00723FC2-DFAD-40DC-958F-5D956ED8FB5A}" destId="{CEF7E86A-A1AF-48C6-9693-BD97A826E331}" srcOrd="0" destOrd="0" presId="urn:microsoft.com/office/officeart/2008/layout/SquareAccentList"/>
    <dgm:cxn modelId="{0398B8B4-E630-4B13-AFB0-DA4406184984}" type="presParOf" srcId="{CEF7E86A-A1AF-48C6-9693-BD97A826E331}" destId="{EF27D75D-533A-43B4-932F-BB30B9FDED52}" srcOrd="0" destOrd="0" presId="urn:microsoft.com/office/officeart/2008/layout/SquareAccentList"/>
    <dgm:cxn modelId="{0CDB5C77-F4AA-478E-985D-7E4E2D73F8D8}" type="presParOf" srcId="{CEF7E86A-A1AF-48C6-9693-BD97A826E331}" destId="{39B16DB8-AE58-48E6-A8ED-5FA0C19DA966}" srcOrd="1" destOrd="0" presId="urn:microsoft.com/office/officeart/2008/layout/SquareAccentList"/>
    <dgm:cxn modelId="{6050216B-5B8A-489B-881E-C9A74234303D}" type="presParOf" srcId="{00723FC2-DFAD-40DC-958F-5D956ED8FB5A}" destId="{FF8AC0F5-91FB-47EF-B380-5A36F17B79EB}" srcOrd="1" destOrd="0" presId="urn:microsoft.com/office/officeart/2008/layout/SquareAccentList"/>
    <dgm:cxn modelId="{F960F702-E39C-4A99-B488-CC4BBC92DD44}" type="presParOf" srcId="{FF8AC0F5-91FB-47EF-B380-5A36F17B79EB}" destId="{ACDA3876-0190-48F7-9682-6CB0C7D58B25}" srcOrd="0" destOrd="0" presId="urn:microsoft.com/office/officeart/2008/layout/SquareAccentList"/>
    <dgm:cxn modelId="{0C758EB7-53DC-4CD4-85B2-2BCC8556F520}" type="presParOf" srcId="{FF8AC0F5-91FB-47EF-B380-5A36F17B79EB}" destId="{C25BE118-B6C4-4715-B95C-9702CE4C3870}" srcOrd="1" destOrd="0" presId="urn:microsoft.com/office/officeart/2008/layout/SquareAccentList"/>
    <dgm:cxn modelId="{6AE7F6C7-7903-4229-A2A7-AADFFBB92031}" type="presParOf" srcId="{00723FC2-DFAD-40DC-958F-5D956ED8FB5A}" destId="{F3321FB5-C3BB-4602-A722-CCEA70C7D998}" srcOrd="2" destOrd="0" presId="urn:microsoft.com/office/officeart/2008/layout/SquareAccentList"/>
    <dgm:cxn modelId="{729AD0F0-1C96-4009-94DF-B45FFD7DF82A}" type="presParOf" srcId="{F3321FB5-C3BB-4602-A722-CCEA70C7D998}" destId="{B91F3DF5-A371-4D45-8C52-6F9C8AAFF28B}" srcOrd="0" destOrd="0" presId="urn:microsoft.com/office/officeart/2008/layout/SquareAccentList"/>
    <dgm:cxn modelId="{F4F89496-7F76-4EB1-B033-BC31D82F0D94}" type="presParOf" srcId="{F3321FB5-C3BB-4602-A722-CCEA70C7D998}" destId="{11BDD127-C05B-4F62-A5E9-4A4781228749}" srcOrd="1" destOrd="0" presId="urn:microsoft.com/office/officeart/2008/layout/SquareAccentList"/>
    <dgm:cxn modelId="{06101F04-679C-4B69-8D92-D3441C1302A2}" type="presParOf" srcId="{7E880967-8692-4898-9A14-6A7D7886FC45}" destId="{593A8589-E81C-4B77-8936-4A8F7E3C0082}" srcOrd="1" destOrd="0" presId="urn:microsoft.com/office/officeart/2008/layout/SquareAccentList"/>
    <dgm:cxn modelId="{81A808D0-F240-4A28-BF6F-F3DDF73C90AB}" type="presParOf" srcId="{593A8589-E81C-4B77-8936-4A8F7E3C0082}" destId="{6B2BBE7E-1C8B-4554-8F99-42FA1CA06D0D}" srcOrd="0" destOrd="0" presId="urn:microsoft.com/office/officeart/2008/layout/SquareAccentList"/>
    <dgm:cxn modelId="{2A8C63A1-C9D4-421B-A527-80E0129F31EA}" type="presParOf" srcId="{6B2BBE7E-1C8B-4554-8F99-42FA1CA06D0D}" destId="{50C7CFA2-3756-401A-A9EA-F6F33AAF5A01}" srcOrd="0" destOrd="0" presId="urn:microsoft.com/office/officeart/2008/layout/SquareAccentList"/>
    <dgm:cxn modelId="{C311FF66-F6DA-479C-B5ED-514C415B8737}" type="presParOf" srcId="{6B2BBE7E-1C8B-4554-8F99-42FA1CA06D0D}" destId="{9262134B-93A6-4795-9962-BA6E4DDA1E31}" srcOrd="1" destOrd="0" presId="urn:microsoft.com/office/officeart/2008/layout/SquareAccentList"/>
    <dgm:cxn modelId="{4406440D-C271-4140-82FC-1668C45316EB}" type="presParOf" srcId="{6B2BBE7E-1C8B-4554-8F99-42FA1CA06D0D}" destId="{D261BE02-9C5D-486B-A87B-46579062D6F9}" srcOrd="2" destOrd="0" presId="urn:microsoft.com/office/officeart/2008/layout/SquareAccentList"/>
    <dgm:cxn modelId="{AD6D3470-B80D-4FF9-9089-CF98EA5B8AD0}" type="presParOf" srcId="{593A8589-E81C-4B77-8936-4A8F7E3C0082}" destId="{41C2ECFB-BF7F-4B3B-8638-128D75B54C1B}" srcOrd="1" destOrd="0" presId="urn:microsoft.com/office/officeart/2008/layout/SquareAccentList"/>
    <dgm:cxn modelId="{5AB8989A-55CF-4420-A2FD-90E404E30BA5}" type="presParOf" srcId="{41C2ECFB-BF7F-4B3B-8638-128D75B54C1B}" destId="{AFD849BA-E1E9-4850-B6A4-57FC1417627D}" srcOrd="0" destOrd="0" presId="urn:microsoft.com/office/officeart/2008/layout/SquareAccentList"/>
    <dgm:cxn modelId="{02F4B420-0F82-4A45-AFB6-B924F20839F7}" type="presParOf" srcId="{AFD849BA-E1E9-4850-B6A4-57FC1417627D}" destId="{348E3727-3A23-4B27-884B-A2042219D2C7}" srcOrd="0" destOrd="0" presId="urn:microsoft.com/office/officeart/2008/layout/SquareAccentList"/>
    <dgm:cxn modelId="{32EAC0B0-8AEA-4AB4-9B3B-F867A3DE0121}" type="presParOf" srcId="{AFD849BA-E1E9-4850-B6A4-57FC1417627D}" destId="{DAD7E609-6B41-43F6-A27C-315871003266}" srcOrd="1" destOrd="0" presId="urn:microsoft.com/office/officeart/2008/layout/SquareAccentList"/>
    <dgm:cxn modelId="{EC6D4798-594F-4706-87F9-E10E068A29C3}" type="presParOf" srcId="{41C2ECFB-BF7F-4B3B-8638-128D75B54C1B}" destId="{8A9B5564-FBA7-4266-8A37-42197309ED39}" srcOrd="1" destOrd="0" presId="urn:microsoft.com/office/officeart/2008/layout/SquareAccentList"/>
    <dgm:cxn modelId="{74DF81C8-4800-4647-AF5C-527A151D434D}" type="presParOf" srcId="{8A9B5564-FBA7-4266-8A37-42197309ED39}" destId="{19100377-B5AA-4712-832C-296A796A4AED}" srcOrd="0" destOrd="0" presId="urn:microsoft.com/office/officeart/2008/layout/SquareAccentList"/>
    <dgm:cxn modelId="{76B8F176-4169-4373-AF40-06F13DDA5AFD}" type="presParOf" srcId="{8A9B5564-FBA7-4266-8A37-42197309ED39}" destId="{D16AC1D4-1C88-4189-A800-471538E3D6CC}" srcOrd="1" destOrd="0" presId="urn:microsoft.com/office/officeart/2008/layout/SquareAccentList"/>
    <dgm:cxn modelId="{E56A54E7-790F-45B3-BBEF-06BCA9EF5F94}" type="presParOf" srcId="{41C2ECFB-BF7F-4B3B-8638-128D75B54C1B}" destId="{BBD5ABFC-BF5F-40B7-AE2D-0D8A96186657}" srcOrd="2" destOrd="0" presId="urn:microsoft.com/office/officeart/2008/layout/SquareAccentList"/>
    <dgm:cxn modelId="{5865DEE2-CBCF-4AE0-8235-BC0D7789762A}" type="presParOf" srcId="{BBD5ABFC-BF5F-40B7-AE2D-0D8A96186657}" destId="{FFB52303-4617-46E8-A16E-93B5A880C3D9}" srcOrd="0" destOrd="0" presId="urn:microsoft.com/office/officeart/2008/layout/SquareAccentList"/>
    <dgm:cxn modelId="{5FE1C53B-3CB4-4FAE-8955-02E4C802C85A}" type="presParOf" srcId="{BBD5ABFC-BF5F-40B7-AE2D-0D8A96186657}" destId="{DB078180-8E52-4206-A42B-083096560A43}" srcOrd="1" destOrd="0" presId="urn:microsoft.com/office/officeart/2008/layout/SquareAccentList"/>
  </dgm:cxnLst>
  <dgm:bg>
    <a:pattFill prst="shingle">
      <a:fgClr>
        <a:schemeClr val="accent1"/>
      </a:fgClr>
      <a:bgClr>
        <a:schemeClr val="bg1"/>
      </a:bgClr>
    </a:pattFill>
  </dgm:bg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B08AA5-D382-405E-AEAC-C60A5B4720AF}">
      <dsp:nvSpPr>
        <dsp:cNvPr id="0" name=""/>
        <dsp:cNvSpPr/>
      </dsp:nvSpPr>
      <dsp:spPr>
        <a:xfrm flipV="1">
          <a:off x="1180" y="602149"/>
          <a:ext cx="2615476" cy="208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4A7920-188A-4C8C-B0D1-51F912587EB6}">
      <dsp:nvSpPr>
        <dsp:cNvPr id="0" name=""/>
        <dsp:cNvSpPr/>
      </dsp:nvSpPr>
      <dsp:spPr>
        <a:xfrm>
          <a:off x="1180" y="668325"/>
          <a:ext cx="192142" cy="192142"/>
        </a:xfrm>
        <a:prstGeom prst="pie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322605-19CE-43AF-A9F8-A47B4ACE3732}">
      <dsp:nvSpPr>
        <dsp:cNvPr id="0" name=""/>
        <dsp:cNvSpPr/>
      </dsp:nvSpPr>
      <dsp:spPr>
        <a:xfrm>
          <a:off x="1180" y="0"/>
          <a:ext cx="2615476" cy="552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100" kern="1200" dirty="0" smtClean="0"/>
            <a:t>优越之处</a:t>
          </a:r>
          <a:endParaRPr lang="zh-CN" altLang="en-US" sz="3100" kern="1200" dirty="0"/>
        </a:p>
      </dsp:txBody>
      <dsp:txXfrm>
        <a:off x="1180" y="0"/>
        <a:ext cx="2615476" cy="552764"/>
      </dsp:txXfrm>
    </dsp:sp>
    <dsp:sp modelId="{EF27D75D-533A-43B4-932F-BB30B9FDED52}">
      <dsp:nvSpPr>
        <dsp:cNvPr id="0" name=""/>
        <dsp:cNvSpPr/>
      </dsp:nvSpPr>
      <dsp:spPr>
        <a:xfrm>
          <a:off x="1180" y="1116203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B16DB8-AE58-48E6-A8ED-5FA0C19DA966}">
      <dsp:nvSpPr>
        <dsp:cNvPr id="0" name=""/>
        <dsp:cNvSpPr/>
      </dsp:nvSpPr>
      <dsp:spPr>
        <a:xfrm>
          <a:off x="184263" y="988335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种类多而新</a:t>
          </a:r>
          <a:endParaRPr lang="zh-CN" altLang="en-US" sz="1500" kern="1200" dirty="0"/>
        </a:p>
      </dsp:txBody>
      <dsp:txXfrm>
        <a:off x="184263" y="988335"/>
        <a:ext cx="2432393" cy="447873"/>
      </dsp:txXfrm>
    </dsp:sp>
    <dsp:sp modelId="{ACDA3876-0190-48F7-9682-6CB0C7D58B25}">
      <dsp:nvSpPr>
        <dsp:cNvPr id="0" name=""/>
        <dsp:cNvSpPr/>
      </dsp:nvSpPr>
      <dsp:spPr>
        <a:xfrm>
          <a:off x="1180" y="1564076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5BE118-B6C4-4715-B95C-9702CE4C3870}">
      <dsp:nvSpPr>
        <dsp:cNvPr id="0" name=""/>
        <dsp:cNvSpPr/>
      </dsp:nvSpPr>
      <dsp:spPr>
        <a:xfrm>
          <a:off x="184263" y="1436208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产品价格低</a:t>
          </a:r>
          <a:endParaRPr lang="zh-CN" altLang="en-US" sz="1500" kern="1200" dirty="0"/>
        </a:p>
      </dsp:txBody>
      <dsp:txXfrm>
        <a:off x="184263" y="1436208"/>
        <a:ext cx="2432393" cy="447873"/>
      </dsp:txXfrm>
    </dsp:sp>
    <dsp:sp modelId="{B91F3DF5-A371-4D45-8C52-6F9C8AAFF28B}">
      <dsp:nvSpPr>
        <dsp:cNvPr id="0" name=""/>
        <dsp:cNvSpPr/>
      </dsp:nvSpPr>
      <dsp:spPr>
        <a:xfrm>
          <a:off x="1180" y="2011949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BDD127-C05B-4F62-A5E9-4A4781228749}">
      <dsp:nvSpPr>
        <dsp:cNvPr id="0" name=""/>
        <dsp:cNvSpPr/>
      </dsp:nvSpPr>
      <dsp:spPr>
        <a:xfrm>
          <a:off x="184263" y="1884081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无时间限制</a:t>
          </a:r>
          <a:endParaRPr lang="zh-CN" altLang="en-US" sz="1500" kern="1200" dirty="0"/>
        </a:p>
      </dsp:txBody>
      <dsp:txXfrm>
        <a:off x="184263" y="1884081"/>
        <a:ext cx="2432393" cy="447873"/>
      </dsp:txXfrm>
    </dsp:sp>
    <dsp:sp modelId="{50C7CFA2-3756-401A-A9EA-F6F33AAF5A01}">
      <dsp:nvSpPr>
        <dsp:cNvPr id="0" name=""/>
        <dsp:cNvSpPr/>
      </dsp:nvSpPr>
      <dsp:spPr>
        <a:xfrm>
          <a:off x="2747430" y="602149"/>
          <a:ext cx="2615476" cy="2089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262134B-93A6-4795-9962-BA6E4DDA1E31}">
      <dsp:nvSpPr>
        <dsp:cNvPr id="0" name=""/>
        <dsp:cNvSpPr/>
      </dsp:nvSpPr>
      <dsp:spPr>
        <a:xfrm>
          <a:off x="2747430" y="668325"/>
          <a:ext cx="192142" cy="192142"/>
        </a:xfrm>
        <a:prstGeom prst="sun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61BE02-9C5D-486B-A87B-46579062D6F9}">
      <dsp:nvSpPr>
        <dsp:cNvPr id="0" name=""/>
        <dsp:cNvSpPr/>
      </dsp:nvSpPr>
      <dsp:spPr>
        <a:xfrm>
          <a:off x="2747430" y="0"/>
          <a:ext cx="2615476" cy="55276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9055" tIns="39370" rIns="59055" bIns="3937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3100" kern="1200" dirty="0" smtClean="0"/>
            <a:t>不利之处</a:t>
          </a:r>
          <a:endParaRPr lang="zh-CN" altLang="en-US" sz="3100" kern="1200" dirty="0"/>
        </a:p>
      </dsp:txBody>
      <dsp:txXfrm>
        <a:off x="2747430" y="0"/>
        <a:ext cx="2615476" cy="552764"/>
      </dsp:txXfrm>
    </dsp:sp>
    <dsp:sp modelId="{348E3727-3A23-4B27-884B-A2042219D2C7}">
      <dsp:nvSpPr>
        <dsp:cNvPr id="0" name=""/>
        <dsp:cNvSpPr/>
      </dsp:nvSpPr>
      <dsp:spPr>
        <a:xfrm>
          <a:off x="2747430" y="1116203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D7E609-6B41-43F6-A27C-315871003266}">
      <dsp:nvSpPr>
        <dsp:cNvPr id="0" name=""/>
        <dsp:cNvSpPr/>
      </dsp:nvSpPr>
      <dsp:spPr>
        <a:xfrm>
          <a:off x="2930514" y="988335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信誉度问题</a:t>
          </a:r>
          <a:endParaRPr lang="zh-CN" altLang="en-US" sz="1500" kern="1200" dirty="0"/>
        </a:p>
      </dsp:txBody>
      <dsp:txXfrm>
        <a:off x="2930514" y="988335"/>
        <a:ext cx="2432393" cy="447873"/>
      </dsp:txXfrm>
    </dsp:sp>
    <dsp:sp modelId="{19100377-B5AA-4712-832C-296A796A4AED}">
      <dsp:nvSpPr>
        <dsp:cNvPr id="0" name=""/>
        <dsp:cNvSpPr/>
      </dsp:nvSpPr>
      <dsp:spPr>
        <a:xfrm>
          <a:off x="0" y="2838963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16AC1D4-1C88-4189-A800-471538E3D6CC}">
      <dsp:nvSpPr>
        <dsp:cNvPr id="0" name=""/>
        <dsp:cNvSpPr/>
      </dsp:nvSpPr>
      <dsp:spPr>
        <a:xfrm>
          <a:off x="147150" y="2693369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服务范围广</a:t>
          </a:r>
          <a:endParaRPr lang="zh-CN" altLang="en-US" sz="1500" kern="1200" dirty="0"/>
        </a:p>
      </dsp:txBody>
      <dsp:txXfrm>
        <a:off x="147150" y="2693369"/>
        <a:ext cx="2432393" cy="447873"/>
      </dsp:txXfrm>
    </dsp:sp>
    <dsp:sp modelId="{FFB52303-4617-46E8-A16E-93B5A880C3D9}">
      <dsp:nvSpPr>
        <dsp:cNvPr id="0" name=""/>
        <dsp:cNvSpPr/>
      </dsp:nvSpPr>
      <dsp:spPr>
        <a:xfrm>
          <a:off x="996" y="2418785"/>
          <a:ext cx="192137" cy="192137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B078180-8E52-4206-A42B-083096560A43}">
      <dsp:nvSpPr>
        <dsp:cNvPr id="0" name=""/>
        <dsp:cNvSpPr/>
      </dsp:nvSpPr>
      <dsp:spPr>
        <a:xfrm>
          <a:off x="184074" y="2290916"/>
          <a:ext cx="2432393" cy="44787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zh-CN" altLang="en-US" sz="1500" kern="1200" dirty="0" smtClean="0"/>
            <a:t>商品容易查找</a:t>
          </a:r>
          <a:endParaRPr lang="zh-CN" altLang="en-US" sz="1500" kern="1200" dirty="0"/>
        </a:p>
      </dsp:txBody>
      <dsp:txXfrm>
        <a:off x="184074" y="2290916"/>
        <a:ext cx="2432393" cy="44787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SquareAccentList">
  <dgm:title val=""/>
  <dgm:desc val=""/>
  <dgm:catLst>
    <dgm:cat type="list" pri="55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23">
          <dgm:prSet phldr="1"/>
        </dgm:pt>
      </dgm:ptLst>
      <dgm:cxnLst>
        <dgm:cxn modelId="1" srcId="0" destId="10" srcOrd="0" destOrd="0"/>
        <dgm:cxn modelId="2" srcId="10" destId="11" srcOrd="0" destOrd="0"/>
        <dgm:cxn modelId="3" srcId="10" destId="12" srcOrd="1" destOrd="0"/>
        <dgm:cxn modelId="4" srcId="10" destId="13" srcOrd="2" destOrd="0"/>
        <dgm:cxn modelId="5" srcId="0" destId="20" srcOrd="0" destOrd="0"/>
        <dgm:cxn modelId="6" srcId="20" destId="21" srcOrd="0" destOrd="0"/>
        <dgm:cxn modelId="7" srcId="20" destId="22" srcOrd="1" destOrd="0"/>
        <dgm:cxn modelId="8" srcId="20" destId="23" srcOrd="2" destOrd="0"/>
      </dgm:cxnLst>
      <dgm:bg/>
      <dgm:whole/>
    </dgm:dataModel>
  </dgm:clrData>
  <dgm:layoutNode name="layout">
    <dgm:varLst>
      <dgm:chMax/>
      <dgm:chPref/>
      <dgm:dir/>
      <dgm:resizeHandles/>
    </dgm:varLst>
    <dgm:choose name="Name0">
      <dgm:if name="Name1" func="var" arg="dir" op="equ" val="norm">
        <dgm:alg type="hierChild">
          <dgm:param type="linDir" val="fromL"/>
          <dgm:param type="vertAlign" val="t"/>
          <dgm:param type="nodeVertAlign" val="t"/>
          <dgm:param type="horzAlign" val="ctr"/>
          <dgm:param type="fallback" val="1D"/>
        </dgm:alg>
      </dgm:if>
      <dgm:else name="Name2">
        <dgm:alg type="hierChild">
          <dgm:param type="linDir" val="fromR"/>
          <dgm:param type="vertAlign" val="t"/>
          <dgm:param type="nodeVertAlign" val="t"/>
          <dgm:param type="horzAlign" val="ctr"/>
          <dgm:param type="fallback" val="1D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Parent" op="equ" val="65"/>
      <dgm:constr type="primFontSz" for="des" forName="Child" op="equ" val="65"/>
      <dgm:constr type="primFontSz" for="des" forName="Child" refType="primFontSz" refFor="des" refForName="Parent" op="lte"/>
      <dgm:constr type="w" for="des" forName="rootComposite" refType="h" refFor="des" refForName="rootComposite" fact="3.0396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 fact="0.5205"/>
      <dgm:constr type="sibSp" refType="w" refFor="des" refForName="rootComposite" fact="0.05"/>
      <dgm:constr type="sp" for="des" forName="root" refType="h" refFor="des" refForName="childComposite" fact="0.2855"/>
    </dgm:constrLst>
    <dgm:ruleLst/>
    <dgm:forEach name="Name3" axis="ch">
      <dgm:forEach name="Name4" axis="self" ptType="node" cnt="1">
        <dgm:layoutNode name="root">
          <dgm:varLst>
            <dgm:chMax/>
            <dgm:chPref/>
          </dgm:varLst>
          <dgm:alg type="hierRoot">
            <dgm:param type="hierAlign" val="tL"/>
          </dgm:alg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5">
              <dgm:if name="Name6" func="var" arg="dir" op="equ" val="norm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l" for="ch" forName="ParentSmallAccent" refType="w" fact="0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if>
              <dgm:else name="Name7">
                <dgm:constrLst>
                  <dgm:constr type="l" for="ch" forName="Parent" refType="w" fact="0"/>
                  <dgm:constr type="t" for="ch" forName="Parent" refType="h" fact="0"/>
                  <dgm:constr type="w" for="ch" forName="Parent" refType="w"/>
                  <dgm:constr type="h" for="ch" forName="Parent" refType="h" fact="0.6424"/>
                  <dgm:constr type="l" for="ch" forName="ParentAccent" refType="w" fact="0"/>
                  <dgm:constr type="b" for="ch" forName="ParentAccent" refType="h"/>
                  <dgm:constr type="w" for="ch" forName="ParentAccent" refType="w"/>
                  <dgm:constr type="h" for="ch" forName="ParentAccent" refType="h" fact="0.3576"/>
                  <dgm:constr type="r" for="ch" forName="ParentSmallAccent" refType="w"/>
                  <dgm:constr type="b" for="ch" forName="ParentSmallAccent" refType="h"/>
                  <dgm:constr type="w" for="ch" forName="ParentSmallAccent" refType="h" fact="0.2233"/>
                  <dgm:constr type="h" for="ch" forName="ParentSmallAccent" refType="h" fact="0.2233"/>
                </dgm:constrLst>
              </dgm:else>
            </dgm:choose>
            <dgm:ruleLst/>
            <dgm:layoutNode name="ParentAccent" styleLbl="alignNode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SmallAccent" styleLbl="fgAcc1">
              <dgm:alg type="sp"/>
              <dgm:shape xmlns:r="http://schemas.openxmlformats.org/officeDocument/2006/relationships" type="rect" r:blip="">
                <dgm:adjLst/>
              </dgm:shape>
              <dgm:presOf/>
            </dgm:layoutNode>
            <dgm:layoutNode name="Parent" styleLbl="revTx">
              <dgm:varLst>
                <dgm:chMax/>
                <dgm:chPref val="4"/>
                <dgm:bulletEnabled val="1"/>
              </dgm:varLst>
              <dgm:choose name="Name8">
                <dgm:if name="Name9" func="var" arg="dir" op="equ" val="norm">
                  <dgm:alg type="tx">
                    <dgm:param type="txAnchorVertCh" val="mid"/>
                    <dgm:param type="parTxLTRAlign" val="l"/>
                  </dgm:alg>
                </dgm:if>
                <dgm:else name="Name10">
                  <dgm:alg type="tx">
                    <dgm:param type="txAnchorVertCh" val="mid"/>
                    <dgm:param type="parTxLTRAlign" val="r"/>
                  </dgm:alg>
                </dgm:else>
              </dgm:choose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13">
                    <dgm:if name="Name14" func="var" arg="dir" op="equ" val="norm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l" for="ch" forName="ChildAccent" refType="w" fact="0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l" for="ch" forName="Child" refType="w" fact="0.07"/>
                        <dgm:constr type="t" for="ch" forName="Child" refType="h" fact="0"/>
                      </dgm:constrLst>
                    </dgm:if>
                    <dgm:else name="Name15">
                      <dgm:constrLst>
                        <dgm:constr type="w" for="ch" forName="ChildAccent" refType="h" fact="0.429"/>
                        <dgm:constr type="h" for="ch" forName="ChildAccent" refType="h" fact="0.429"/>
                        <dgm:constr type="r" for="ch" forName="ChildAccent" refType="w"/>
                        <dgm:constr type="t" for="ch" forName="ChildAccent" refType="h" fact="0.2855"/>
                        <dgm:constr type="w" for="ch" forName="Child" refType="w" fact="0.93"/>
                        <dgm:constr type="h" for="ch" forName="Child" refType="h"/>
                        <dgm:constr type="r" for="ch" forName="Child" refType="w" fact="0.93"/>
                        <dgm:constr type="t" for="ch" forName="Child" refType="h" fact="0"/>
                      </dgm:constrLst>
                    </dgm:else>
                  </dgm:choose>
                  <dgm:ruleLst/>
                  <dgm:layoutNode name="ChildAccent" styleLbl="solidFgAcc1">
                    <dgm:alg type="sp"/>
                    <dgm:shape xmlns:r="http://schemas.openxmlformats.org/officeDocument/2006/relationships" type="rect" r:blip="">
                      <dgm:adjLst/>
                    </dgm:shape>
                    <dgm:presOf/>
                  </dgm:layoutNode>
                  <dgm:layoutNode name="Child" styleLbl="revTx">
                    <dgm:varLst>
                      <dgm:chMax val="0"/>
                      <dgm:chPref val="0"/>
                      <dgm:bulletEnabled val="1"/>
                    </dgm:varLst>
                    <dgm:choose name="Name16">
                      <dgm:if name="Name17" func="var" arg="dir" op="equ" val="norm">
                        <dgm:alg type="tx">
                          <dgm:param type="txAnchorVertCh" val="mid"/>
                          <dgm:param type="parTxLTRAlign" val="l"/>
                        </dgm:alg>
                      </dgm:if>
                      <dgm:else name="Name18">
                        <dgm:alg type="tx">
                          <dgm:param type="txAnchorVertCh" val="mid"/>
                          <dgm:param type="parTxLTRAlign" val="r"/>
                        </dgm:alg>
                      </dgm:else>
                    </dgm:choose>
                    <dgm:shape xmlns:r="http://schemas.openxmlformats.org/officeDocument/2006/relationships" type="rect" r:blip="">
                      <dgm:adjLst/>
                    </dgm:shape>
                    <dgm:presOf axis="desOrSelf" ptType="node node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0.02134</cdr:x>
      <cdr:y>0.73744</cdr:y>
    </cdr:from>
    <cdr:to>
      <cdr:x>0.21034</cdr:x>
      <cdr:y>0.84375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30082" y="2996952"/>
          <a:ext cx="1152128" cy="432048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square" rtlCol="0"/>
        <a:lstStyle xmlns:a="http://schemas.openxmlformats.org/drawingml/2006/main"/>
        <a:p xmlns:a="http://schemas.openxmlformats.org/drawingml/2006/main">
          <a:endParaRPr lang="zh-CN" altLang="en-US" sz="2400" dirty="0">
            <a:solidFill>
              <a:srgbClr val="00B0F0"/>
            </a:solidFill>
          </a:endParaRPr>
        </a:p>
      </cdr:txBody>
    </cdr: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AB753C-996A-4E7F-A397-7AAAF2364A84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FAE6061-F25B-476E-BDBD-C37C31946E03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84393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DC2ADB-7814-4547-9E27-4E2B2F77AB03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DD7E6E-754E-4BAB-8B4B-2135BC652AC7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47122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88C38A-DE62-4E69-8D46-EF67D1F84B9E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D843E5-0CB0-44C3-9811-68DEF00A311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90316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64C509-10F8-4F00-8651-9C5E22DBF477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EAE4F65-1C6D-4D75-AB17-FA1FB538D81F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028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331DC2-5D87-4F3E-9D18-2B20BD20BEC7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5CD959E-107C-453B-A7C0-C72C6BF2B449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333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6FD37F9-C75F-4C92-B9EF-7A391B1C1138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385AAF9-5ECE-4245-A33C-C8BE25434BBD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55073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04F8823-EAD2-4F45-A762-C8994F489903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5FDB08F-FAA8-46FF-823B-8D7F83EF2815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4321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37963D-1DFC-4706-AE16-B4BAB3FB85CD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529288-39D4-485D-A62F-122DDE1DD46A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46410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3E46431-623A-4CF3-80F9-B9943A404937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2D6AFE-E7B1-4359-880A-A282CE8C29FB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38046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59DE8CA-3677-43E7-B9B2-A311CEE2E470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90FD26-A12F-446F-8186-EE91C924909C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83285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80571-A3F4-4C0F-8C66-69FF633C6BC1}" type="datetime1">
              <a:rPr lang="zh-CN" altLang="en-US"/>
              <a:pPr>
                <a:defRPr/>
              </a:pPr>
              <a:t>2019/4/17 Wednesday</a:t>
            </a:fld>
            <a:endParaRPr lang="en-US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A5617BC-F76E-4214-A483-B3C46D3FD671}" type="slidenum">
              <a:rPr lang="zh-CN" alt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316292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100D1040-EBBF-4C85-99CE-13C05B726DAD}" type="datetime1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2019/4/17 Wednesday</a:t>
            </a:fld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buFont typeface="Arial" pitchFamily="34" charset="0"/>
              <a:buNone/>
              <a:defRPr sz="1400">
                <a:solidFill>
                  <a:srgbClr val="000000"/>
                </a:solidFill>
                <a:latin typeface="Arial" pitchFamily="34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5F6B6FE3-3C7A-4612-907B-5B3E87A846F4}" type="slidenum">
              <a:rPr lang="zh-CN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528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2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10" Type="http://schemas.openxmlformats.org/officeDocument/2006/relationships/image" Target="../media/image3.png"/><Relationship Id="rId4" Type="http://schemas.openxmlformats.org/officeDocument/2006/relationships/chart" Target="../charts/chart1.xml"/><Relationship Id="rId9" Type="http://schemas.microsoft.com/office/2007/relationships/diagramDrawing" Target="../diagrams/drawing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10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82" y="0"/>
            <a:ext cx="4930113" cy="36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圆角矩形标注 2"/>
          <p:cNvSpPr/>
          <p:nvPr/>
        </p:nvSpPr>
        <p:spPr bwMode="auto">
          <a:xfrm>
            <a:off x="15682" y="141477"/>
            <a:ext cx="3260174" cy="1055275"/>
          </a:xfrm>
          <a:prstGeom prst="wedgeRoundRectCallout">
            <a:avLst>
              <a:gd name="adj1" fmla="val -20907"/>
              <a:gd name="adj2" fmla="val 95596"/>
              <a:gd name="adj3" fmla="val 16667"/>
            </a:avLst>
          </a:prstGeom>
          <a:ln>
            <a:headEnd type="none" w="med" len="med"/>
            <a:tailEnd type="none" w="med" len="med"/>
          </a:ln>
          <a:extLst/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algn="dist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</a:pPr>
            <a:r>
              <a:rPr lang="zh-CN" altLang="en-US" sz="5400" dirty="0">
                <a:solidFill>
                  <a:srgbClr val="000000"/>
                </a:solidFill>
                <a:latin typeface="华文琥珀" panose="02010800040101010101" pitchFamily="2" charset="-122"/>
                <a:ea typeface="华文琥珀" panose="02010800040101010101" pitchFamily="2" charset="-122"/>
              </a:rPr>
              <a:t>网络购物</a:t>
            </a:r>
          </a:p>
        </p:txBody>
      </p:sp>
      <p:grpSp>
        <p:nvGrpSpPr>
          <p:cNvPr id="7" name="组合 6"/>
          <p:cNvGrpSpPr/>
          <p:nvPr/>
        </p:nvGrpSpPr>
        <p:grpSpPr>
          <a:xfrm>
            <a:off x="4716016" y="0"/>
            <a:ext cx="4427984" cy="3668352"/>
            <a:chOff x="-184265" y="-1147214"/>
            <a:chExt cx="4842284" cy="2880320"/>
          </a:xfrm>
          <a:pattFill prst="horzBrick">
            <a:fgClr>
              <a:schemeClr val="accent1"/>
            </a:fgClr>
            <a:bgClr>
              <a:schemeClr val="bg1"/>
            </a:bgClr>
          </a:pattFill>
        </p:grpSpPr>
        <p:graphicFrame>
          <p:nvGraphicFramePr>
            <p:cNvPr id="2" name="图表 1"/>
            <p:cNvGraphicFramePr/>
            <p:nvPr>
              <p:extLst>
                <p:ext uri="{D42A27DB-BD31-4B8C-83A1-F6EECF244321}">
                  <p14:modId xmlns:p14="http://schemas.microsoft.com/office/powerpoint/2010/main" val="799089475"/>
                </p:ext>
              </p:extLst>
            </p:nvPr>
          </p:nvGraphicFramePr>
          <p:xfrm>
            <a:off x="-184265" y="-1147214"/>
            <a:ext cx="4842284" cy="2880320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4"/>
            </a:graphicData>
          </a:graphic>
        </p:graphicFrame>
        <p:sp>
          <p:nvSpPr>
            <p:cNvPr id="6" name="五边形 5"/>
            <p:cNvSpPr/>
            <p:nvPr/>
          </p:nvSpPr>
          <p:spPr bwMode="auto">
            <a:xfrm>
              <a:off x="905569" y="-1147214"/>
              <a:ext cx="3022435" cy="314471"/>
            </a:xfrm>
            <a:prstGeom prst="homePlate">
              <a:avLst/>
            </a:prstGeom>
            <a:grpFill/>
            <a:ln>
              <a:headEnd type="none" w="med" len="med"/>
              <a:tailEnd type="none" w="med" len="med"/>
            </a:ln>
            <a:extLst/>
          </p:spPr>
          <p:style>
            <a:lnRef idx="2">
              <a:schemeClr val="accent5"/>
            </a:lnRef>
            <a:fillRef idx="1">
              <a:schemeClr val="lt1"/>
            </a:fillRef>
            <a:effectRef idx="0">
              <a:schemeClr val="accent5"/>
            </a:effectRef>
            <a:fontRef idx="minor">
              <a:schemeClr val="dk1"/>
            </a:fontRef>
          </p:style>
          <p:txBody>
            <a:bodyPr vert="horz" wrap="square" lIns="91440" tIns="45720" rIns="91440" bIns="45720" numCol="1" rtlCol="0" anchor="t" anchorCtr="0" compatLnSpc="1">
              <a:prstTxWarp prst="textNoShape">
                <a:avLst/>
              </a:prstTxWarp>
            </a:bodyPr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</a:pPr>
              <a:r>
                <a:rPr lang="zh-CN" altLang="en-US" dirty="0">
                  <a:solidFill>
                    <a:srgbClr val="000000"/>
                  </a:solidFill>
                </a:rPr>
                <a:t>网络购物用户购买数量</a:t>
              </a:r>
            </a:p>
          </p:txBody>
        </p:sp>
      </p:grpSp>
      <p:graphicFrame>
        <p:nvGraphicFramePr>
          <p:cNvPr id="8" name="图示 7"/>
          <p:cNvGraphicFramePr/>
          <p:nvPr>
            <p:extLst>
              <p:ext uri="{D42A27DB-BD31-4B8C-83A1-F6EECF244321}">
                <p14:modId xmlns:p14="http://schemas.microsoft.com/office/powerpoint/2010/main" val="4249033002"/>
              </p:ext>
            </p:extLst>
          </p:nvPr>
        </p:nvGraphicFramePr>
        <p:xfrm>
          <a:off x="0" y="3693781"/>
          <a:ext cx="5364088" cy="31412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14" name="矩形 13"/>
          <p:cNvSpPr/>
          <p:nvPr/>
        </p:nvSpPr>
        <p:spPr>
          <a:xfrm>
            <a:off x="2712810" y="5178715"/>
            <a:ext cx="189325" cy="189325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0" name="TextBox 9"/>
          <p:cNvSpPr txBox="1"/>
          <p:nvPr/>
        </p:nvSpPr>
        <p:spPr>
          <a:xfrm>
            <a:off x="2937749" y="5088711"/>
            <a:ext cx="22592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00000"/>
                </a:solidFill>
              </a:rPr>
              <a:t>配送问题</a:t>
            </a:r>
          </a:p>
        </p:txBody>
      </p:sp>
      <p:sp>
        <p:nvSpPr>
          <p:cNvPr id="16" name="矩形 15"/>
          <p:cNvSpPr/>
          <p:nvPr/>
        </p:nvSpPr>
        <p:spPr>
          <a:xfrm>
            <a:off x="2712810" y="5593914"/>
            <a:ext cx="189325" cy="189325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7" name="TextBox 16"/>
          <p:cNvSpPr txBox="1"/>
          <p:nvPr/>
        </p:nvSpPr>
        <p:spPr>
          <a:xfrm>
            <a:off x="2937749" y="5503910"/>
            <a:ext cx="22592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00000"/>
                </a:solidFill>
              </a:rPr>
              <a:t>支付问题</a:t>
            </a:r>
          </a:p>
        </p:txBody>
      </p:sp>
      <p:sp>
        <p:nvSpPr>
          <p:cNvPr id="18" name="矩形 17"/>
          <p:cNvSpPr/>
          <p:nvPr/>
        </p:nvSpPr>
        <p:spPr>
          <a:xfrm>
            <a:off x="2712810" y="6019567"/>
            <a:ext cx="189325" cy="189325"/>
          </a:xfrm>
          <a:prstGeom prst="rect">
            <a:avLst/>
          </a:prstGeom>
        </p:spPr>
        <p:style>
          <a:lnRef idx="2">
            <a:schemeClr val="accent1">
              <a:hueOff val="0"/>
              <a:satOff val="0"/>
              <a:lumOff val="0"/>
              <a:alphaOff val="0"/>
            </a:schemeClr>
          </a:lnRef>
          <a:fillRef idx="1">
            <a:schemeClr val="lt1">
              <a:hueOff val="0"/>
              <a:satOff val="0"/>
              <a:lumOff val="0"/>
              <a:alphaOff val="0"/>
            </a:schemeClr>
          </a:fillRef>
          <a:effectRef idx="0">
            <a:schemeClr val="lt1"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</p:sp>
      <p:sp>
        <p:nvSpPr>
          <p:cNvPr id="19" name="TextBox 18"/>
          <p:cNvSpPr txBox="1"/>
          <p:nvPr/>
        </p:nvSpPr>
        <p:spPr>
          <a:xfrm>
            <a:off x="2937749" y="5929563"/>
            <a:ext cx="2259288" cy="3231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zh-CN" altLang="en-US" sz="1500" dirty="0">
                <a:solidFill>
                  <a:srgbClr val="000000"/>
                </a:solidFill>
              </a:rPr>
              <a:t>网络安全问题</a:t>
            </a:r>
          </a:p>
        </p:txBody>
      </p:sp>
      <p:pic>
        <p:nvPicPr>
          <p:cNvPr id="9830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693781"/>
            <a:ext cx="4427984" cy="3194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886122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CFDEF3"/>
      </a:accent1>
      <a:accent2>
        <a:srgbClr val="333399"/>
      </a:accent2>
      <a:accent3>
        <a:srgbClr val="FFFFFF"/>
      </a:accent3>
      <a:accent4>
        <a:srgbClr val="000000"/>
      </a:accent4>
      <a:accent5>
        <a:srgbClr val="E4ECF8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solidFill>
          <a:schemeClr val="tx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/>
      </a:spPr>
      <a:bodyPr vert="horz" wrap="square" lIns="91440" tIns="45720" rIns="91440" bIns="45720" numCol="1" rtlCol="0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itchFamily="34" charset="0"/>
            <a:ea typeface="宋体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FDEF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E4ECF8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7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9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39</Words>
  <Application>Microsoft Office PowerPoint</Application>
  <PresentationFormat>全屏显示(4:3)</PresentationFormat>
  <Paragraphs>13</Paragraphs>
  <Slides>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2" baseType="lpstr">
      <vt:lpstr>1_默认设计模板</vt:lpstr>
      <vt:lpstr>PowerPoint 演示文稿</vt:lpstr>
    </vt:vector>
  </TitlesOfParts>
  <Company>Sky123.Org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Windows 用户</dc:creator>
  <cp:lastModifiedBy>Windows 用户</cp:lastModifiedBy>
  <cp:revision>1</cp:revision>
  <dcterms:created xsi:type="dcterms:W3CDTF">2019-04-17T01:37:27Z</dcterms:created>
  <dcterms:modified xsi:type="dcterms:W3CDTF">2019-04-17T01:38:41Z</dcterms:modified>
</cp:coreProperties>
</file>