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3" d="100"/>
          <a:sy n="53" d="100"/>
        </p:scale>
        <p:origin x="-91" y="-50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DC88CF-B979-4BA1-BA7F-08F315AF8243}" type="doc">
      <dgm:prSet loTypeId="urn:microsoft.com/office/officeart/2009/3/layout/DescendingProcess" loCatId="process" qsTypeId="urn:microsoft.com/office/officeart/2005/8/quickstyle/3d3" qsCatId="3D" csTypeId="urn:microsoft.com/office/officeart/2005/8/colors/accent1_4" csCatId="accent1" phldr="1"/>
      <dgm:spPr/>
      <dgm:t>
        <a:bodyPr/>
        <a:lstStyle/>
        <a:p>
          <a:endParaRPr lang="zh-CN" altLang="en-US"/>
        </a:p>
      </dgm:t>
    </dgm:pt>
    <dgm:pt modelId="{11122FEC-D0AA-4A31-BDEC-78FC23D31341}">
      <dgm:prSet custT="1"/>
      <dgm:spPr/>
      <dgm:t>
        <a:bodyPr/>
        <a:lstStyle/>
        <a:p>
          <a:pPr rtl="0">
            <a:lnSpc>
              <a:spcPts val="2000"/>
            </a:lnSpc>
          </a:pPr>
          <a:r>
            <a:rPr lang="zh-CN" altLang="en-US" sz="2000" b="1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第一位</a:t>
          </a:r>
          <a:endParaRPr lang="en-US" altLang="zh-CN" sz="2000" b="1" dirty="0" smtClean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  <a:p>
          <a:pPr rtl="0">
            <a:lnSpc>
              <a:spcPts val="2000"/>
            </a:lnSpc>
          </a:pPr>
          <a:r>
            <a:rPr lang="zh-CN" sz="20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服装家具饰品（</a:t>
          </a:r>
          <a:r>
            <a:rPr lang="en-US" sz="20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48.9%</a:t>
          </a:r>
          <a:r>
            <a:rPr lang="zh-CN" sz="20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）</a:t>
          </a:r>
          <a:endParaRPr lang="zh-CN" sz="2000" dirty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B1E380B4-78C6-4B30-984B-F6F1FC315FF3}" type="parTrans" cxnId="{C205BFC3-3026-47C3-BC35-563FB8660A50}">
      <dgm:prSet/>
      <dgm:spPr/>
      <dgm:t>
        <a:bodyPr/>
        <a:lstStyle/>
        <a:p>
          <a:endParaRPr lang="zh-CN" altLang="en-US"/>
        </a:p>
      </dgm:t>
    </dgm:pt>
    <dgm:pt modelId="{F04862EE-0209-4962-B33D-FB5FBCA2BD12}" type="sibTrans" cxnId="{C205BFC3-3026-47C3-BC35-563FB8660A50}">
      <dgm:prSet/>
      <dgm:spPr/>
      <dgm:t>
        <a:bodyPr/>
        <a:lstStyle/>
        <a:p>
          <a:endParaRPr lang="zh-CN" altLang="en-US"/>
        </a:p>
      </dgm:t>
    </dgm:pt>
    <dgm:pt modelId="{1C1D2457-8C62-43C0-A766-876EF2B7E7C9}">
      <dgm:prSet custT="1"/>
      <dgm:spPr/>
      <dgm:t>
        <a:bodyPr/>
        <a:lstStyle/>
        <a:p>
          <a:pPr rtl="0">
            <a:lnSpc>
              <a:spcPts val="2000"/>
            </a:lnSpc>
          </a:pPr>
          <a:r>
            <a:rPr lang="zh-CN" altLang="en-US" sz="2000" b="1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第二位</a:t>
          </a:r>
          <a:endParaRPr lang="en-US" altLang="zh-CN" sz="2000" b="1" dirty="0" smtClean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  <a:p>
          <a:pPr rtl="0">
            <a:lnSpc>
              <a:spcPts val="2000"/>
            </a:lnSpc>
          </a:pPr>
          <a:r>
            <a:rPr lang="zh-CN" sz="20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书籍音像制品</a:t>
          </a:r>
          <a:endParaRPr lang="zh-CN" sz="2000" dirty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3D775661-8491-4935-8B36-D86357E7FDA9}" type="parTrans" cxnId="{8D20C04D-3BB3-4820-8AA2-927772865377}">
      <dgm:prSet/>
      <dgm:spPr/>
      <dgm:t>
        <a:bodyPr/>
        <a:lstStyle/>
        <a:p>
          <a:endParaRPr lang="zh-CN" altLang="en-US"/>
        </a:p>
      </dgm:t>
    </dgm:pt>
    <dgm:pt modelId="{AC329CE3-D5F5-4E09-AAFF-BA6EB41AA8DF}" type="sibTrans" cxnId="{8D20C04D-3BB3-4820-8AA2-927772865377}">
      <dgm:prSet/>
      <dgm:spPr/>
      <dgm:t>
        <a:bodyPr/>
        <a:lstStyle/>
        <a:p>
          <a:endParaRPr lang="zh-CN" altLang="en-US"/>
        </a:p>
      </dgm:t>
    </dgm:pt>
    <dgm:pt modelId="{3310B8CB-82E6-438B-ACC6-CBC07E5EE5B9}">
      <dgm:prSet custT="1"/>
      <dgm:spPr/>
      <dgm:t>
        <a:bodyPr/>
        <a:lstStyle/>
        <a:p>
          <a:pPr rtl="0">
            <a:lnSpc>
              <a:spcPts val="2000"/>
            </a:lnSpc>
          </a:pPr>
          <a:r>
            <a:rPr lang="zh-CN" altLang="en-US" sz="2000" b="1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第三位</a:t>
          </a:r>
          <a:endParaRPr lang="en-US" altLang="zh-CN" sz="2000" b="1" dirty="0" smtClean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  <a:p>
          <a:pPr rtl="0">
            <a:lnSpc>
              <a:spcPts val="2000"/>
            </a:lnSpc>
          </a:pPr>
          <a:r>
            <a:rPr lang="zh-CN" sz="20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化妆品类</a:t>
          </a:r>
          <a:endParaRPr lang="zh-CN" sz="2000" dirty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A9AF1C99-B918-4350-9AD2-A6687EA6FB78}" type="parTrans" cxnId="{59C42E6B-EFCF-436E-87F2-DCFFD8927E83}">
      <dgm:prSet/>
      <dgm:spPr/>
      <dgm:t>
        <a:bodyPr/>
        <a:lstStyle/>
        <a:p>
          <a:endParaRPr lang="zh-CN" altLang="en-US"/>
        </a:p>
      </dgm:t>
    </dgm:pt>
    <dgm:pt modelId="{7CFF5E98-2892-420E-8B44-8A9B59066B25}" type="sibTrans" cxnId="{59C42E6B-EFCF-436E-87F2-DCFFD8927E83}">
      <dgm:prSet/>
      <dgm:spPr/>
      <dgm:t>
        <a:bodyPr/>
        <a:lstStyle/>
        <a:p>
          <a:endParaRPr lang="zh-CN" altLang="en-US"/>
        </a:p>
      </dgm:t>
    </dgm:pt>
    <dgm:pt modelId="{91344EC4-FB59-4CC7-99BE-44DCA9523A72}" type="pres">
      <dgm:prSet presAssocID="{7ADC88CF-B979-4BA1-BA7F-08F315AF8243}" presName="Name0" presStyleCnt="0">
        <dgm:presLayoutVars>
          <dgm:chMax val="7"/>
          <dgm:chPref val="5"/>
        </dgm:presLayoutVars>
      </dgm:prSet>
      <dgm:spPr/>
      <dgm:t>
        <a:bodyPr/>
        <a:lstStyle/>
        <a:p>
          <a:endParaRPr lang="zh-CN" altLang="en-US"/>
        </a:p>
      </dgm:t>
    </dgm:pt>
    <dgm:pt modelId="{6F9B6453-26B5-4A53-9E4C-B657F4C707D1}" type="pres">
      <dgm:prSet presAssocID="{7ADC88CF-B979-4BA1-BA7F-08F315AF8243}" presName="arrowNode" presStyleLbl="node1" presStyleIdx="0" presStyleCnt="1" custAng="19732131" custScaleX="84985" custLinFactNeighborX="-18828" custLinFactNeighborY="12866"/>
      <dgm:spPr/>
    </dgm:pt>
    <dgm:pt modelId="{08A1C1F1-D0A2-460B-AC84-1E3D68F8B877}" type="pres">
      <dgm:prSet presAssocID="{11122FEC-D0AA-4A31-BDEC-78FC23D31341}" presName="txNode1" presStyleLbl="revTx" presStyleIdx="0" presStyleCnt="3" custScaleX="133339" custScaleY="91731" custLinFactY="82099" custLinFactNeighborX="1428" custLinFactNeighborY="10000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4F2CF2E-EF6B-411E-8970-C1652BEBEA4F}" type="pres">
      <dgm:prSet presAssocID="{1C1D2457-8C62-43C0-A766-876EF2B7E7C9}" presName="txNode2" presStyleLbl="revTx" presStyleIdx="1" presStyleCnt="3" custLinFactNeighborX="-22330" custLinFactNeighborY="6987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C7CF86B-BDD3-4E96-8FA0-7651C0C3D6AB}" type="pres">
      <dgm:prSet presAssocID="{AC329CE3-D5F5-4E09-AAFF-BA6EB41AA8DF}" presName="dotNode2" presStyleCnt="0"/>
      <dgm:spPr/>
    </dgm:pt>
    <dgm:pt modelId="{3F0896CA-118B-4987-813D-FA1ED008722F}" type="pres">
      <dgm:prSet presAssocID="{AC329CE3-D5F5-4E09-AAFF-BA6EB41AA8DF}" presName="dotRepeatNode" presStyleLbl="fgShp" presStyleIdx="0" presStyleCnt="1" custFlipVert="0" custFlipHor="0" custScaleX="54704" custScaleY="54704" custLinFactX="-124803" custLinFactY="193184" custLinFactNeighborX="-200000" custLinFactNeighborY="200000"/>
      <dgm:spPr/>
      <dgm:t>
        <a:bodyPr/>
        <a:lstStyle/>
        <a:p>
          <a:endParaRPr lang="zh-CN" altLang="en-US"/>
        </a:p>
      </dgm:t>
    </dgm:pt>
    <dgm:pt modelId="{2BD887B3-05B5-44A5-ADE3-CF71746D52FD}" type="pres">
      <dgm:prSet presAssocID="{3310B8CB-82E6-438B-ACC6-CBC07E5EE5B9}" presName="txNode3" presStyleLbl="revTx" presStyleIdx="2" presStyleCnt="3" custScaleX="67207" custScaleY="96719" custLinFactNeighborX="8031" custLinFactNeighborY="2077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C3B82D4D-D177-451E-A117-306557E905F2}" type="presOf" srcId="{AC329CE3-D5F5-4E09-AAFF-BA6EB41AA8DF}" destId="{3F0896CA-118B-4987-813D-FA1ED008722F}" srcOrd="0" destOrd="0" presId="urn:microsoft.com/office/officeart/2009/3/layout/DescendingProcess"/>
    <dgm:cxn modelId="{59C42E6B-EFCF-436E-87F2-DCFFD8927E83}" srcId="{7ADC88CF-B979-4BA1-BA7F-08F315AF8243}" destId="{3310B8CB-82E6-438B-ACC6-CBC07E5EE5B9}" srcOrd="2" destOrd="0" parTransId="{A9AF1C99-B918-4350-9AD2-A6687EA6FB78}" sibTransId="{7CFF5E98-2892-420E-8B44-8A9B59066B25}"/>
    <dgm:cxn modelId="{10281F59-5C2B-4C38-838F-FFFE3D1B54BF}" type="presOf" srcId="{1C1D2457-8C62-43C0-A766-876EF2B7E7C9}" destId="{A4F2CF2E-EF6B-411E-8970-C1652BEBEA4F}" srcOrd="0" destOrd="0" presId="urn:microsoft.com/office/officeart/2009/3/layout/DescendingProcess"/>
    <dgm:cxn modelId="{8D20C04D-3BB3-4820-8AA2-927772865377}" srcId="{7ADC88CF-B979-4BA1-BA7F-08F315AF8243}" destId="{1C1D2457-8C62-43C0-A766-876EF2B7E7C9}" srcOrd="1" destOrd="0" parTransId="{3D775661-8491-4935-8B36-D86357E7FDA9}" sibTransId="{AC329CE3-D5F5-4E09-AAFF-BA6EB41AA8DF}"/>
    <dgm:cxn modelId="{BCF14C5E-9DCF-4F3E-BE5E-8761CD7B3DD0}" type="presOf" srcId="{11122FEC-D0AA-4A31-BDEC-78FC23D31341}" destId="{08A1C1F1-D0A2-460B-AC84-1E3D68F8B877}" srcOrd="0" destOrd="0" presId="urn:microsoft.com/office/officeart/2009/3/layout/DescendingProcess"/>
    <dgm:cxn modelId="{1173E38F-F620-441C-9AF3-412EA36AA29D}" type="presOf" srcId="{7ADC88CF-B979-4BA1-BA7F-08F315AF8243}" destId="{91344EC4-FB59-4CC7-99BE-44DCA9523A72}" srcOrd="0" destOrd="0" presId="urn:microsoft.com/office/officeart/2009/3/layout/DescendingProcess"/>
    <dgm:cxn modelId="{80CBA096-375F-4960-B84F-AD8E78028081}" type="presOf" srcId="{3310B8CB-82E6-438B-ACC6-CBC07E5EE5B9}" destId="{2BD887B3-05B5-44A5-ADE3-CF71746D52FD}" srcOrd="0" destOrd="0" presId="urn:microsoft.com/office/officeart/2009/3/layout/DescendingProcess"/>
    <dgm:cxn modelId="{C205BFC3-3026-47C3-BC35-563FB8660A50}" srcId="{7ADC88CF-B979-4BA1-BA7F-08F315AF8243}" destId="{11122FEC-D0AA-4A31-BDEC-78FC23D31341}" srcOrd="0" destOrd="0" parTransId="{B1E380B4-78C6-4B30-984B-F6F1FC315FF3}" sibTransId="{F04862EE-0209-4962-B33D-FB5FBCA2BD12}"/>
    <dgm:cxn modelId="{29E65CCD-7B75-485B-9AB4-40E29A7EC918}" type="presParOf" srcId="{91344EC4-FB59-4CC7-99BE-44DCA9523A72}" destId="{6F9B6453-26B5-4A53-9E4C-B657F4C707D1}" srcOrd="0" destOrd="0" presId="urn:microsoft.com/office/officeart/2009/3/layout/DescendingProcess"/>
    <dgm:cxn modelId="{AD07D827-14F0-4F52-AFDC-D26BD21A51C2}" type="presParOf" srcId="{91344EC4-FB59-4CC7-99BE-44DCA9523A72}" destId="{08A1C1F1-D0A2-460B-AC84-1E3D68F8B877}" srcOrd="1" destOrd="0" presId="urn:microsoft.com/office/officeart/2009/3/layout/DescendingProcess"/>
    <dgm:cxn modelId="{47E4A7ED-EB37-437E-8883-A302FB17F557}" type="presParOf" srcId="{91344EC4-FB59-4CC7-99BE-44DCA9523A72}" destId="{A4F2CF2E-EF6B-411E-8970-C1652BEBEA4F}" srcOrd="2" destOrd="0" presId="urn:microsoft.com/office/officeart/2009/3/layout/DescendingProcess"/>
    <dgm:cxn modelId="{35F3C7AF-9752-448D-B5A2-8C34405FD5EE}" type="presParOf" srcId="{91344EC4-FB59-4CC7-99BE-44DCA9523A72}" destId="{7C7CF86B-BDD3-4E96-8FA0-7651C0C3D6AB}" srcOrd="3" destOrd="0" presId="urn:microsoft.com/office/officeart/2009/3/layout/DescendingProcess"/>
    <dgm:cxn modelId="{5AF278E9-7FEF-4854-8C9D-A72C72D22A43}" type="presParOf" srcId="{7C7CF86B-BDD3-4E96-8FA0-7651C0C3D6AB}" destId="{3F0896CA-118B-4987-813D-FA1ED008722F}" srcOrd="0" destOrd="0" presId="urn:microsoft.com/office/officeart/2009/3/layout/DescendingProcess"/>
    <dgm:cxn modelId="{E6C8DFA7-EDAE-4AB3-9EA6-CB659581068D}" type="presParOf" srcId="{91344EC4-FB59-4CC7-99BE-44DCA9523A72}" destId="{2BD887B3-05B5-44A5-ADE3-CF71746D52FD}" srcOrd="4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53896D-F8AB-4FE5-AA43-8A08AB9B4A2F}" type="doc">
      <dgm:prSet loTypeId="urn:microsoft.com/office/officeart/2008/layout/LinedList" loCatId="list" qsTypeId="urn:microsoft.com/office/officeart/2005/8/quickstyle/3d7" qsCatId="3D" csTypeId="urn:microsoft.com/office/officeart/2005/8/colors/accent1_5" csCatId="accent1" phldr="1"/>
      <dgm:spPr/>
      <dgm:t>
        <a:bodyPr/>
        <a:lstStyle/>
        <a:p>
          <a:endParaRPr lang="zh-CN" altLang="en-US"/>
        </a:p>
      </dgm:t>
    </dgm:pt>
    <dgm:pt modelId="{1E4B8FC4-DB12-4E50-AF18-1F8C4732E05C}">
      <dgm:prSet phldrT="[文本]" custT="1"/>
      <dgm:spPr/>
      <dgm:t>
        <a:bodyPr anchor="ctr"/>
        <a:lstStyle/>
        <a:p>
          <a:r>
            <a:rPr lang="zh-CN" altLang="en-US" sz="3200" dirty="0" smtClean="0">
              <a:latin typeface="幼圆" panose="02010509060101010101" pitchFamily="49" charset="-122"/>
              <a:ea typeface="幼圆" panose="02010509060101010101" pitchFamily="49" charset="-122"/>
            </a:rPr>
            <a:t>优点</a:t>
          </a:r>
          <a:endParaRPr lang="zh-CN" altLang="en-US" sz="3200" dirty="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F1780C64-9B19-403C-B6F7-6A429B8A95B9}" type="parTrans" cxnId="{D916824A-62EC-461C-9993-3CE7BC25A90A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A05684BF-412D-418F-A107-8332C1B6706E}" type="sibTrans" cxnId="{D916824A-62EC-461C-9993-3CE7BC25A90A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6F062864-F9D6-4D3A-B1BE-4F14946CA3CE}">
      <dgm:prSet phldrT="[文本]" custT="1"/>
      <dgm:spPr/>
      <dgm:t>
        <a:bodyPr/>
        <a:lstStyle/>
        <a:p>
          <a:r>
            <a:rPr lang="zh-CN" altLang="en-US" sz="2400" dirty="0" smtClean="0">
              <a:latin typeface="幼圆" panose="02010509060101010101" pitchFamily="49" charset="-122"/>
              <a:ea typeface="幼圆" panose="02010509060101010101" pitchFamily="49" charset="-122"/>
            </a:rPr>
            <a:t>商品种类多而新</a:t>
          </a:r>
          <a:endParaRPr lang="zh-CN" altLang="en-US" sz="2400" dirty="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0F79829C-5CEA-4647-9113-B7250B0BB94C}" type="parTrans" cxnId="{1961199A-62D1-4A36-9EAF-2654A8CF874B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C27A4283-EAF5-4DF5-BDC0-3ADE3F8B8932}" type="sibTrans" cxnId="{1961199A-62D1-4A36-9EAF-2654A8CF874B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9B0F8EDE-167C-4E97-9D85-814D39780574}">
      <dgm:prSet phldrT="[文本]" custT="1"/>
      <dgm:spPr/>
      <dgm:t>
        <a:bodyPr/>
        <a:lstStyle/>
        <a:p>
          <a:r>
            <a:rPr lang="zh-CN" altLang="en-US" sz="2400" dirty="0" smtClean="0">
              <a:latin typeface="幼圆" panose="02010509060101010101" pitchFamily="49" charset="-122"/>
              <a:ea typeface="幼圆" panose="02010509060101010101" pitchFamily="49" charset="-122"/>
            </a:rPr>
            <a:t>价格低</a:t>
          </a:r>
          <a:endParaRPr lang="zh-CN" altLang="en-US" sz="2400" dirty="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7F0EAEE7-1C09-4B03-B258-72227281BC2D}" type="parTrans" cxnId="{30E6CFE9-1367-4514-92AF-EEAC05AA9827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C7C7C4F5-3C4B-4765-A7B0-5ADF630EDAD1}" type="sibTrans" cxnId="{30E6CFE9-1367-4514-92AF-EEAC05AA9827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9A4F7E0A-47AC-4DEE-9A7C-B2BC3207DEA0}">
      <dgm:prSet phldrT="[文本]" custT="1"/>
      <dgm:spPr/>
      <dgm:t>
        <a:bodyPr/>
        <a:lstStyle/>
        <a:p>
          <a:r>
            <a:rPr lang="zh-CN" altLang="en-US" sz="2400" dirty="0" smtClean="0">
              <a:latin typeface="幼圆" panose="02010509060101010101" pitchFamily="49" charset="-122"/>
              <a:ea typeface="幼圆" panose="02010509060101010101" pitchFamily="49" charset="-122"/>
            </a:rPr>
            <a:t>没有时间限制</a:t>
          </a:r>
          <a:endParaRPr lang="zh-CN" altLang="en-US" sz="2400" dirty="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75B10F76-FD7B-4638-9E96-E5ADD9F197FC}" type="parTrans" cxnId="{5A725361-F678-4919-BDC5-6A2DB48E849A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9B7A84A8-A2AF-43C5-B2BB-B48DC49EF441}" type="sibTrans" cxnId="{5A725361-F678-4919-BDC5-6A2DB48E849A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9AC2E62B-F950-413B-8BB8-39A6D753CC16}">
      <dgm:prSet phldrT="[文本]" custT="1"/>
      <dgm:spPr/>
      <dgm:t>
        <a:bodyPr/>
        <a:lstStyle/>
        <a:p>
          <a:r>
            <a:rPr lang="zh-CN" altLang="en-US" sz="2400" dirty="0" smtClean="0">
              <a:latin typeface="幼圆" panose="02010509060101010101" pitchFamily="49" charset="-122"/>
              <a:ea typeface="幼圆" panose="02010509060101010101" pitchFamily="49" charset="-122"/>
            </a:rPr>
            <a:t>商品容易查找</a:t>
          </a:r>
          <a:endParaRPr lang="zh-CN" altLang="en-US" sz="2400" dirty="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382C20D7-AB72-4319-BA2B-B6BC70D50377}" type="parTrans" cxnId="{C9174536-631E-4DF5-8A69-4F3D52DE0AD4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272AEDE0-20F0-4E52-8C73-34D1D8D880F3}" type="sibTrans" cxnId="{C9174536-631E-4DF5-8A69-4F3D52DE0AD4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F0AA501B-8840-482C-8591-DF9223759509}">
      <dgm:prSet phldrT="[文本]" custT="1"/>
      <dgm:spPr/>
      <dgm:t>
        <a:bodyPr/>
        <a:lstStyle/>
        <a:p>
          <a:r>
            <a:rPr lang="zh-CN" altLang="en-US" sz="2400" dirty="0" smtClean="0">
              <a:latin typeface="幼圆" panose="02010509060101010101" pitchFamily="49" charset="-122"/>
              <a:ea typeface="幼圆" panose="02010509060101010101" pitchFamily="49" charset="-122"/>
            </a:rPr>
            <a:t>服务范围广</a:t>
          </a:r>
          <a:endParaRPr lang="zh-CN" altLang="en-US" sz="2400" dirty="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E06F47E5-EBCC-410C-BBD2-E7D77E1EDEED}" type="parTrans" cxnId="{3B6DB6F0-98C9-439C-B0FB-1DF7C2B60F7D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EEE0B86A-CD68-4509-9AA4-F33C6203DE21}" type="sibTrans" cxnId="{3B6DB6F0-98C9-439C-B0FB-1DF7C2B60F7D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4EA11B30-4824-4D6B-9804-ACCE7FA82C7C}">
      <dgm:prSet phldrT="[文本]" custT="1"/>
      <dgm:spPr/>
      <dgm:t>
        <a:bodyPr/>
        <a:lstStyle/>
        <a:p>
          <a:r>
            <a:rPr lang="zh-CN" altLang="en-US" sz="2400" dirty="0" smtClean="0">
              <a:latin typeface="幼圆" panose="02010509060101010101" pitchFamily="49" charset="-122"/>
              <a:ea typeface="幼圆" panose="02010509060101010101" pitchFamily="49" charset="-122"/>
            </a:rPr>
            <a:t>信誉度问题</a:t>
          </a:r>
          <a:endParaRPr lang="zh-CN" altLang="en-US" sz="2400" dirty="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C8471E75-1CE7-424A-9CAF-7F76F2CCB9E5}" type="parTrans" cxnId="{71B809A3-DBE0-4142-A964-5FD8577F5DB7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65C027A7-3421-4FE7-877E-4FD66F1292B2}" type="sibTrans" cxnId="{71B809A3-DBE0-4142-A964-5FD8577F5DB7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04BA00A8-06A8-46EB-A300-3F691FC4A1F0}">
      <dgm:prSet phldrT="[文本]" custT="1"/>
      <dgm:spPr/>
      <dgm:t>
        <a:bodyPr anchor="ctr"/>
        <a:lstStyle/>
        <a:p>
          <a:r>
            <a:rPr lang="zh-CN" altLang="en-US" sz="3200" dirty="0" smtClean="0">
              <a:latin typeface="幼圆" panose="02010509060101010101" pitchFamily="49" charset="-122"/>
              <a:ea typeface="幼圆" panose="02010509060101010101" pitchFamily="49" charset="-122"/>
            </a:rPr>
            <a:t>缺点</a:t>
          </a:r>
          <a:endParaRPr lang="zh-CN" altLang="en-US" sz="3200" dirty="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D82BD924-8A37-42BC-82DD-2789BD94381D}" type="parTrans" cxnId="{8A8A756E-B9D8-4DEE-BF4E-4F24A3912393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B40BD0C8-F66E-4518-85A4-547D40DEDAF8}" type="sibTrans" cxnId="{8A8A756E-B9D8-4DEE-BF4E-4F24A3912393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9BFBBC9A-B1E0-408A-8BD1-D8174FF6D7FB}">
      <dgm:prSet phldrT="[文本]" custT="1"/>
      <dgm:spPr/>
      <dgm:t>
        <a:bodyPr/>
        <a:lstStyle/>
        <a:p>
          <a:r>
            <a:rPr lang="zh-CN" altLang="en-US" sz="2400" dirty="0" smtClean="0">
              <a:latin typeface="幼圆" panose="02010509060101010101" pitchFamily="49" charset="-122"/>
              <a:ea typeface="幼圆" panose="02010509060101010101" pitchFamily="49" charset="-122"/>
            </a:rPr>
            <a:t>配送问题</a:t>
          </a:r>
          <a:endParaRPr lang="zh-CN" altLang="en-US" sz="2400" dirty="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21B4101C-B9CE-4189-961F-B9A8E0B89EBD}" type="parTrans" cxnId="{5C2F91CA-477C-4C09-920F-09E81C0E538F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07CAE21B-F38A-4584-BA0B-6F0EE7D310E1}" type="sibTrans" cxnId="{5C2F91CA-477C-4C09-920F-09E81C0E538F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935FB93C-751F-42FC-88DE-EC6278EA0662}">
      <dgm:prSet phldrT="[文本]" custT="1"/>
      <dgm:spPr/>
      <dgm:t>
        <a:bodyPr/>
        <a:lstStyle/>
        <a:p>
          <a:r>
            <a:rPr lang="zh-CN" altLang="en-US" sz="2400" dirty="0" smtClean="0">
              <a:latin typeface="幼圆" panose="02010509060101010101" pitchFamily="49" charset="-122"/>
              <a:ea typeface="幼圆" panose="02010509060101010101" pitchFamily="49" charset="-122"/>
            </a:rPr>
            <a:t>支付问题</a:t>
          </a:r>
          <a:endParaRPr lang="zh-CN" altLang="en-US" sz="2400" dirty="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D3F57FCF-2A9B-4C02-8457-2EF3AC9B4761}" type="parTrans" cxnId="{4D97A968-AEC9-4950-8C65-99F5D595C48A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A18EF54C-D0D3-45FE-B9E2-935AAFF64405}" type="sibTrans" cxnId="{4D97A968-AEC9-4950-8C65-99F5D595C48A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2D17B61E-7894-4AFC-A727-60868C35EF81}">
      <dgm:prSet phldrT="[文本]" custT="1"/>
      <dgm:spPr/>
      <dgm:t>
        <a:bodyPr/>
        <a:lstStyle/>
        <a:p>
          <a:r>
            <a:rPr lang="zh-CN" altLang="en-US" sz="2400" dirty="0" smtClean="0">
              <a:latin typeface="幼圆" panose="02010509060101010101" pitchFamily="49" charset="-122"/>
              <a:ea typeface="幼圆" panose="02010509060101010101" pitchFamily="49" charset="-122"/>
            </a:rPr>
            <a:t>网络安全问题</a:t>
          </a:r>
          <a:endParaRPr lang="zh-CN" altLang="en-US" sz="2400" dirty="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10231A1B-ECFA-42A6-8E91-C9A7FBAEABB9}" type="parTrans" cxnId="{51DFEAE0-67C3-4CFE-BEF7-22FC08438CE9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B2E414B9-2F58-4B1C-BC6B-70C557233BF7}" type="sibTrans" cxnId="{51DFEAE0-67C3-4CFE-BEF7-22FC08438CE9}">
      <dgm:prSet/>
      <dgm:spPr/>
      <dgm:t>
        <a:bodyPr/>
        <a:lstStyle/>
        <a:p>
          <a:endParaRPr lang="zh-CN" altLang="en-US" sz="2400">
            <a:latin typeface="幼圆" panose="02010509060101010101" pitchFamily="49" charset="-122"/>
            <a:ea typeface="幼圆" panose="02010509060101010101" pitchFamily="49" charset="-122"/>
          </a:endParaRPr>
        </a:p>
      </dgm:t>
    </dgm:pt>
    <dgm:pt modelId="{9B270AA7-0349-4E38-970A-DCC8E1C23F70}" type="pres">
      <dgm:prSet presAssocID="{B553896D-F8AB-4FE5-AA43-8A08AB9B4A2F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BF2C25C5-A167-49FD-8EAF-5F90A6AB1926}" type="pres">
      <dgm:prSet presAssocID="{1E4B8FC4-DB12-4E50-AF18-1F8C4732E05C}" presName="thickLine" presStyleLbl="alignNode1" presStyleIdx="0" presStyleCnt="2"/>
      <dgm:spPr/>
    </dgm:pt>
    <dgm:pt modelId="{12F229F0-C46C-4609-B5C0-BC7726F0C6EF}" type="pres">
      <dgm:prSet presAssocID="{1E4B8FC4-DB12-4E50-AF18-1F8C4732E05C}" presName="horz1" presStyleCnt="0"/>
      <dgm:spPr/>
    </dgm:pt>
    <dgm:pt modelId="{A6D2A098-C02F-4ED1-A5AD-6661C56E7689}" type="pres">
      <dgm:prSet presAssocID="{1E4B8FC4-DB12-4E50-AF18-1F8C4732E05C}" presName="tx1" presStyleLbl="revTx" presStyleIdx="0" presStyleCnt="11"/>
      <dgm:spPr/>
      <dgm:t>
        <a:bodyPr/>
        <a:lstStyle/>
        <a:p>
          <a:endParaRPr lang="zh-CN" altLang="en-US"/>
        </a:p>
      </dgm:t>
    </dgm:pt>
    <dgm:pt modelId="{4BA6D674-59B6-4326-9D58-D54054AC2B3A}" type="pres">
      <dgm:prSet presAssocID="{1E4B8FC4-DB12-4E50-AF18-1F8C4732E05C}" presName="vert1" presStyleCnt="0"/>
      <dgm:spPr/>
    </dgm:pt>
    <dgm:pt modelId="{E95308FE-BF14-4C45-8092-03B81F5437C3}" type="pres">
      <dgm:prSet presAssocID="{6F062864-F9D6-4D3A-B1BE-4F14946CA3CE}" presName="vertSpace2a" presStyleCnt="0"/>
      <dgm:spPr/>
    </dgm:pt>
    <dgm:pt modelId="{B1651472-5426-4CEE-A8D7-091250EB0DB8}" type="pres">
      <dgm:prSet presAssocID="{6F062864-F9D6-4D3A-B1BE-4F14946CA3CE}" presName="horz2" presStyleCnt="0"/>
      <dgm:spPr/>
    </dgm:pt>
    <dgm:pt modelId="{8A530E02-8791-48AC-A97D-20EC40B6331E}" type="pres">
      <dgm:prSet presAssocID="{6F062864-F9D6-4D3A-B1BE-4F14946CA3CE}" presName="horzSpace2" presStyleCnt="0"/>
      <dgm:spPr/>
    </dgm:pt>
    <dgm:pt modelId="{031EB5A1-D364-45CC-AE26-CE5BEF21E076}" type="pres">
      <dgm:prSet presAssocID="{6F062864-F9D6-4D3A-B1BE-4F14946CA3CE}" presName="tx2" presStyleLbl="revTx" presStyleIdx="1" presStyleCnt="11"/>
      <dgm:spPr/>
      <dgm:t>
        <a:bodyPr/>
        <a:lstStyle/>
        <a:p>
          <a:endParaRPr lang="zh-CN" altLang="en-US"/>
        </a:p>
      </dgm:t>
    </dgm:pt>
    <dgm:pt modelId="{9260A564-0227-4796-96BA-B520532B3A99}" type="pres">
      <dgm:prSet presAssocID="{6F062864-F9D6-4D3A-B1BE-4F14946CA3CE}" presName="vert2" presStyleCnt="0"/>
      <dgm:spPr/>
    </dgm:pt>
    <dgm:pt modelId="{E12457C0-22A3-44D0-9A35-121657F9D010}" type="pres">
      <dgm:prSet presAssocID="{6F062864-F9D6-4D3A-B1BE-4F14946CA3CE}" presName="thinLine2b" presStyleLbl="callout" presStyleIdx="0" presStyleCnt="9"/>
      <dgm:spPr/>
    </dgm:pt>
    <dgm:pt modelId="{0C122418-4D57-4D5A-85C6-495700F7006A}" type="pres">
      <dgm:prSet presAssocID="{6F062864-F9D6-4D3A-B1BE-4F14946CA3CE}" presName="vertSpace2b" presStyleCnt="0"/>
      <dgm:spPr/>
    </dgm:pt>
    <dgm:pt modelId="{A824119D-8F9C-4A07-95A7-35C76F202D94}" type="pres">
      <dgm:prSet presAssocID="{9B0F8EDE-167C-4E97-9D85-814D39780574}" presName="horz2" presStyleCnt="0"/>
      <dgm:spPr/>
    </dgm:pt>
    <dgm:pt modelId="{7AF31E6D-89D5-4C52-AA48-44EE0F8FC4AA}" type="pres">
      <dgm:prSet presAssocID="{9B0F8EDE-167C-4E97-9D85-814D39780574}" presName="horzSpace2" presStyleCnt="0"/>
      <dgm:spPr/>
    </dgm:pt>
    <dgm:pt modelId="{0C202B4B-18C2-4736-96D8-807B6C06C9E0}" type="pres">
      <dgm:prSet presAssocID="{9B0F8EDE-167C-4E97-9D85-814D39780574}" presName="tx2" presStyleLbl="revTx" presStyleIdx="2" presStyleCnt="11"/>
      <dgm:spPr/>
      <dgm:t>
        <a:bodyPr/>
        <a:lstStyle/>
        <a:p>
          <a:endParaRPr lang="zh-CN" altLang="en-US"/>
        </a:p>
      </dgm:t>
    </dgm:pt>
    <dgm:pt modelId="{629F2D93-E9AC-491D-9A8F-B2572721D208}" type="pres">
      <dgm:prSet presAssocID="{9B0F8EDE-167C-4E97-9D85-814D39780574}" presName="vert2" presStyleCnt="0"/>
      <dgm:spPr/>
    </dgm:pt>
    <dgm:pt modelId="{772B91A9-CEF4-4C43-BF40-B829BBB7F4BD}" type="pres">
      <dgm:prSet presAssocID="{9B0F8EDE-167C-4E97-9D85-814D39780574}" presName="thinLine2b" presStyleLbl="callout" presStyleIdx="1" presStyleCnt="9"/>
      <dgm:spPr/>
    </dgm:pt>
    <dgm:pt modelId="{30142B0C-B452-459D-89A9-9FDE15CAF728}" type="pres">
      <dgm:prSet presAssocID="{9B0F8EDE-167C-4E97-9D85-814D39780574}" presName="vertSpace2b" presStyleCnt="0"/>
      <dgm:spPr/>
    </dgm:pt>
    <dgm:pt modelId="{3CE2E275-04FB-434E-9A7D-6BB0FCE0426F}" type="pres">
      <dgm:prSet presAssocID="{9A4F7E0A-47AC-4DEE-9A7C-B2BC3207DEA0}" presName="horz2" presStyleCnt="0"/>
      <dgm:spPr/>
    </dgm:pt>
    <dgm:pt modelId="{A37CE2B4-02A1-4FBC-830D-20A9F482AF99}" type="pres">
      <dgm:prSet presAssocID="{9A4F7E0A-47AC-4DEE-9A7C-B2BC3207DEA0}" presName="horzSpace2" presStyleCnt="0"/>
      <dgm:spPr/>
    </dgm:pt>
    <dgm:pt modelId="{D7CE7B34-170D-4B27-AFC5-48267DA4E539}" type="pres">
      <dgm:prSet presAssocID="{9A4F7E0A-47AC-4DEE-9A7C-B2BC3207DEA0}" presName="tx2" presStyleLbl="revTx" presStyleIdx="3" presStyleCnt="11"/>
      <dgm:spPr/>
      <dgm:t>
        <a:bodyPr/>
        <a:lstStyle/>
        <a:p>
          <a:endParaRPr lang="zh-CN" altLang="en-US"/>
        </a:p>
      </dgm:t>
    </dgm:pt>
    <dgm:pt modelId="{D2860269-00CA-4512-85C8-76CA3A7DA491}" type="pres">
      <dgm:prSet presAssocID="{9A4F7E0A-47AC-4DEE-9A7C-B2BC3207DEA0}" presName="vert2" presStyleCnt="0"/>
      <dgm:spPr/>
    </dgm:pt>
    <dgm:pt modelId="{344B16BB-972D-439B-A2E7-D0A83265FD76}" type="pres">
      <dgm:prSet presAssocID="{9A4F7E0A-47AC-4DEE-9A7C-B2BC3207DEA0}" presName="thinLine2b" presStyleLbl="callout" presStyleIdx="2" presStyleCnt="9"/>
      <dgm:spPr/>
    </dgm:pt>
    <dgm:pt modelId="{B73EFCDC-006D-4155-AFC4-73E8B1FB26AE}" type="pres">
      <dgm:prSet presAssocID="{9A4F7E0A-47AC-4DEE-9A7C-B2BC3207DEA0}" presName="vertSpace2b" presStyleCnt="0"/>
      <dgm:spPr/>
    </dgm:pt>
    <dgm:pt modelId="{6893EC62-ED0D-4F6F-8ED3-344B8AFD6877}" type="pres">
      <dgm:prSet presAssocID="{9AC2E62B-F950-413B-8BB8-39A6D753CC16}" presName="horz2" presStyleCnt="0"/>
      <dgm:spPr/>
    </dgm:pt>
    <dgm:pt modelId="{553C408D-9AF1-46BC-8D23-1C0350B74694}" type="pres">
      <dgm:prSet presAssocID="{9AC2E62B-F950-413B-8BB8-39A6D753CC16}" presName="horzSpace2" presStyleCnt="0"/>
      <dgm:spPr/>
    </dgm:pt>
    <dgm:pt modelId="{91137A55-742A-499C-9E3F-67E557E7441D}" type="pres">
      <dgm:prSet presAssocID="{9AC2E62B-F950-413B-8BB8-39A6D753CC16}" presName="tx2" presStyleLbl="revTx" presStyleIdx="4" presStyleCnt="11"/>
      <dgm:spPr/>
      <dgm:t>
        <a:bodyPr/>
        <a:lstStyle/>
        <a:p>
          <a:endParaRPr lang="zh-CN" altLang="en-US"/>
        </a:p>
      </dgm:t>
    </dgm:pt>
    <dgm:pt modelId="{8E8D0921-AE45-454C-887A-AB3E08D298BA}" type="pres">
      <dgm:prSet presAssocID="{9AC2E62B-F950-413B-8BB8-39A6D753CC16}" presName="vert2" presStyleCnt="0"/>
      <dgm:spPr/>
    </dgm:pt>
    <dgm:pt modelId="{01B7B63B-EA75-4917-8CC0-4235B68D9F58}" type="pres">
      <dgm:prSet presAssocID="{9AC2E62B-F950-413B-8BB8-39A6D753CC16}" presName="thinLine2b" presStyleLbl="callout" presStyleIdx="3" presStyleCnt="9"/>
      <dgm:spPr/>
    </dgm:pt>
    <dgm:pt modelId="{08011456-46FC-4D1C-8A58-51A5319B6844}" type="pres">
      <dgm:prSet presAssocID="{9AC2E62B-F950-413B-8BB8-39A6D753CC16}" presName="vertSpace2b" presStyleCnt="0"/>
      <dgm:spPr/>
    </dgm:pt>
    <dgm:pt modelId="{E125B710-3429-49B2-A4D7-27143965670F}" type="pres">
      <dgm:prSet presAssocID="{F0AA501B-8840-482C-8591-DF9223759509}" presName="horz2" presStyleCnt="0"/>
      <dgm:spPr/>
    </dgm:pt>
    <dgm:pt modelId="{242E301E-A5AF-4445-9611-A8325863A39C}" type="pres">
      <dgm:prSet presAssocID="{F0AA501B-8840-482C-8591-DF9223759509}" presName="horzSpace2" presStyleCnt="0"/>
      <dgm:spPr/>
    </dgm:pt>
    <dgm:pt modelId="{0908BD11-C7C6-4ED8-B5BB-472812E70360}" type="pres">
      <dgm:prSet presAssocID="{F0AA501B-8840-482C-8591-DF9223759509}" presName="tx2" presStyleLbl="revTx" presStyleIdx="5" presStyleCnt="11"/>
      <dgm:spPr/>
      <dgm:t>
        <a:bodyPr/>
        <a:lstStyle/>
        <a:p>
          <a:endParaRPr lang="zh-CN" altLang="en-US"/>
        </a:p>
      </dgm:t>
    </dgm:pt>
    <dgm:pt modelId="{015F1A1F-F8C8-4234-A7B4-4E34666DDFC3}" type="pres">
      <dgm:prSet presAssocID="{F0AA501B-8840-482C-8591-DF9223759509}" presName="vert2" presStyleCnt="0"/>
      <dgm:spPr/>
    </dgm:pt>
    <dgm:pt modelId="{83C49BFE-D861-43C5-ACFF-0AC41E71331E}" type="pres">
      <dgm:prSet presAssocID="{F0AA501B-8840-482C-8591-DF9223759509}" presName="thinLine2b" presStyleLbl="callout" presStyleIdx="4" presStyleCnt="9"/>
      <dgm:spPr/>
    </dgm:pt>
    <dgm:pt modelId="{A3751830-AC64-4D67-B990-96A56A091D0F}" type="pres">
      <dgm:prSet presAssocID="{F0AA501B-8840-482C-8591-DF9223759509}" presName="vertSpace2b" presStyleCnt="0"/>
      <dgm:spPr/>
    </dgm:pt>
    <dgm:pt modelId="{DDAB6269-ABC7-47E9-90D4-48E6837F9849}" type="pres">
      <dgm:prSet presAssocID="{04BA00A8-06A8-46EB-A300-3F691FC4A1F0}" presName="thickLine" presStyleLbl="alignNode1" presStyleIdx="1" presStyleCnt="2"/>
      <dgm:spPr/>
    </dgm:pt>
    <dgm:pt modelId="{9DD40287-F1F5-4863-A4CD-BFE5B5B44ABC}" type="pres">
      <dgm:prSet presAssocID="{04BA00A8-06A8-46EB-A300-3F691FC4A1F0}" presName="horz1" presStyleCnt="0"/>
      <dgm:spPr/>
    </dgm:pt>
    <dgm:pt modelId="{5F42C352-5995-4B6E-B1C2-5456CED96F7B}" type="pres">
      <dgm:prSet presAssocID="{04BA00A8-06A8-46EB-A300-3F691FC4A1F0}" presName="tx1" presStyleLbl="revTx" presStyleIdx="6" presStyleCnt="11"/>
      <dgm:spPr/>
      <dgm:t>
        <a:bodyPr/>
        <a:lstStyle/>
        <a:p>
          <a:endParaRPr lang="zh-CN" altLang="en-US"/>
        </a:p>
      </dgm:t>
    </dgm:pt>
    <dgm:pt modelId="{99DEA97B-CE08-42DB-9398-F9B6915B3433}" type="pres">
      <dgm:prSet presAssocID="{04BA00A8-06A8-46EB-A300-3F691FC4A1F0}" presName="vert1" presStyleCnt="0"/>
      <dgm:spPr/>
    </dgm:pt>
    <dgm:pt modelId="{90E65A47-5859-41B5-B2FD-0E227E60E21E}" type="pres">
      <dgm:prSet presAssocID="{4EA11B30-4824-4D6B-9804-ACCE7FA82C7C}" presName="vertSpace2a" presStyleCnt="0"/>
      <dgm:spPr/>
    </dgm:pt>
    <dgm:pt modelId="{579721AD-4BC3-4E4D-B840-296A4CBE5957}" type="pres">
      <dgm:prSet presAssocID="{4EA11B30-4824-4D6B-9804-ACCE7FA82C7C}" presName="horz2" presStyleCnt="0"/>
      <dgm:spPr/>
    </dgm:pt>
    <dgm:pt modelId="{353E8B82-831B-4EA5-A61F-9FF63B326B22}" type="pres">
      <dgm:prSet presAssocID="{4EA11B30-4824-4D6B-9804-ACCE7FA82C7C}" presName="horzSpace2" presStyleCnt="0"/>
      <dgm:spPr/>
    </dgm:pt>
    <dgm:pt modelId="{D1ED11DB-72A7-4E36-B478-EA58E275B9E3}" type="pres">
      <dgm:prSet presAssocID="{4EA11B30-4824-4D6B-9804-ACCE7FA82C7C}" presName="tx2" presStyleLbl="revTx" presStyleIdx="7" presStyleCnt="11"/>
      <dgm:spPr/>
      <dgm:t>
        <a:bodyPr/>
        <a:lstStyle/>
        <a:p>
          <a:endParaRPr lang="zh-CN" altLang="en-US"/>
        </a:p>
      </dgm:t>
    </dgm:pt>
    <dgm:pt modelId="{2901F8DA-2909-4C15-9B9A-BCE27CB3C1BE}" type="pres">
      <dgm:prSet presAssocID="{4EA11B30-4824-4D6B-9804-ACCE7FA82C7C}" presName="vert2" presStyleCnt="0"/>
      <dgm:spPr/>
    </dgm:pt>
    <dgm:pt modelId="{B9B1BF2A-F13E-4A62-B942-C83961D459A0}" type="pres">
      <dgm:prSet presAssocID="{4EA11B30-4824-4D6B-9804-ACCE7FA82C7C}" presName="thinLine2b" presStyleLbl="callout" presStyleIdx="5" presStyleCnt="9"/>
      <dgm:spPr/>
    </dgm:pt>
    <dgm:pt modelId="{BDB23954-03E3-4F05-888A-584AC051075D}" type="pres">
      <dgm:prSet presAssocID="{4EA11B30-4824-4D6B-9804-ACCE7FA82C7C}" presName="vertSpace2b" presStyleCnt="0"/>
      <dgm:spPr/>
    </dgm:pt>
    <dgm:pt modelId="{B3A92A83-04AF-4EB0-81A5-C05EF10DA6A7}" type="pres">
      <dgm:prSet presAssocID="{9BFBBC9A-B1E0-408A-8BD1-D8174FF6D7FB}" presName="horz2" presStyleCnt="0"/>
      <dgm:spPr/>
    </dgm:pt>
    <dgm:pt modelId="{5D5BA4A3-8990-4D6B-B357-24B6B247061F}" type="pres">
      <dgm:prSet presAssocID="{9BFBBC9A-B1E0-408A-8BD1-D8174FF6D7FB}" presName="horzSpace2" presStyleCnt="0"/>
      <dgm:spPr/>
    </dgm:pt>
    <dgm:pt modelId="{439682BD-9DD0-4CC8-9D86-D5763B176FFD}" type="pres">
      <dgm:prSet presAssocID="{9BFBBC9A-B1E0-408A-8BD1-D8174FF6D7FB}" presName="tx2" presStyleLbl="revTx" presStyleIdx="8" presStyleCnt="11"/>
      <dgm:spPr/>
      <dgm:t>
        <a:bodyPr/>
        <a:lstStyle/>
        <a:p>
          <a:endParaRPr lang="zh-CN" altLang="en-US"/>
        </a:p>
      </dgm:t>
    </dgm:pt>
    <dgm:pt modelId="{B4505D48-DD41-4482-B4AC-76F62DF54AB9}" type="pres">
      <dgm:prSet presAssocID="{9BFBBC9A-B1E0-408A-8BD1-D8174FF6D7FB}" presName="vert2" presStyleCnt="0"/>
      <dgm:spPr/>
    </dgm:pt>
    <dgm:pt modelId="{0EF3BEA3-FA4B-4C81-9490-5828545C8CAE}" type="pres">
      <dgm:prSet presAssocID="{9BFBBC9A-B1E0-408A-8BD1-D8174FF6D7FB}" presName="thinLine2b" presStyleLbl="callout" presStyleIdx="6" presStyleCnt="9"/>
      <dgm:spPr/>
    </dgm:pt>
    <dgm:pt modelId="{7C3B3038-7C6B-40E8-BF76-EC06222A16C9}" type="pres">
      <dgm:prSet presAssocID="{9BFBBC9A-B1E0-408A-8BD1-D8174FF6D7FB}" presName="vertSpace2b" presStyleCnt="0"/>
      <dgm:spPr/>
    </dgm:pt>
    <dgm:pt modelId="{E92A77EC-FAE2-4DF3-81B4-C218D0D368A6}" type="pres">
      <dgm:prSet presAssocID="{935FB93C-751F-42FC-88DE-EC6278EA0662}" presName="horz2" presStyleCnt="0"/>
      <dgm:spPr/>
    </dgm:pt>
    <dgm:pt modelId="{66064296-23F4-4518-8308-DFF32BB62EAB}" type="pres">
      <dgm:prSet presAssocID="{935FB93C-751F-42FC-88DE-EC6278EA0662}" presName="horzSpace2" presStyleCnt="0"/>
      <dgm:spPr/>
    </dgm:pt>
    <dgm:pt modelId="{C4F4EE48-7631-4C11-A30F-F8281528D50F}" type="pres">
      <dgm:prSet presAssocID="{935FB93C-751F-42FC-88DE-EC6278EA0662}" presName="tx2" presStyleLbl="revTx" presStyleIdx="9" presStyleCnt="11"/>
      <dgm:spPr/>
      <dgm:t>
        <a:bodyPr/>
        <a:lstStyle/>
        <a:p>
          <a:endParaRPr lang="zh-CN" altLang="en-US"/>
        </a:p>
      </dgm:t>
    </dgm:pt>
    <dgm:pt modelId="{AC486A3C-1B0D-40BB-8B11-4D3F3DE16D04}" type="pres">
      <dgm:prSet presAssocID="{935FB93C-751F-42FC-88DE-EC6278EA0662}" presName="vert2" presStyleCnt="0"/>
      <dgm:spPr/>
    </dgm:pt>
    <dgm:pt modelId="{1EC97815-690D-451A-B48A-8F54033AAB20}" type="pres">
      <dgm:prSet presAssocID="{935FB93C-751F-42FC-88DE-EC6278EA0662}" presName="thinLine2b" presStyleLbl="callout" presStyleIdx="7" presStyleCnt="9"/>
      <dgm:spPr/>
    </dgm:pt>
    <dgm:pt modelId="{FCEC612F-F33A-4A9D-979C-2E025BF26B13}" type="pres">
      <dgm:prSet presAssocID="{935FB93C-751F-42FC-88DE-EC6278EA0662}" presName="vertSpace2b" presStyleCnt="0"/>
      <dgm:spPr/>
    </dgm:pt>
    <dgm:pt modelId="{57311D5E-BC4B-42B2-8B98-D7FB384122BD}" type="pres">
      <dgm:prSet presAssocID="{2D17B61E-7894-4AFC-A727-60868C35EF81}" presName="horz2" presStyleCnt="0"/>
      <dgm:spPr/>
    </dgm:pt>
    <dgm:pt modelId="{5F0F29EC-07C9-4C5D-849B-9916E5E6D3CA}" type="pres">
      <dgm:prSet presAssocID="{2D17B61E-7894-4AFC-A727-60868C35EF81}" presName="horzSpace2" presStyleCnt="0"/>
      <dgm:spPr/>
    </dgm:pt>
    <dgm:pt modelId="{BC3D7520-4E76-4086-8775-C9B228AC9581}" type="pres">
      <dgm:prSet presAssocID="{2D17B61E-7894-4AFC-A727-60868C35EF81}" presName="tx2" presStyleLbl="revTx" presStyleIdx="10" presStyleCnt="11"/>
      <dgm:spPr/>
      <dgm:t>
        <a:bodyPr/>
        <a:lstStyle/>
        <a:p>
          <a:endParaRPr lang="zh-CN" altLang="en-US"/>
        </a:p>
      </dgm:t>
    </dgm:pt>
    <dgm:pt modelId="{BEE106C2-765A-4ED6-BB21-95908929587D}" type="pres">
      <dgm:prSet presAssocID="{2D17B61E-7894-4AFC-A727-60868C35EF81}" presName="vert2" presStyleCnt="0"/>
      <dgm:spPr/>
    </dgm:pt>
    <dgm:pt modelId="{50E3CA9C-9FDF-48B1-9E3A-CBEEA245E120}" type="pres">
      <dgm:prSet presAssocID="{2D17B61E-7894-4AFC-A727-60868C35EF81}" presName="thinLine2b" presStyleLbl="callout" presStyleIdx="8" presStyleCnt="9"/>
      <dgm:spPr/>
    </dgm:pt>
    <dgm:pt modelId="{8262D754-9A71-4A96-9AFD-21F72D22E74D}" type="pres">
      <dgm:prSet presAssocID="{2D17B61E-7894-4AFC-A727-60868C35EF81}" presName="vertSpace2b" presStyleCnt="0"/>
      <dgm:spPr/>
    </dgm:pt>
  </dgm:ptLst>
  <dgm:cxnLst>
    <dgm:cxn modelId="{1961199A-62D1-4A36-9EAF-2654A8CF874B}" srcId="{1E4B8FC4-DB12-4E50-AF18-1F8C4732E05C}" destId="{6F062864-F9D6-4D3A-B1BE-4F14946CA3CE}" srcOrd="0" destOrd="0" parTransId="{0F79829C-5CEA-4647-9113-B7250B0BB94C}" sibTransId="{C27A4283-EAF5-4DF5-BDC0-3ADE3F8B8932}"/>
    <dgm:cxn modelId="{873A8754-132A-4F7E-B7BD-60FD23E553DF}" type="presOf" srcId="{9A4F7E0A-47AC-4DEE-9A7C-B2BC3207DEA0}" destId="{D7CE7B34-170D-4B27-AFC5-48267DA4E539}" srcOrd="0" destOrd="0" presId="urn:microsoft.com/office/officeart/2008/layout/LinedList"/>
    <dgm:cxn modelId="{51DFEAE0-67C3-4CFE-BEF7-22FC08438CE9}" srcId="{04BA00A8-06A8-46EB-A300-3F691FC4A1F0}" destId="{2D17B61E-7894-4AFC-A727-60868C35EF81}" srcOrd="3" destOrd="0" parTransId="{10231A1B-ECFA-42A6-8E91-C9A7FBAEABB9}" sibTransId="{B2E414B9-2F58-4B1C-BC6B-70C557233BF7}"/>
    <dgm:cxn modelId="{5A725361-F678-4919-BDC5-6A2DB48E849A}" srcId="{1E4B8FC4-DB12-4E50-AF18-1F8C4732E05C}" destId="{9A4F7E0A-47AC-4DEE-9A7C-B2BC3207DEA0}" srcOrd="2" destOrd="0" parTransId="{75B10F76-FD7B-4638-9E96-E5ADD9F197FC}" sibTransId="{9B7A84A8-A2AF-43C5-B2BB-B48DC49EF441}"/>
    <dgm:cxn modelId="{71B809A3-DBE0-4142-A964-5FD8577F5DB7}" srcId="{04BA00A8-06A8-46EB-A300-3F691FC4A1F0}" destId="{4EA11B30-4824-4D6B-9804-ACCE7FA82C7C}" srcOrd="0" destOrd="0" parTransId="{C8471E75-1CE7-424A-9CAF-7F76F2CCB9E5}" sibTransId="{65C027A7-3421-4FE7-877E-4FD66F1292B2}"/>
    <dgm:cxn modelId="{2E25238E-F134-47B3-B0DA-962F99149CDE}" type="presOf" srcId="{6F062864-F9D6-4D3A-B1BE-4F14946CA3CE}" destId="{031EB5A1-D364-45CC-AE26-CE5BEF21E076}" srcOrd="0" destOrd="0" presId="urn:microsoft.com/office/officeart/2008/layout/LinedList"/>
    <dgm:cxn modelId="{C9174536-631E-4DF5-8A69-4F3D52DE0AD4}" srcId="{1E4B8FC4-DB12-4E50-AF18-1F8C4732E05C}" destId="{9AC2E62B-F950-413B-8BB8-39A6D753CC16}" srcOrd="3" destOrd="0" parTransId="{382C20D7-AB72-4319-BA2B-B6BC70D50377}" sibTransId="{272AEDE0-20F0-4E52-8C73-34D1D8D880F3}"/>
    <dgm:cxn modelId="{B6C1A0F5-7E45-43BC-AED4-8DC16E2309DA}" type="presOf" srcId="{1E4B8FC4-DB12-4E50-AF18-1F8C4732E05C}" destId="{A6D2A098-C02F-4ED1-A5AD-6661C56E7689}" srcOrd="0" destOrd="0" presId="urn:microsoft.com/office/officeart/2008/layout/LinedList"/>
    <dgm:cxn modelId="{6AF54FCC-CC13-4BF9-A4F0-3B213EABA9F2}" type="presOf" srcId="{9BFBBC9A-B1E0-408A-8BD1-D8174FF6D7FB}" destId="{439682BD-9DD0-4CC8-9D86-D5763B176FFD}" srcOrd="0" destOrd="0" presId="urn:microsoft.com/office/officeart/2008/layout/LinedList"/>
    <dgm:cxn modelId="{FC00DE1C-03B1-4C16-A7A7-22ABFE14EC86}" type="presOf" srcId="{9AC2E62B-F950-413B-8BB8-39A6D753CC16}" destId="{91137A55-742A-499C-9E3F-67E557E7441D}" srcOrd="0" destOrd="0" presId="urn:microsoft.com/office/officeart/2008/layout/LinedList"/>
    <dgm:cxn modelId="{8A8A756E-B9D8-4DEE-BF4E-4F24A3912393}" srcId="{B553896D-F8AB-4FE5-AA43-8A08AB9B4A2F}" destId="{04BA00A8-06A8-46EB-A300-3F691FC4A1F0}" srcOrd="1" destOrd="0" parTransId="{D82BD924-8A37-42BC-82DD-2789BD94381D}" sibTransId="{B40BD0C8-F66E-4518-85A4-547D40DEDAF8}"/>
    <dgm:cxn modelId="{2724A7DE-F61E-4058-B415-EC6A023DF53C}" type="presOf" srcId="{9B0F8EDE-167C-4E97-9D85-814D39780574}" destId="{0C202B4B-18C2-4736-96D8-807B6C06C9E0}" srcOrd="0" destOrd="0" presId="urn:microsoft.com/office/officeart/2008/layout/LinedList"/>
    <dgm:cxn modelId="{67039693-6634-4C48-BF4D-6DDF1063C470}" type="presOf" srcId="{935FB93C-751F-42FC-88DE-EC6278EA0662}" destId="{C4F4EE48-7631-4C11-A30F-F8281528D50F}" srcOrd="0" destOrd="0" presId="urn:microsoft.com/office/officeart/2008/layout/LinedList"/>
    <dgm:cxn modelId="{2F1FF545-432C-4AE9-ADEF-F643BCFDC6BC}" type="presOf" srcId="{2D17B61E-7894-4AFC-A727-60868C35EF81}" destId="{BC3D7520-4E76-4086-8775-C9B228AC9581}" srcOrd="0" destOrd="0" presId="urn:microsoft.com/office/officeart/2008/layout/LinedList"/>
    <dgm:cxn modelId="{D896DB18-9983-453C-BC04-67CBFA30693A}" type="presOf" srcId="{4EA11B30-4824-4D6B-9804-ACCE7FA82C7C}" destId="{D1ED11DB-72A7-4E36-B478-EA58E275B9E3}" srcOrd="0" destOrd="0" presId="urn:microsoft.com/office/officeart/2008/layout/LinedList"/>
    <dgm:cxn modelId="{4D97A968-AEC9-4950-8C65-99F5D595C48A}" srcId="{04BA00A8-06A8-46EB-A300-3F691FC4A1F0}" destId="{935FB93C-751F-42FC-88DE-EC6278EA0662}" srcOrd="2" destOrd="0" parTransId="{D3F57FCF-2A9B-4C02-8457-2EF3AC9B4761}" sibTransId="{A18EF54C-D0D3-45FE-B9E2-935AAFF64405}"/>
    <dgm:cxn modelId="{B9CC1805-EB12-4539-94A7-9A1BBD704A4B}" type="presOf" srcId="{B553896D-F8AB-4FE5-AA43-8A08AB9B4A2F}" destId="{9B270AA7-0349-4E38-970A-DCC8E1C23F70}" srcOrd="0" destOrd="0" presId="urn:microsoft.com/office/officeart/2008/layout/LinedList"/>
    <dgm:cxn modelId="{949B1E3B-0BC0-4157-8477-EC46FCAF1AE2}" type="presOf" srcId="{04BA00A8-06A8-46EB-A300-3F691FC4A1F0}" destId="{5F42C352-5995-4B6E-B1C2-5456CED96F7B}" srcOrd="0" destOrd="0" presId="urn:microsoft.com/office/officeart/2008/layout/LinedList"/>
    <dgm:cxn modelId="{30E6CFE9-1367-4514-92AF-EEAC05AA9827}" srcId="{1E4B8FC4-DB12-4E50-AF18-1F8C4732E05C}" destId="{9B0F8EDE-167C-4E97-9D85-814D39780574}" srcOrd="1" destOrd="0" parTransId="{7F0EAEE7-1C09-4B03-B258-72227281BC2D}" sibTransId="{C7C7C4F5-3C4B-4765-A7B0-5ADF630EDAD1}"/>
    <dgm:cxn modelId="{5C2F91CA-477C-4C09-920F-09E81C0E538F}" srcId="{04BA00A8-06A8-46EB-A300-3F691FC4A1F0}" destId="{9BFBBC9A-B1E0-408A-8BD1-D8174FF6D7FB}" srcOrd="1" destOrd="0" parTransId="{21B4101C-B9CE-4189-961F-B9A8E0B89EBD}" sibTransId="{07CAE21B-F38A-4584-BA0B-6F0EE7D310E1}"/>
    <dgm:cxn modelId="{3B6DB6F0-98C9-439C-B0FB-1DF7C2B60F7D}" srcId="{1E4B8FC4-DB12-4E50-AF18-1F8C4732E05C}" destId="{F0AA501B-8840-482C-8591-DF9223759509}" srcOrd="4" destOrd="0" parTransId="{E06F47E5-EBCC-410C-BBD2-E7D77E1EDEED}" sibTransId="{EEE0B86A-CD68-4509-9AA4-F33C6203DE21}"/>
    <dgm:cxn modelId="{D916824A-62EC-461C-9993-3CE7BC25A90A}" srcId="{B553896D-F8AB-4FE5-AA43-8A08AB9B4A2F}" destId="{1E4B8FC4-DB12-4E50-AF18-1F8C4732E05C}" srcOrd="0" destOrd="0" parTransId="{F1780C64-9B19-403C-B6F7-6A429B8A95B9}" sibTransId="{A05684BF-412D-418F-A107-8332C1B6706E}"/>
    <dgm:cxn modelId="{ECFF286E-8F09-42F9-85F8-6241DE21E97B}" type="presOf" srcId="{F0AA501B-8840-482C-8591-DF9223759509}" destId="{0908BD11-C7C6-4ED8-B5BB-472812E70360}" srcOrd="0" destOrd="0" presId="urn:microsoft.com/office/officeart/2008/layout/LinedList"/>
    <dgm:cxn modelId="{45A80F15-AC76-4F90-9B26-41DC8341B352}" type="presParOf" srcId="{9B270AA7-0349-4E38-970A-DCC8E1C23F70}" destId="{BF2C25C5-A167-49FD-8EAF-5F90A6AB1926}" srcOrd="0" destOrd="0" presId="urn:microsoft.com/office/officeart/2008/layout/LinedList"/>
    <dgm:cxn modelId="{E28C601F-9FA4-4FE2-8B55-61FC7C5CE4B7}" type="presParOf" srcId="{9B270AA7-0349-4E38-970A-DCC8E1C23F70}" destId="{12F229F0-C46C-4609-B5C0-BC7726F0C6EF}" srcOrd="1" destOrd="0" presId="urn:microsoft.com/office/officeart/2008/layout/LinedList"/>
    <dgm:cxn modelId="{8BEE1124-EC76-4930-88C3-0D12739F50DF}" type="presParOf" srcId="{12F229F0-C46C-4609-B5C0-BC7726F0C6EF}" destId="{A6D2A098-C02F-4ED1-A5AD-6661C56E7689}" srcOrd="0" destOrd="0" presId="urn:microsoft.com/office/officeart/2008/layout/LinedList"/>
    <dgm:cxn modelId="{F427979A-51C4-44EC-BDFD-47B936583F55}" type="presParOf" srcId="{12F229F0-C46C-4609-B5C0-BC7726F0C6EF}" destId="{4BA6D674-59B6-4326-9D58-D54054AC2B3A}" srcOrd="1" destOrd="0" presId="urn:microsoft.com/office/officeart/2008/layout/LinedList"/>
    <dgm:cxn modelId="{4D7B3544-87F9-4FE0-9370-1D96B0F4779C}" type="presParOf" srcId="{4BA6D674-59B6-4326-9D58-D54054AC2B3A}" destId="{E95308FE-BF14-4C45-8092-03B81F5437C3}" srcOrd="0" destOrd="0" presId="urn:microsoft.com/office/officeart/2008/layout/LinedList"/>
    <dgm:cxn modelId="{509C57EC-928E-4D23-B989-BE3D2D232FAB}" type="presParOf" srcId="{4BA6D674-59B6-4326-9D58-D54054AC2B3A}" destId="{B1651472-5426-4CEE-A8D7-091250EB0DB8}" srcOrd="1" destOrd="0" presId="urn:microsoft.com/office/officeart/2008/layout/LinedList"/>
    <dgm:cxn modelId="{248DB038-E2CD-46EF-A2F7-3DB4112553C8}" type="presParOf" srcId="{B1651472-5426-4CEE-A8D7-091250EB0DB8}" destId="{8A530E02-8791-48AC-A97D-20EC40B6331E}" srcOrd="0" destOrd="0" presId="urn:microsoft.com/office/officeart/2008/layout/LinedList"/>
    <dgm:cxn modelId="{D3F2FAE6-1320-40E8-AC30-BAEC28B8D0DD}" type="presParOf" srcId="{B1651472-5426-4CEE-A8D7-091250EB0DB8}" destId="{031EB5A1-D364-45CC-AE26-CE5BEF21E076}" srcOrd="1" destOrd="0" presId="urn:microsoft.com/office/officeart/2008/layout/LinedList"/>
    <dgm:cxn modelId="{CF11C030-DE78-40DD-BB91-13B2F2AC65DD}" type="presParOf" srcId="{B1651472-5426-4CEE-A8D7-091250EB0DB8}" destId="{9260A564-0227-4796-96BA-B520532B3A99}" srcOrd="2" destOrd="0" presId="urn:microsoft.com/office/officeart/2008/layout/LinedList"/>
    <dgm:cxn modelId="{6B0F9EA6-FF2D-468D-B95A-8ACED1493DF0}" type="presParOf" srcId="{4BA6D674-59B6-4326-9D58-D54054AC2B3A}" destId="{E12457C0-22A3-44D0-9A35-121657F9D010}" srcOrd="2" destOrd="0" presId="urn:microsoft.com/office/officeart/2008/layout/LinedList"/>
    <dgm:cxn modelId="{B279198C-FD3D-4AA1-980A-B7E404C8D521}" type="presParOf" srcId="{4BA6D674-59B6-4326-9D58-D54054AC2B3A}" destId="{0C122418-4D57-4D5A-85C6-495700F7006A}" srcOrd="3" destOrd="0" presId="urn:microsoft.com/office/officeart/2008/layout/LinedList"/>
    <dgm:cxn modelId="{2290ED68-3888-483F-86F9-731A89F1E791}" type="presParOf" srcId="{4BA6D674-59B6-4326-9D58-D54054AC2B3A}" destId="{A824119D-8F9C-4A07-95A7-35C76F202D94}" srcOrd="4" destOrd="0" presId="urn:microsoft.com/office/officeart/2008/layout/LinedList"/>
    <dgm:cxn modelId="{8775587F-D0D5-4CA9-8D39-4910BAE215F3}" type="presParOf" srcId="{A824119D-8F9C-4A07-95A7-35C76F202D94}" destId="{7AF31E6D-89D5-4C52-AA48-44EE0F8FC4AA}" srcOrd="0" destOrd="0" presId="urn:microsoft.com/office/officeart/2008/layout/LinedList"/>
    <dgm:cxn modelId="{CEE9D3BD-DF82-4923-8F72-5AE606B070EF}" type="presParOf" srcId="{A824119D-8F9C-4A07-95A7-35C76F202D94}" destId="{0C202B4B-18C2-4736-96D8-807B6C06C9E0}" srcOrd="1" destOrd="0" presId="urn:microsoft.com/office/officeart/2008/layout/LinedList"/>
    <dgm:cxn modelId="{795E7A5F-3201-4EEE-BC4B-6A4B1833BA6D}" type="presParOf" srcId="{A824119D-8F9C-4A07-95A7-35C76F202D94}" destId="{629F2D93-E9AC-491D-9A8F-B2572721D208}" srcOrd="2" destOrd="0" presId="urn:microsoft.com/office/officeart/2008/layout/LinedList"/>
    <dgm:cxn modelId="{61123070-4F7A-4823-8FC2-3717DA144560}" type="presParOf" srcId="{4BA6D674-59B6-4326-9D58-D54054AC2B3A}" destId="{772B91A9-CEF4-4C43-BF40-B829BBB7F4BD}" srcOrd="5" destOrd="0" presId="urn:microsoft.com/office/officeart/2008/layout/LinedList"/>
    <dgm:cxn modelId="{842BF333-4D78-4EDA-9B5E-E1E35DB8D91A}" type="presParOf" srcId="{4BA6D674-59B6-4326-9D58-D54054AC2B3A}" destId="{30142B0C-B452-459D-89A9-9FDE15CAF728}" srcOrd="6" destOrd="0" presId="urn:microsoft.com/office/officeart/2008/layout/LinedList"/>
    <dgm:cxn modelId="{104461DC-6163-4FCD-B4A2-06AEC828703C}" type="presParOf" srcId="{4BA6D674-59B6-4326-9D58-D54054AC2B3A}" destId="{3CE2E275-04FB-434E-9A7D-6BB0FCE0426F}" srcOrd="7" destOrd="0" presId="urn:microsoft.com/office/officeart/2008/layout/LinedList"/>
    <dgm:cxn modelId="{12804C78-39C3-4EFB-B2A5-1564DCEE4D4E}" type="presParOf" srcId="{3CE2E275-04FB-434E-9A7D-6BB0FCE0426F}" destId="{A37CE2B4-02A1-4FBC-830D-20A9F482AF99}" srcOrd="0" destOrd="0" presId="urn:microsoft.com/office/officeart/2008/layout/LinedList"/>
    <dgm:cxn modelId="{79FDCA63-76C9-48E5-AF93-1C80B2BD071F}" type="presParOf" srcId="{3CE2E275-04FB-434E-9A7D-6BB0FCE0426F}" destId="{D7CE7B34-170D-4B27-AFC5-48267DA4E539}" srcOrd="1" destOrd="0" presId="urn:microsoft.com/office/officeart/2008/layout/LinedList"/>
    <dgm:cxn modelId="{D1948427-6590-4D90-B126-68F0425A2B04}" type="presParOf" srcId="{3CE2E275-04FB-434E-9A7D-6BB0FCE0426F}" destId="{D2860269-00CA-4512-85C8-76CA3A7DA491}" srcOrd="2" destOrd="0" presId="urn:microsoft.com/office/officeart/2008/layout/LinedList"/>
    <dgm:cxn modelId="{9FA6C542-6AA8-412F-BFD7-87DAC84E4341}" type="presParOf" srcId="{4BA6D674-59B6-4326-9D58-D54054AC2B3A}" destId="{344B16BB-972D-439B-A2E7-D0A83265FD76}" srcOrd="8" destOrd="0" presId="urn:microsoft.com/office/officeart/2008/layout/LinedList"/>
    <dgm:cxn modelId="{360D8A14-F2B2-4B82-A441-2C10FB632836}" type="presParOf" srcId="{4BA6D674-59B6-4326-9D58-D54054AC2B3A}" destId="{B73EFCDC-006D-4155-AFC4-73E8B1FB26AE}" srcOrd="9" destOrd="0" presId="urn:microsoft.com/office/officeart/2008/layout/LinedList"/>
    <dgm:cxn modelId="{75A5C43C-BA42-46FF-AF8E-6207ADC4219D}" type="presParOf" srcId="{4BA6D674-59B6-4326-9D58-D54054AC2B3A}" destId="{6893EC62-ED0D-4F6F-8ED3-344B8AFD6877}" srcOrd="10" destOrd="0" presId="urn:microsoft.com/office/officeart/2008/layout/LinedList"/>
    <dgm:cxn modelId="{AA7EA29C-B426-45EB-9292-E0F5E5775711}" type="presParOf" srcId="{6893EC62-ED0D-4F6F-8ED3-344B8AFD6877}" destId="{553C408D-9AF1-46BC-8D23-1C0350B74694}" srcOrd="0" destOrd="0" presId="urn:microsoft.com/office/officeart/2008/layout/LinedList"/>
    <dgm:cxn modelId="{B88EC5E9-FBA1-465F-BD84-D60B7F26CD26}" type="presParOf" srcId="{6893EC62-ED0D-4F6F-8ED3-344B8AFD6877}" destId="{91137A55-742A-499C-9E3F-67E557E7441D}" srcOrd="1" destOrd="0" presId="urn:microsoft.com/office/officeart/2008/layout/LinedList"/>
    <dgm:cxn modelId="{62DB51A9-D88A-4C07-924B-14F467C76585}" type="presParOf" srcId="{6893EC62-ED0D-4F6F-8ED3-344B8AFD6877}" destId="{8E8D0921-AE45-454C-887A-AB3E08D298BA}" srcOrd="2" destOrd="0" presId="urn:microsoft.com/office/officeart/2008/layout/LinedList"/>
    <dgm:cxn modelId="{AFF425EE-EFFE-42B2-BFE8-304471C4B2C1}" type="presParOf" srcId="{4BA6D674-59B6-4326-9D58-D54054AC2B3A}" destId="{01B7B63B-EA75-4917-8CC0-4235B68D9F58}" srcOrd="11" destOrd="0" presId="urn:microsoft.com/office/officeart/2008/layout/LinedList"/>
    <dgm:cxn modelId="{F507204F-4103-4920-8B4E-E0499DB96D51}" type="presParOf" srcId="{4BA6D674-59B6-4326-9D58-D54054AC2B3A}" destId="{08011456-46FC-4D1C-8A58-51A5319B6844}" srcOrd="12" destOrd="0" presId="urn:microsoft.com/office/officeart/2008/layout/LinedList"/>
    <dgm:cxn modelId="{15160062-37BE-456C-8D38-3493A6BE6041}" type="presParOf" srcId="{4BA6D674-59B6-4326-9D58-D54054AC2B3A}" destId="{E125B710-3429-49B2-A4D7-27143965670F}" srcOrd="13" destOrd="0" presId="urn:microsoft.com/office/officeart/2008/layout/LinedList"/>
    <dgm:cxn modelId="{773311D8-8CAD-4099-A516-750B0475341E}" type="presParOf" srcId="{E125B710-3429-49B2-A4D7-27143965670F}" destId="{242E301E-A5AF-4445-9611-A8325863A39C}" srcOrd="0" destOrd="0" presId="urn:microsoft.com/office/officeart/2008/layout/LinedList"/>
    <dgm:cxn modelId="{AAF76D62-9789-4994-B057-4E319AE2F092}" type="presParOf" srcId="{E125B710-3429-49B2-A4D7-27143965670F}" destId="{0908BD11-C7C6-4ED8-B5BB-472812E70360}" srcOrd="1" destOrd="0" presId="urn:microsoft.com/office/officeart/2008/layout/LinedList"/>
    <dgm:cxn modelId="{A205EA87-DDD6-4ED1-8DB3-896587BBF203}" type="presParOf" srcId="{E125B710-3429-49B2-A4D7-27143965670F}" destId="{015F1A1F-F8C8-4234-A7B4-4E34666DDFC3}" srcOrd="2" destOrd="0" presId="urn:microsoft.com/office/officeart/2008/layout/LinedList"/>
    <dgm:cxn modelId="{173E29D6-6DC3-4C0D-A793-8FBE065C62A2}" type="presParOf" srcId="{4BA6D674-59B6-4326-9D58-D54054AC2B3A}" destId="{83C49BFE-D861-43C5-ACFF-0AC41E71331E}" srcOrd="14" destOrd="0" presId="urn:microsoft.com/office/officeart/2008/layout/LinedList"/>
    <dgm:cxn modelId="{F2AEF8D4-F0D1-4ADB-8451-201931541410}" type="presParOf" srcId="{4BA6D674-59B6-4326-9D58-D54054AC2B3A}" destId="{A3751830-AC64-4D67-B990-96A56A091D0F}" srcOrd="15" destOrd="0" presId="urn:microsoft.com/office/officeart/2008/layout/LinedList"/>
    <dgm:cxn modelId="{7928B74A-244D-4E85-A056-EE306E529FF3}" type="presParOf" srcId="{9B270AA7-0349-4E38-970A-DCC8E1C23F70}" destId="{DDAB6269-ABC7-47E9-90D4-48E6837F9849}" srcOrd="2" destOrd="0" presId="urn:microsoft.com/office/officeart/2008/layout/LinedList"/>
    <dgm:cxn modelId="{CDBBD77E-7C03-43FE-B176-429072198B57}" type="presParOf" srcId="{9B270AA7-0349-4E38-970A-DCC8E1C23F70}" destId="{9DD40287-F1F5-4863-A4CD-BFE5B5B44ABC}" srcOrd="3" destOrd="0" presId="urn:microsoft.com/office/officeart/2008/layout/LinedList"/>
    <dgm:cxn modelId="{8CBF4D84-0251-4D88-ACDD-C14210A92B06}" type="presParOf" srcId="{9DD40287-F1F5-4863-A4CD-BFE5B5B44ABC}" destId="{5F42C352-5995-4B6E-B1C2-5456CED96F7B}" srcOrd="0" destOrd="0" presId="urn:microsoft.com/office/officeart/2008/layout/LinedList"/>
    <dgm:cxn modelId="{F200E61D-BCB9-489F-9B24-6B060D042EE7}" type="presParOf" srcId="{9DD40287-F1F5-4863-A4CD-BFE5B5B44ABC}" destId="{99DEA97B-CE08-42DB-9398-F9B6915B3433}" srcOrd="1" destOrd="0" presId="urn:microsoft.com/office/officeart/2008/layout/LinedList"/>
    <dgm:cxn modelId="{8CE1CA29-38C7-47B3-9BED-262453C75828}" type="presParOf" srcId="{99DEA97B-CE08-42DB-9398-F9B6915B3433}" destId="{90E65A47-5859-41B5-B2FD-0E227E60E21E}" srcOrd="0" destOrd="0" presId="urn:microsoft.com/office/officeart/2008/layout/LinedList"/>
    <dgm:cxn modelId="{376883DF-5817-42F2-86C4-52D4D0B39C80}" type="presParOf" srcId="{99DEA97B-CE08-42DB-9398-F9B6915B3433}" destId="{579721AD-4BC3-4E4D-B840-296A4CBE5957}" srcOrd="1" destOrd="0" presId="urn:microsoft.com/office/officeart/2008/layout/LinedList"/>
    <dgm:cxn modelId="{F8734821-677F-474A-8103-78A9B7BCC426}" type="presParOf" srcId="{579721AD-4BC3-4E4D-B840-296A4CBE5957}" destId="{353E8B82-831B-4EA5-A61F-9FF63B326B22}" srcOrd="0" destOrd="0" presId="urn:microsoft.com/office/officeart/2008/layout/LinedList"/>
    <dgm:cxn modelId="{CE004F97-E322-4843-B836-FE25BDEA5115}" type="presParOf" srcId="{579721AD-4BC3-4E4D-B840-296A4CBE5957}" destId="{D1ED11DB-72A7-4E36-B478-EA58E275B9E3}" srcOrd="1" destOrd="0" presId="urn:microsoft.com/office/officeart/2008/layout/LinedList"/>
    <dgm:cxn modelId="{1B2E0D89-7CD5-4A81-9D65-6E929571CD36}" type="presParOf" srcId="{579721AD-4BC3-4E4D-B840-296A4CBE5957}" destId="{2901F8DA-2909-4C15-9B9A-BCE27CB3C1BE}" srcOrd="2" destOrd="0" presId="urn:microsoft.com/office/officeart/2008/layout/LinedList"/>
    <dgm:cxn modelId="{13BD044C-A7F2-459B-8CC5-B4AAB154E5D0}" type="presParOf" srcId="{99DEA97B-CE08-42DB-9398-F9B6915B3433}" destId="{B9B1BF2A-F13E-4A62-B942-C83961D459A0}" srcOrd="2" destOrd="0" presId="urn:microsoft.com/office/officeart/2008/layout/LinedList"/>
    <dgm:cxn modelId="{CA3D74FF-E19A-4E15-ADB2-99EFD3EB967B}" type="presParOf" srcId="{99DEA97B-CE08-42DB-9398-F9B6915B3433}" destId="{BDB23954-03E3-4F05-888A-584AC051075D}" srcOrd="3" destOrd="0" presId="urn:microsoft.com/office/officeart/2008/layout/LinedList"/>
    <dgm:cxn modelId="{BA733473-5BDA-4B2A-A61D-61DCEAFC542A}" type="presParOf" srcId="{99DEA97B-CE08-42DB-9398-F9B6915B3433}" destId="{B3A92A83-04AF-4EB0-81A5-C05EF10DA6A7}" srcOrd="4" destOrd="0" presId="urn:microsoft.com/office/officeart/2008/layout/LinedList"/>
    <dgm:cxn modelId="{0E025861-F9A2-4B5B-B12B-016AFF21A79A}" type="presParOf" srcId="{B3A92A83-04AF-4EB0-81A5-C05EF10DA6A7}" destId="{5D5BA4A3-8990-4D6B-B357-24B6B247061F}" srcOrd="0" destOrd="0" presId="urn:microsoft.com/office/officeart/2008/layout/LinedList"/>
    <dgm:cxn modelId="{D3472D0C-E79E-4580-9DC7-F4EB326E22C5}" type="presParOf" srcId="{B3A92A83-04AF-4EB0-81A5-C05EF10DA6A7}" destId="{439682BD-9DD0-4CC8-9D86-D5763B176FFD}" srcOrd="1" destOrd="0" presId="urn:microsoft.com/office/officeart/2008/layout/LinedList"/>
    <dgm:cxn modelId="{9667E421-946F-46D6-B8E9-AFC48F39B4D8}" type="presParOf" srcId="{B3A92A83-04AF-4EB0-81A5-C05EF10DA6A7}" destId="{B4505D48-DD41-4482-B4AC-76F62DF54AB9}" srcOrd="2" destOrd="0" presId="urn:microsoft.com/office/officeart/2008/layout/LinedList"/>
    <dgm:cxn modelId="{DEE3F3F5-AA6E-44C0-976F-6A886879D06B}" type="presParOf" srcId="{99DEA97B-CE08-42DB-9398-F9B6915B3433}" destId="{0EF3BEA3-FA4B-4C81-9490-5828545C8CAE}" srcOrd="5" destOrd="0" presId="urn:microsoft.com/office/officeart/2008/layout/LinedList"/>
    <dgm:cxn modelId="{A1776078-E349-4DFF-95B0-663A680473AB}" type="presParOf" srcId="{99DEA97B-CE08-42DB-9398-F9B6915B3433}" destId="{7C3B3038-7C6B-40E8-BF76-EC06222A16C9}" srcOrd="6" destOrd="0" presId="urn:microsoft.com/office/officeart/2008/layout/LinedList"/>
    <dgm:cxn modelId="{0F82A748-DDA0-4E3D-9DA7-4EECB6D80276}" type="presParOf" srcId="{99DEA97B-CE08-42DB-9398-F9B6915B3433}" destId="{E92A77EC-FAE2-4DF3-81B4-C218D0D368A6}" srcOrd="7" destOrd="0" presId="urn:microsoft.com/office/officeart/2008/layout/LinedList"/>
    <dgm:cxn modelId="{8C5EFB3B-A99D-43F1-A4E5-20953C673330}" type="presParOf" srcId="{E92A77EC-FAE2-4DF3-81B4-C218D0D368A6}" destId="{66064296-23F4-4518-8308-DFF32BB62EAB}" srcOrd="0" destOrd="0" presId="urn:microsoft.com/office/officeart/2008/layout/LinedList"/>
    <dgm:cxn modelId="{6975FA44-9E85-46E5-9253-E2DD13606A53}" type="presParOf" srcId="{E92A77EC-FAE2-4DF3-81B4-C218D0D368A6}" destId="{C4F4EE48-7631-4C11-A30F-F8281528D50F}" srcOrd="1" destOrd="0" presId="urn:microsoft.com/office/officeart/2008/layout/LinedList"/>
    <dgm:cxn modelId="{FD30A18A-0A7B-4CB1-9253-3498FED6A32C}" type="presParOf" srcId="{E92A77EC-FAE2-4DF3-81B4-C218D0D368A6}" destId="{AC486A3C-1B0D-40BB-8B11-4D3F3DE16D04}" srcOrd="2" destOrd="0" presId="urn:microsoft.com/office/officeart/2008/layout/LinedList"/>
    <dgm:cxn modelId="{4520E78E-5AED-48A4-A360-5014B8111C87}" type="presParOf" srcId="{99DEA97B-CE08-42DB-9398-F9B6915B3433}" destId="{1EC97815-690D-451A-B48A-8F54033AAB20}" srcOrd="8" destOrd="0" presId="urn:microsoft.com/office/officeart/2008/layout/LinedList"/>
    <dgm:cxn modelId="{32DF6275-B9A1-4689-9F07-F7A134A2D8D9}" type="presParOf" srcId="{99DEA97B-CE08-42DB-9398-F9B6915B3433}" destId="{FCEC612F-F33A-4A9D-979C-2E025BF26B13}" srcOrd="9" destOrd="0" presId="urn:microsoft.com/office/officeart/2008/layout/LinedList"/>
    <dgm:cxn modelId="{2F5CE33D-3D2E-48BE-B80B-6733EE31CCB1}" type="presParOf" srcId="{99DEA97B-CE08-42DB-9398-F9B6915B3433}" destId="{57311D5E-BC4B-42B2-8B98-D7FB384122BD}" srcOrd="10" destOrd="0" presId="urn:microsoft.com/office/officeart/2008/layout/LinedList"/>
    <dgm:cxn modelId="{3BCBF3A8-2DE7-4D9C-BC20-4C224F99F64D}" type="presParOf" srcId="{57311D5E-BC4B-42B2-8B98-D7FB384122BD}" destId="{5F0F29EC-07C9-4C5D-849B-9916E5E6D3CA}" srcOrd="0" destOrd="0" presId="urn:microsoft.com/office/officeart/2008/layout/LinedList"/>
    <dgm:cxn modelId="{B36AF5B8-ADD8-4584-9BE2-4741C56C286A}" type="presParOf" srcId="{57311D5E-BC4B-42B2-8B98-D7FB384122BD}" destId="{BC3D7520-4E76-4086-8775-C9B228AC9581}" srcOrd="1" destOrd="0" presId="urn:microsoft.com/office/officeart/2008/layout/LinedList"/>
    <dgm:cxn modelId="{5812B28D-2D3E-4FB9-A1D4-C7FD37FFC0FD}" type="presParOf" srcId="{57311D5E-BC4B-42B2-8B98-D7FB384122BD}" destId="{BEE106C2-765A-4ED6-BB21-95908929587D}" srcOrd="2" destOrd="0" presId="urn:microsoft.com/office/officeart/2008/layout/LinedList"/>
    <dgm:cxn modelId="{B5A11ED2-63A4-4A14-9743-EE8122F5D94B}" type="presParOf" srcId="{99DEA97B-CE08-42DB-9398-F9B6915B3433}" destId="{50E3CA9C-9FDF-48B1-9E3A-CBEEA245E120}" srcOrd="11" destOrd="0" presId="urn:microsoft.com/office/officeart/2008/layout/LinedList"/>
    <dgm:cxn modelId="{6433C3F8-B6D5-4271-988C-4C2EA3F39598}" type="presParOf" srcId="{99DEA97B-CE08-42DB-9398-F9B6915B3433}" destId="{8262D754-9A71-4A96-9AFD-21F72D22E74D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9B6453-26B5-4A53-9E4C-B657F4C707D1}">
      <dsp:nvSpPr>
        <dsp:cNvPr id="0" name=""/>
        <dsp:cNvSpPr/>
      </dsp:nvSpPr>
      <dsp:spPr>
        <a:xfrm rot="2528505">
          <a:off x="332968" y="1914443"/>
          <a:ext cx="4283403" cy="2173997"/>
        </a:xfrm>
        <a:prstGeom prst="swooshArrow">
          <a:avLst>
            <a:gd name="adj1" fmla="val 16310"/>
            <a:gd name="adj2" fmla="val 3137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0896CA-118B-4987-813D-FA1ED008722F}">
      <dsp:nvSpPr>
        <dsp:cNvPr id="0" name=""/>
        <dsp:cNvSpPr/>
      </dsp:nvSpPr>
      <dsp:spPr>
        <a:xfrm>
          <a:off x="2284374" y="2293640"/>
          <a:ext cx="56382" cy="56382"/>
        </a:xfrm>
        <a:prstGeom prst="ellipse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A1C1F1-D0A2-460B-AC84-1E3D68F8B877}">
      <dsp:nvSpPr>
        <dsp:cNvPr id="0" name=""/>
        <dsp:cNvSpPr/>
      </dsp:nvSpPr>
      <dsp:spPr>
        <a:xfrm>
          <a:off x="-132902" y="1438002"/>
          <a:ext cx="2565763" cy="693906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b" anchorCtr="0">
          <a:noAutofit/>
        </a:bodyPr>
        <a:lstStyle/>
        <a:p>
          <a:pPr lvl="0" algn="ctr" defTabSz="889000" rtl="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第一位</a:t>
          </a:r>
          <a:endParaRPr lang="en-US" altLang="zh-CN" sz="2000" b="1" kern="1200" dirty="0" smtClean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  <a:p>
          <a:pPr lvl="0" algn="ctr" defTabSz="889000" rtl="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CN" sz="2000" kern="12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服装家具饰品（</a:t>
          </a:r>
          <a:r>
            <a:rPr lang="en-US" sz="2000" kern="12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48.9%</a:t>
          </a:r>
          <a:r>
            <a:rPr lang="zh-CN" sz="2000" kern="12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）</a:t>
          </a:r>
          <a:endParaRPr lang="zh-CN" sz="2000" kern="1200" dirty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-132902" y="1438002"/>
        <a:ext cx="2565763" cy="693906"/>
      </dsp:txXfrm>
    </dsp:sp>
    <dsp:sp modelId="{A4F2CF2E-EF6B-411E-8970-C1652BEBEA4F}">
      <dsp:nvSpPr>
        <dsp:cNvPr id="0" name=""/>
        <dsp:cNvSpPr/>
      </dsp:nvSpPr>
      <dsp:spPr>
        <a:xfrm>
          <a:off x="2561770" y="2066940"/>
          <a:ext cx="2288285" cy="756458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l" defTabSz="889000" rtl="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第二位</a:t>
          </a:r>
          <a:endParaRPr lang="en-US" altLang="zh-CN" sz="2000" b="1" kern="1200" dirty="0" smtClean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  <a:p>
          <a:pPr lvl="0" algn="l" defTabSz="889000" rtl="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CN" sz="2000" kern="12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书籍音像制品</a:t>
          </a:r>
          <a:endParaRPr lang="zh-CN" sz="2000" kern="1200" dirty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2561770" y="2066940"/>
        <a:ext cx="2288285" cy="756458"/>
      </dsp:txXfrm>
    </dsp:sp>
    <dsp:sp modelId="{2BD887B3-05B5-44A5-ADE3-CF71746D52FD}">
      <dsp:nvSpPr>
        <dsp:cNvPr id="0" name=""/>
        <dsp:cNvSpPr/>
      </dsp:nvSpPr>
      <dsp:spPr>
        <a:xfrm>
          <a:off x="3395900" y="4054672"/>
          <a:ext cx="1747600" cy="731638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t" anchorCtr="0">
          <a:noAutofit/>
        </a:bodyPr>
        <a:lstStyle/>
        <a:p>
          <a:pPr lvl="0" algn="ctr" defTabSz="889000" rtl="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第三位</a:t>
          </a:r>
          <a:endParaRPr lang="en-US" altLang="zh-CN" sz="2000" b="1" kern="1200" dirty="0" smtClean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  <a:p>
          <a:pPr lvl="0" algn="ctr" defTabSz="889000" rtl="0">
            <a:lnSpc>
              <a:spcPts val="2000"/>
            </a:lnSpc>
            <a:spcBef>
              <a:spcPct val="0"/>
            </a:spcBef>
            <a:spcAft>
              <a:spcPct val="35000"/>
            </a:spcAft>
          </a:pPr>
          <a:r>
            <a:rPr lang="zh-CN" sz="2000" kern="1200" dirty="0" smtClean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rPr>
            <a:t>化妆品类</a:t>
          </a:r>
          <a:endParaRPr lang="zh-CN" sz="2000" kern="1200" dirty="0">
            <a:solidFill>
              <a:schemeClr val="accent5">
                <a:lumMod val="50000"/>
              </a:schemeClr>
            </a:solidFill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3395900" y="4054672"/>
        <a:ext cx="1747600" cy="7316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2C25C5-A167-49FD-8EAF-5F90A6AB1926}">
      <dsp:nvSpPr>
        <dsp:cNvPr id="0" name=""/>
        <dsp:cNvSpPr/>
      </dsp:nvSpPr>
      <dsp:spPr>
        <a:xfrm>
          <a:off x="0" y="0"/>
          <a:ext cx="5243511" cy="0"/>
        </a:xfrm>
        <a:prstGeom prst="line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6D2A098-C02F-4ED1-A5AD-6661C56E7689}">
      <dsp:nvSpPr>
        <dsp:cNvPr id="0" name=""/>
        <dsp:cNvSpPr/>
      </dsp:nvSpPr>
      <dsp:spPr>
        <a:xfrm>
          <a:off x="0" y="0"/>
          <a:ext cx="1048702" cy="2071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幼圆" panose="02010509060101010101" pitchFamily="49" charset="-122"/>
              <a:ea typeface="幼圆" panose="02010509060101010101" pitchFamily="49" charset="-122"/>
            </a:rPr>
            <a:t>优点</a:t>
          </a:r>
          <a:endParaRPr lang="zh-CN" altLang="en-US" sz="3200" kern="1200" dirty="0"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0" y="0"/>
        <a:ext cx="1048702" cy="2071687"/>
      </dsp:txXfrm>
    </dsp:sp>
    <dsp:sp modelId="{031EB5A1-D364-45CC-AE26-CE5BEF21E076}">
      <dsp:nvSpPr>
        <dsp:cNvPr id="0" name=""/>
        <dsp:cNvSpPr/>
      </dsp:nvSpPr>
      <dsp:spPr>
        <a:xfrm>
          <a:off x="1127354" y="19523"/>
          <a:ext cx="4116156" cy="3904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幼圆" panose="02010509060101010101" pitchFamily="49" charset="-122"/>
              <a:ea typeface="幼圆" panose="02010509060101010101" pitchFamily="49" charset="-122"/>
            </a:rPr>
            <a:t>商品种类多而新</a:t>
          </a:r>
          <a:endParaRPr lang="zh-CN" altLang="en-US" sz="2400" kern="1200" dirty="0"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1127354" y="19523"/>
        <a:ext cx="4116156" cy="390464"/>
      </dsp:txXfrm>
    </dsp:sp>
    <dsp:sp modelId="{E12457C0-22A3-44D0-9A35-121657F9D010}">
      <dsp:nvSpPr>
        <dsp:cNvPr id="0" name=""/>
        <dsp:cNvSpPr/>
      </dsp:nvSpPr>
      <dsp:spPr>
        <a:xfrm>
          <a:off x="1048702" y="409987"/>
          <a:ext cx="41948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202B4B-18C2-4736-96D8-807B6C06C9E0}">
      <dsp:nvSpPr>
        <dsp:cNvPr id="0" name=""/>
        <dsp:cNvSpPr/>
      </dsp:nvSpPr>
      <dsp:spPr>
        <a:xfrm>
          <a:off x="1127354" y="429510"/>
          <a:ext cx="4116156" cy="3904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幼圆" panose="02010509060101010101" pitchFamily="49" charset="-122"/>
              <a:ea typeface="幼圆" panose="02010509060101010101" pitchFamily="49" charset="-122"/>
            </a:rPr>
            <a:t>价格低</a:t>
          </a:r>
          <a:endParaRPr lang="zh-CN" altLang="en-US" sz="2400" kern="1200" dirty="0"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1127354" y="429510"/>
        <a:ext cx="4116156" cy="390464"/>
      </dsp:txXfrm>
    </dsp:sp>
    <dsp:sp modelId="{772B91A9-CEF4-4C43-BF40-B829BBB7F4BD}">
      <dsp:nvSpPr>
        <dsp:cNvPr id="0" name=""/>
        <dsp:cNvSpPr/>
      </dsp:nvSpPr>
      <dsp:spPr>
        <a:xfrm>
          <a:off x="1048702" y="819975"/>
          <a:ext cx="41948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CE7B34-170D-4B27-AFC5-48267DA4E539}">
      <dsp:nvSpPr>
        <dsp:cNvPr id="0" name=""/>
        <dsp:cNvSpPr/>
      </dsp:nvSpPr>
      <dsp:spPr>
        <a:xfrm>
          <a:off x="1127354" y="839498"/>
          <a:ext cx="4116156" cy="3904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幼圆" panose="02010509060101010101" pitchFamily="49" charset="-122"/>
              <a:ea typeface="幼圆" panose="02010509060101010101" pitchFamily="49" charset="-122"/>
            </a:rPr>
            <a:t>没有时间限制</a:t>
          </a:r>
          <a:endParaRPr lang="zh-CN" altLang="en-US" sz="2400" kern="1200" dirty="0"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1127354" y="839498"/>
        <a:ext cx="4116156" cy="390464"/>
      </dsp:txXfrm>
    </dsp:sp>
    <dsp:sp modelId="{344B16BB-972D-439B-A2E7-D0A83265FD76}">
      <dsp:nvSpPr>
        <dsp:cNvPr id="0" name=""/>
        <dsp:cNvSpPr/>
      </dsp:nvSpPr>
      <dsp:spPr>
        <a:xfrm>
          <a:off x="1048702" y="1229963"/>
          <a:ext cx="41948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137A55-742A-499C-9E3F-67E557E7441D}">
      <dsp:nvSpPr>
        <dsp:cNvPr id="0" name=""/>
        <dsp:cNvSpPr/>
      </dsp:nvSpPr>
      <dsp:spPr>
        <a:xfrm>
          <a:off x="1127354" y="1249486"/>
          <a:ext cx="4116156" cy="3904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幼圆" panose="02010509060101010101" pitchFamily="49" charset="-122"/>
              <a:ea typeface="幼圆" panose="02010509060101010101" pitchFamily="49" charset="-122"/>
            </a:rPr>
            <a:t>商品容易查找</a:t>
          </a:r>
          <a:endParaRPr lang="zh-CN" altLang="en-US" sz="2400" kern="1200" dirty="0"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1127354" y="1249486"/>
        <a:ext cx="4116156" cy="390464"/>
      </dsp:txXfrm>
    </dsp:sp>
    <dsp:sp modelId="{01B7B63B-EA75-4917-8CC0-4235B68D9F58}">
      <dsp:nvSpPr>
        <dsp:cNvPr id="0" name=""/>
        <dsp:cNvSpPr/>
      </dsp:nvSpPr>
      <dsp:spPr>
        <a:xfrm>
          <a:off x="1048702" y="1639951"/>
          <a:ext cx="41948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8BD11-C7C6-4ED8-B5BB-472812E70360}">
      <dsp:nvSpPr>
        <dsp:cNvPr id="0" name=""/>
        <dsp:cNvSpPr/>
      </dsp:nvSpPr>
      <dsp:spPr>
        <a:xfrm>
          <a:off x="1127354" y="1659474"/>
          <a:ext cx="4116156" cy="3904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幼圆" panose="02010509060101010101" pitchFamily="49" charset="-122"/>
              <a:ea typeface="幼圆" panose="02010509060101010101" pitchFamily="49" charset="-122"/>
            </a:rPr>
            <a:t>服务范围广</a:t>
          </a:r>
          <a:endParaRPr lang="zh-CN" altLang="en-US" sz="2400" kern="1200" dirty="0"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1127354" y="1659474"/>
        <a:ext cx="4116156" cy="390464"/>
      </dsp:txXfrm>
    </dsp:sp>
    <dsp:sp modelId="{83C49BFE-D861-43C5-ACFF-0AC41E71331E}">
      <dsp:nvSpPr>
        <dsp:cNvPr id="0" name=""/>
        <dsp:cNvSpPr/>
      </dsp:nvSpPr>
      <dsp:spPr>
        <a:xfrm>
          <a:off x="1048702" y="2049938"/>
          <a:ext cx="41948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AB6269-ABC7-47E9-90D4-48E6837F9849}">
      <dsp:nvSpPr>
        <dsp:cNvPr id="0" name=""/>
        <dsp:cNvSpPr/>
      </dsp:nvSpPr>
      <dsp:spPr>
        <a:xfrm>
          <a:off x="0" y="2071687"/>
          <a:ext cx="5243511" cy="0"/>
        </a:xfrm>
        <a:prstGeom prst="line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635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F42C352-5995-4B6E-B1C2-5456CED96F7B}">
      <dsp:nvSpPr>
        <dsp:cNvPr id="0" name=""/>
        <dsp:cNvSpPr/>
      </dsp:nvSpPr>
      <dsp:spPr>
        <a:xfrm>
          <a:off x="0" y="2071687"/>
          <a:ext cx="1048702" cy="2071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幼圆" panose="02010509060101010101" pitchFamily="49" charset="-122"/>
              <a:ea typeface="幼圆" panose="02010509060101010101" pitchFamily="49" charset="-122"/>
            </a:rPr>
            <a:t>缺点</a:t>
          </a:r>
          <a:endParaRPr lang="zh-CN" altLang="en-US" sz="3200" kern="1200" dirty="0"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0" y="2071687"/>
        <a:ext cx="1048702" cy="2071687"/>
      </dsp:txXfrm>
    </dsp:sp>
    <dsp:sp modelId="{D1ED11DB-72A7-4E36-B478-EA58E275B9E3}">
      <dsp:nvSpPr>
        <dsp:cNvPr id="0" name=""/>
        <dsp:cNvSpPr/>
      </dsp:nvSpPr>
      <dsp:spPr>
        <a:xfrm>
          <a:off x="1127354" y="2096040"/>
          <a:ext cx="4116156" cy="487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幼圆" panose="02010509060101010101" pitchFamily="49" charset="-122"/>
              <a:ea typeface="幼圆" panose="02010509060101010101" pitchFamily="49" charset="-122"/>
            </a:rPr>
            <a:t>信誉度问题</a:t>
          </a:r>
          <a:endParaRPr lang="zh-CN" altLang="en-US" sz="2400" kern="1200" dirty="0"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1127354" y="2096040"/>
        <a:ext cx="4116156" cy="487069"/>
      </dsp:txXfrm>
    </dsp:sp>
    <dsp:sp modelId="{B9B1BF2A-F13E-4A62-B942-C83961D459A0}">
      <dsp:nvSpPr>
        <dsp:cNvPr id="0" name=""/>
        <dsp:cNvSpPr/>
      </dsp:nvSpPr>
      <dsp:spPr>
        <a:xfrm>
          <a:off x="1048702" y="2583110"/>
          <a:ext cx="41948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9682BD-9DD0-4CC8-9D86-D5763B176FFD}">
      <dsp:nvSpPr>
        <dsp:cNvPr id="0" name=""/>
        <dsp:cNvSpPr/>
      </dsp:nvSpPr>
      <dsp:spPr>
        <a:xfrm>
          <a:off x="1127354" y="2607463"/>
          <a:ext cx="4116156" cy="487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幼圆" panose="02010509060101010101" pitchFamily="49" charset="-122"/>
              <a:ea typeface="幼圆" panose="02010509060101010101" pitchFamily="49" charset="-122"/>
            </a:rPr>
            <a:t>配送问题</a:t>
          </a:r>
          <a:endParaRPr lang="zh-CN" altLang="en-US" sz="2400" kern="1200" dirty="0"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1127354" y="2607463"/>
        <a:ext cx="4116156" cy="487069"/>
      </dsp:txXfrm>
    </dsp:sp>
    <dsp:sp modelId="{0EF3BEA3-FA4B-4C81-9490-5828545C8CAE}">
      <dsp:nvSpPr>
        <dsp:cNvPr id="0" name=""/>
        <dsp:cNvSpPr/>
      </dsp:nvSpPr>
      <dsp:spPr>
        <a:xfrm>
          <a:off x="1048702" y="3094532"/>
          <a:ext cx="41948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F4EE48-7631-4C11-A30F-F8281528D50F}">
      <dsp:nvSpPr>
        <dsp:cNvPr id="0" name=""/>
        <dsp:cNvSpPr/>
      </dsp:nvSpPr>
      <dsp:spPr>
        <a:xfrm>
          <a:off x="1127354" y="3118886"/>
          <a:ext cx="4116156" cy="487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幼圆" panose="02010509060101010101" pitchFamily="49" charset="-122"/>
              <a:ea typeface="幼圆" panose="02010509060101010101" pitchFamily="49" charset="-122"/>
            </a:rPr>
            <a:t>支付问题</a:t>
          </a:r>
          <a:endParaRPr lang="zh-CN" altLang="en-US" sz="2400" kern="1200" dirty="0"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1127354" y="3118886"/>
        <a:ext cx="4116156" cy="487069"/>
      </dsp:txXfrm>
    </dsp:sp>
    <dsp:sp modelId="{1EC97815-690D-451A-B48A-8F54033AAB20}">
      <dsp:nvSpPr>
        <dsp:cNvPr id="0" name=""/>
        <dsp:cNvSpPr/>
      </dsp:nvSpPr>
      <dsp:spPr>
        <a:xfrm>
          <a:off x="1048702" y="3605955"/>
          <a:ext cx="41948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3D7520-4E76-4086-8775-C9B228AC9581}">
      <dsp:nvSpPr>
        <dsp:cNvPr id="0" name=""/>
        <dsp:cNvSpPr/>
      </dsp:nvSpPr>
      <dsp:spPr>
        <a:xfrm>
          <a:off x="1127354" y="3630308"/>
          <a:ext cx="4116156" cy="487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幼圆" panose="02010509060101010101" pitchFamily="49" charset="-122"/>
              <a:ea typeface="幼圆" panose="02010509060101010101" pitchFamily="49" charset="-122"/>
            </a:rPr>
            <a:t>网络安全问题</a:t>
          </a:r>
          <a:endParaRPr lang="zh-CN" altLang="en-US" sz="2400" kern="1200" dirty="0">
            <a:latin typeface="幼圆" panose="02010509060101010101" pitchFamily="49" charset="-122"/>
            <a:ea typeface="幼圆" panose="02010509060101010101" pitchFamily="49" charset="-122"/>
          </a:endParaRPr>
        </a:p>
      </dsp:txBody>
      <dsp:txXfrm>
        <a:off x="1127354" y="3630308"/>
        <a:ext cx="4116156" cy="487069"/>
      </dsp:txXfrm>
    </dsp:sp>
    <dsp:sp modelId="{50E3CA9C-9FDF-48B1-9E3A-CBEEA245E120}">
      <dsp:nvSpPr>
        <dsp:cNvPr id="0" name=""/>
        <dsp:cNvSpPr/>
      </dsp:nvSpPr>
      <dsp:spPr>
        <a:xfrm>
          <a:off x="1048702" y="4117377"/>
          <a:ext cx="419480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507206" y="111759"/>
            <a:ext cx="10594182" cy="1445579"/>
          </a:xfrm>
        </p:spPr>
        <p:txBody>
          <a:bodyPr>
            <a:normAutofit/>
          </a:bodyPr>
          <a:lstStyle/>
          <a:p>
            <a:pPr algn="ctr"/>
            <a:r>
              <a:rPr lang="zh-CN" altLang="en-US" sz="6000" b="1" dirty="0" smtClean="0">
                <a:solidFill>
                  <a:schemeClr val="accent5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网络购物</a:t>
            </a:r>
            <a:endParaRPr lang="zh-CN" altLang="en-US" sz="6000" b="1" dirty="0">
              <a:solidFill>
                <a:schemeClr val="accent5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aphicFrame>
        <p:nvGraphicFramePr>
          <p:cNvPr id="11" name="内容占位符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577399635"/>
              </p:ext>
            </p:extLst>
          </p:nvPr>
        </p:nvGraphicFramePr>
        <p:xfrm>
          <a:off x="657225" y="1557338"/>
          <a:ext cx="5200650" cy="478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4" name="内容占位符 1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597942810"/>
              </p:ext>
            </p:extLst>
          </p:nvPr>
        </p:nvGraphicFramePr>
        <p:xfrm>
          <a:off x="6215064" y="2271712"/>
          <a:ext cx="5243511" cy="4143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85813" y="1480095"/>
            <a:ext cx="2900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一、销量</a:t>
            </a:r>
            <a:endParaRPr lang="zh-CN" altLang="en-US" sz="36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72250" y="1437322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二、优缺点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52</Words>
  <Application>Microsoft Office PowerPoint</Application>
  <PresentationFormat>自定义</PresentationFormat>
  <Paragraphs>20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网络购物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Peng</dc:creator>
  <cp:lastModifiedBy>Peng</cp:lastModifiedBy>
  <cp:revision>7</cp:revision>
  <dcterms:created xsi:type="dcterms:W3CDTF">2019-04-21T13:35:55Z</dcterms:created>
  <dcterms:modified xsi:type="dcterms:W3CDTF">2019-04-21T15:14:10Z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