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0066FF"/>
    <a:srgbClr val="5F5F5F"/>
    <a:srgbClr val="000000"/>
    <a:srgbClr val="00CCFF"/>
    <a:srgbClr val="0000FF"/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49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3AC5D-A2FF-4C74-B7F9-19F2352F8B02}" type="datetimeFigureOut">
              <a:rPr lang="zh-CN" altLang="en-US" smtClean="0"/>
              <a:t>2015/12/29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7D112-B074-4576-B9A2-230C56EB9AD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29144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3AC5D-A2FF-4C74-B7F9-19F2352F8B02}" type="datetimeFigureOut">
              <a:rPr lang="zh-CN" altLang="en-US" smtClean="0"/>
              <a:t>2015/12/29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7D112-B074-4576-B9A2-230C56EB9AD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93356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3AC5D-A2FF-4C74-B7F9-19F2352F8B02}" type="datetimeFigureOut">
              <a:rPr lang="zh-CN" altLang="en-US" smtClean="0"/>
              <a:t>2015/12/29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7D112-B074-4576-B9A2-230C56EB9AD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29229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3AC5D-A2FF-4C74-B7F9-19F2352F8B02}" type="datetimeFigureOut">
              <a:rPr lang="zh-CN" altLang="en-US" smtClean="0"/>
              <a:t>2015/12/29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7D112-B074-4576-B9A2-230C56EB9AD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0717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3AC5D-A2FF-4C74-B7F9-19F2352F8B02}" type="datetimeFigureOut">
              <a:rPr lang="zh-CN" altLang="en-US" smtClean="0"/>
              <a:t>2015/12/29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7D112-B074-4576-B9A2-230C56EB9AD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3641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3AC5D-A2FF-4C74-B7F9-19F2352F8B02}" type="datetimeFigureOut">
              <a:rPr lang="zh-CN" altLang="en-US" smtClean="0"/>
              <a:t>2015/12/29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7D112-B074-4576-B9A2-230C56EB9AD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29029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3AC5D-A2FF-4C74-B7F9-19F2352F8B02}" type="datetimeFigureOut">
              <a:rPr lang="zh-CN" altLang="en-US" smtClean="0"/>
              <a:t>2015/12/29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7D112-B074-4576-B9A2-230C56EB9AD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24330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3AC5D-A2FF-4C74-B7F9-19F2352F8B02}" type="datetimeFigureOut">
              <a:rPr lang="zh-CN" altLang="en-US" smtClean="0"/>
              <a:t>2015/12/29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7D112-B074-4576-B9A2-230C56EB9AD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0042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3AC5D-A2FF-4C74-B7F9-19F2352F8B02}" type="datetimeFigureOut">
              <a:rPr lang="zh-CN" altLang="en-US" smtClean="0"/>
              <a:t>2015/12/29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7D112-B074-4576-B9A2-230C56EB9AD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24888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3AC5D-A2FF-4C74-B7F9-19F2352F8B02}" type="datetimeFigureOut">
              <a:rPr lang="zh-CN" altLang="en-US" smtClean="0"/>
              <a:t>2015/12/29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7D112-B074-4576-B9A2-230C56EB9AD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3321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03AC5D-A2FF-4C74-B7F9-19F2352F8B02}" type="datetimeFigureOut">
              <a:rPr lang="zh-CN" altLang="en-US" smtClean="0"/>
              <a:t>2015/12/29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A7D112-B074-4576-B9A2-230C56EB9AD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11561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03AC5D-A2FF-4C74-B7F9-19F2352F8B02}" type="datetimeFigureOut">
              <a:rPr lang="zh-CN" altLang="en-US" smtClean="0"/>
              <a:t>2015/12/29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A7D112-B074-4576-B9A2-230C56EB9AD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99093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mbiz.qpic.cn/mmbiz/ribLGLM54eicMI5BdxwVxyG7yd2gX59ysTpubermRVuib3GbibdbtUsLwFrLSoRtXGj9lSthr6prQlDXBP22yNLjXw/640?wx_fmt=jpeg&amp;wxfrom=5&amp;wx_lazy=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2020934"/>
            <a:ext cx="6096000" cy="38481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331640" y="1052736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 smtClean="0">
                <a:latin typeface="华文行楷" pitchFamily="2" charset="-122"/>
                <a:ea typeface="华文行楷" pitchFamily="2" charset="-122"/>
              </a:rPr>
              <a:t>嬉子湖捕鱼节</a:t>
            </a:r>
            <a:endParaRPr lang="zh-CN" altLang="en-US" sz="3200" dirty="0">
              <a:latin typeface="华文行楷" pitchFamily="2" charset="-122"/>
              <a:ea typeface="华文行楷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314595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37242" y="2151945"/>
            <a:ext cx="2129454" cy="1872208"/>
          </a:xfrm>
          <a:prstGeom prst="rect">
            <a:avLst/>
          </a:prstGeom>
          <a:noFill/>
          <a:ln>
            <a:solidFill>
              <a:srgbClr val="FFFFFF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050" name="Picture 2" descr="http://mmbiz.qpic.cn/mmbiz/ribLGLM54eicMI5BdxwVxyG7yd2gX59ysTicdibCVJLSibSqjRuPBqyFp3jqKRK0jtVlj0y2f0VWEP55rxplibPTQI9w/640?wx_fmt=jpeg&amp;wxfrom=5&amp;wx_lazy=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88" t="15225" r="10460" b="9477"/>
          <a:stretch/>
        </p:blipFill>
        <p:spPr bwMode="auto">
          <a:xfrm>
            <a:off x="3247990" y="1601837"/>
            <a:ext cx="5239657" cy="30625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373246" y="2426329"/>
            <a:ext cx="205744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dirty="0" smtClean="0">
                <a:effectLst/>
                <a:latin typeface="华文行楷" pitchFamily="2" charset="-122"/>
                <a:ea typeface="华文行楷" pitchFamily="2" charset="-122"/>
              </a:rPr>
              <a:t>冒着湖面吹来的冷风，捕鱼人已经开始拉网准备下湖。</a:t>
            </a:r>
            <a:endParaRPr lang="zh-CN" altLang="en-US" sz="2000" dirty="0">
              <a:latin typeface="华文行楷" pitchFamily="2" charset="-122"/>
              <a:ea typeface="华文行楷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651417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mmbiz.qpic.cn/mmbiz/ribLGLM54eicMI5BdxwVxyG7yd2gX59ysTD6UVquPic7mlgq0EEQ046TQ0kfcL496YVxlvSTQqDtXZJKFUKTsB0pA/640?wx_fmt=jpeg&amp;wxfrom=5&amp;wx_lazy=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840340"/>
            <a:ext cx="6096000" cy="38290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2021632" y="5018923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2000" dirty="0">
                <a:latin typeface="华文行楷" pitchFamily="2" charset="-122"/>
                <a:ea typeface="华文行楷" pitchFamily="2" charset="-122"/>
              </a:rPr>
              <a:t>天空刚刚露白，渔网中满载着各类鱼儿慢慢</a:t>
            </a:r>
            <a:r>
              <a:rPr lang="zh-CN" altLang="en-US" sz="2000" dirty="0" smtClean="0">
                <a:latin typeface="华文行楷" pitchFamily="2" charset="-122"/>
                <a:ea typeface="华文行楷" pitchFamily="2" charset="-122"/>
              </a:rPr>
              <a:t>靠岸。</a:t>
            </a:r>
            <a:endParaRPr lang="zh-CN" altLang="en-US" sz="2000" dirty="0">
              <a:latin typeface="华文行楷" pitchFamily="2" charset="-122"/>
              <a:ea typeface="华文行楷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651417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mmbiz.qpic.cn/mmbiz/ribLGLM54eicMI5BdxwVxyG7yd2gX59ysTP3ROuVQhQx9r4yCp3kU6DUIibgGvbGJW2nUU6ckRibbvJdK4hM6ZSicyg/640?wx_fmt=jpeg&amp;wxfrom=5&amp;wx_lazy=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412775"/>
            <a:ext cx="6096000" cy="404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2851983" y="4868662"/>
            <a:ext cx="377539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dirty="0">
                <a:latin typeface="华文行楷" pitchFamily="2" charset="-122"/>
                <a:ea typeface="华文行楷" pitchFamily="2" charset="-122"/>
              </a:rPr>
              <a:t>湖面，满是等待捕食的红嘴鸥。</a:t>
            </a:r>
          </a:p>
        </p:txBody>
      </p:sp>
      <p:sp>
        <p:nvSpPr>
          <p:cNvPr id="4" name="矩形 3"/>
          <p:cNvSpPr/>
          <p:nvPr/>
        </p:nvSpPr>
        <p:spPr>
          <a:xfrm>
            <a:off x="2851982" y="4860823"/>
            <a:ext cx="3775393" cy="407949"/>
          </a:xfrm>
          <a:prstGeom prst="rect">
            <a:avLst/>
          </a:prstGeom>
          <a:solidFill>
            <a:srgbClr val="FFFFFF">
              <a:alpha val="12157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07923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0" name="Picture 6" descr="http://mmbiz.qpic.cn/mmbiz/ribLGLM54eicMI5BdxwVxyG7yd2gX59ysTh2gjA4V9h4jFOqKyHoanHXexTfqz7Xj3HGoXCzRlSqUR1cD5zSDT6w/640?wx_fmt=jpeg&amp;wxfrom=5&amp;wx_lazy=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772816"/>
            <a:ext cx="6096000" cy="41814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413792" y="881698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2000" dirty="0">
                <a:latin typeface="华文行楷" pitchFamily="2" charset="-122"/>
                <a:ea typeface="华文行楷" pitchFamily="2" charset="-122"/>
              </a:rPr>
              <a:t>小小的码头，挤满了等待已久摄影师和买鱼客。 </a:t>
            </a:r>
          </a:p>
        </p:txBody>
      </p:sp>
      <p:sp>
        <p:nvSpPr>
          <p:cNvPr id="3" name="矩形 2"/>
          <p:cNvSpPr/>
          <p:nvPr/>
        </p:nvSpPr>
        <p:spPr>
          <a:xfrm>
            <a:off x="269776" y="773686"/>
            <a:ext cx="4716016" cy="815898"/>
          </a:xfrm>
          <a:prstGeom prst="rect">
            <a:avLst/>
          </a:prstGeom>
          <a:solidFill>
            <a:srgbClr val="0066FF">
              <a:alpha val="9000"/>
            </a:srgbClr>
          </a:solidFill>
          <a:ln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07923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mmbiz.qpic.cn/mmbiz/ribLGLM54eicMI5BdxwVxyG7yd2gX59ysTdUZlhHbtiaw0GKOtic6cWIE45K7HjabpVL35iaFDPz2k8f1vriby8WAhDg/640?wx_fmt=jpeg&amp;wxfrom=5&amp;wx_lazy=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1496" y="1289010"/>
            <a:ext cx="6096000" cy="40671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467544" y="2560778"/>
            <a:ext cx="216024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dirty="0">
                <a:latin typeface="华文行楷" pitchFamily="2" charset="-122"/>
                <a:ea typeface="华文行楷" pitchFamily="2" charset="-122"/>
              </a:rPr>
              <a:t>经过师傅们的分拣，鱼儿被分类装框。</a:t>
            </a:r>
          </a:p>
        </p:txBody>
      </p:sp>
      <p:sp>
        <p:nvSpPr>
          <p:cNvPr id="4" name="矩形 3"/>
          <p:cNvSpPr/>
          <p:nvPr/>
        </p:nvSpPr>
        <p:spPr>
          <a:xfrm>
            <a:off x="337242" y="2151945"/>
            <a:ext cx="2129454" cy="1872208"/>
          </a:xfrm>
          <a:prstGeom prst="rect">
            <a:avLst/>
          </a:prstGeom>
          <a:noFill/>
          <a:ln>
            <a:solidFill>
              <a:srgbClr val="FFFFFF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06799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://mmbiz.qpic.cn/mmbiz/ribLGLM54eicMI5BdxwVxyG7yd2gX59ysTEY19BdA8wjwAxPIwQaUuV2lNrV8FkwGFB3hNRAQwu9wFnFbalIZsicw/640?wx_fmt=jpeg&amp;wxfrom=5&amp;wx_lazy=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953074"/>
            <a:ext cx="6096000" cy="39433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1971260" y="5119397"/>
            <a:ext cx="4572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sz="2000" dirty="0">
                <a:latin typeface="华文行楷" pitchFamily="2" charset="-122"/>
                <a:ea typeface="华文行楷" pitchFamily="2" charset="-122"/>
              </a:rPr>
              <a:t>偶尔，师傅们也会扬起手中的鱼儿，给鱼儿一个特写。</a:t>
            </a:r>
          </a:p>
        </p:txBody>
      </p:sp>
    </p:spTree>
    <p:extLst>
      <p:ext uri="{BB962C8B-B14F-4D97-AF65-F5344CB8AC3E}">
        <p14:creationId xmlns:p14="http://schemas.microsoft.com/office/powerpoint/2010/main" val="5168031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mmbiz.qpic.cn/mmbiz/ribLGLM54eicMI5BdxwVxyG7yd2gX59ysTePJsZFYvGcxVbDk7bg12hqicc78BQjrtFrTO4K8ayfZQQdu3uqcOePw/640?wx_fmt=jpeg&amp;wxfrom=5&amp;wx_lazy=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19" r="4068" b="4097"/>
          <a:stretch/>
        </p:blipFill>
        <p:spPr bwMode="auto">
          <a:xfrm>
            <a:off x="2915816" y="1556792"/>
            <a:ext cx="5847995" cy="37737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642531" y="2446919"/>
            <a:ext cx="151887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dirty="0">
                <a:latin typeface="华文行楷" pitchFamily="2" charset="-122"/>
                <a:ea typeface="华文行楷" pitchFamily="2" charset="-122"/>
              </a:rPr>
              <a:t>姿态优雅的白天鹅。</a:t>
            </a:r>
          </a:p>
        </p:txBody>
      </p:sp>
      <p:sp>
        <p:nvSpPr>
          <p:cNvPr id="4" name="矩形 3"/>
          <p:cNvSpPr/>
          <p:nvPr/>
        </p:nvSpPr>
        <p:spPr>
          <a:xfrm>
            <a:off x="337242" y="2151945"/>
            <a:ext cx="2129454" cy="1872208"/>
          </a:xfrm>
          <a:prstGeom prst="rect">
            <a:avLst/>
          </a:prstGeom>
          <a:noFill/>
          <a:ln>
            <a:solidFill>
              <a:srgbClr val="FFFFFF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89324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mmbiz.qpic.cn/mmbiz/ribLGLM54eicMI5BdxwVxyG7yd2gX59ysTT0nAhkXLAHCVz4cVqgGfbuyJ7UUCBIBEuATxDvNeJy5dGSPnWCrmtg/640?wx_fmt=jpeg&amp;wxfrom=5&amp;wx_lazy=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9" r="3344" b="3467"/>
          <a:stretch/>
        </p:blipFill>
        <p:spPr bwMode="auto">
          <a:xfrm>
            <a:off x="2915816" y="1356881"/>
            <a:ext cx="5765382" cy="3953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615864" y="2348880"/>
            <a:ext cx="1572210" cy="9848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zh-CN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  <a:ea typeface="宋体" charset="-122"/>
                <a:cs typeface="宋体" charset="-122"/>
              </a:rPr>
              <a:t>  </a:t>
            </a:r>
            <a:endParaRPr kumimoji="0" lang="zh-CN" altLang="zh-CN" sz="25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  <a:ea typeface="宋体" charset="-122"/>
              <a:cs typeface="宋体" charset="-122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zh-CN" sz="2000" dirty="0">
                <a:latin typeface="华文行楷" pitchFamily="2" charset="-122"/>
                <a:ea typeface="华文行楷" pitchFamily="2" charset="-122"/>
              </a:rPr>
              <a:t>你追我赶的红嘴</a:t>
            </a:r>
            <a:r>
              <a:rPr lang="zh-CN" sz="2000" dirty="0" smtClean="0">
                <a:latin typeface="华文行楷" pitchFamily="2" charset="-122"/>
                <a:ea typeface="华文行楷" pitchFamily="2" charset="-122"/>
              </a:rPr>
              <a:t>鸥</a:t>
            </a:r>
            <a:r>
              <a:rPr lang="zh-CN" altLang="en-US" sz="2000" dirty="0" smtClean="0">
                <a:latin typeface="华文行楷" pitchFamily="2" charset="-122"/>
                <a:ea typeface="华文行楷" pitchFamily="2" charset="-122"/>
              </a:rPr>
              <a:t>。</a:t>
            </a:r>
            <a:endParaRPr lang="zh-CN" sz="2000" dirty="0">
              <a:latin typeface="华文行楷" pitchFamily="2" charset="-122"/>
              <a:ea typeface="华文行楷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37242" y="2151945"/>
            <a:ext cx="2129454" cy="1872208"/>
          </a:xfrm>
          <a:prstGeom prst="rect">
            <a:avLst/>
          </a:prstGeom>
          <a:noFill/>
          <a:ln>
            <a:solidFill>
              <a:srgbClr val="FFFFFF"/>
            </a:solidFill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14229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104</Words>
  <Application>Microsoft Office PowerPoint</Application>
  <PresentationFormat>全屏显示(4:3)</PresentationFormat>
  <Paragraphs>10</Paragraphs>
  <Slides>9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0" baseType="lpstr"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Sky123.Org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会计</dc:creator>
  <cp:lastModifiedBy>会计</cp:lastModifiedBy>
  <cp:revision>5</cp:revision>
  <dcterms:created xsi:type="dcterms:W3CDTF">2015-12-29T07:38:17Z</dcterms:created>
  <dcterms:modified xsi:type="dcterms:W3CDTF">2015-12-29T08:28:40Z</dcterms:modified>
</cp:coreProperties>
</file>