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68" r:id="rId2"/>
  </p:sldIdLst>
  <p:sldSz cx="12192000" cy="6858000"/>
  <p:notesSz cx="7104063" cy="10234613"/>
  <p:custDataLst>
    <p:tags r:id="rId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98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-19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8A6D69-412F-48A0-B411-2ECBC2706C1B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997CF1-82F9-4FE5-99E9-B7E9B74F25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347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757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665480" y="363220"/>
            <a:ext cx="1468120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网 络 购 物</a:t>
            </a:r>
            <a:endParaRPr lang="zh-CN" altLang="en-US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498340" y="2000250"/>
            <a:ext cx="1656080" cy="1467485"/>
            <a:chOff x="1572164" y="1993205"/>
            <a:chExt cx="1962102" cy="1738992"/>
          </a:xfrm>
        </p:grpSpPr>
        <p:sp>
          <p:nvSpPr>
            <p:cNvPr id="6" name="Freeform 5"/>
            <p:cNvSpPr/>
            <p:nvPr/>
          </p:nvSpPr>
          <p:spPr bwMode="auto">
            <a:xfrm>
              <a:off x="1572164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31750">
              <a:solidFill>
                <a:srgbClr val="6D986A"/>
              </a:solidFill>
            </a:ln>
            <a:effectLst>
              <a:innerShdw blurRad="127000" dist="63500" dir="13500000">
                <a:schemeClr val="accent1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/>
            <p:nvPr/>
          </p:nvSpPr>
          <p:spPr bwMode="auto">
            <a:xfrm>
              <a:off x="1713040" y="2118060"/>
              <a:ext cx="1680352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6D986A"/>
            </a:solidFill>
            <a:ln w="508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556760" y="3798570"/>
            <a:ext cx="1656080" cy="1467485"/>
            <a:chOff x="1572165" y="1993205"/>
            <a:chExt cx="1962102" cy="1738992"/>
          </a:xfrm>
        </p:grpSpPr>
        <p:sp>
          <p:nvSpPr>
            <p:cNvPr id="12" name="Freeform 5"/>
            <p:cNvSpPr/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31750">
              <a:solidFill>
                <a:srgbClr val="6D986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3" name="Freeform 5"/>
            <p:cNvSpPr/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6D986A"/>
            </a:solidFill>
            <a:ln w="508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035675" y="2872105"/>
            <a:ext cx="1656080" cy="1467485"/>
            <a:chOff x="1572165" y="1993205"/>
            <a:chExt cx="1962102" cy="1738992"/>
          </a:xfrm>
        </p:grpSpPr>
        <p:sp>
          <p:nvSpPr>
            <p:cNvPr id="16" name="Freeform 5"/>
            <p:cNvSpPr/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31750">
              <a:solidFill>
                <a:srgbClr val="6D986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7" name="Freeform 5"/>
            <p:cNvSpPr/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6D986A"/>
            </a:solidFill>
            <a:ln w="508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067300" y="2503170"/>
            <a:ext cx="506095" cy="435610"/>
            <a:chOff x="3787022" y="1797643"/>
            <a:chExt cx="550817" cy="473832"/>
          </a:xfrm>
          <a:solidFill>
            <a:schemeClr val="bg1"/>
          </a:solidFill>
        </p:grpSpPr>
        <p:sp>
          <p:nvSpPr>
            <p:cNvPr id="1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82740" y="3467735"/>
            <a:ext cx="492125" cy="319405"/>
            <a:chOff x="7058307" y="1859447"/>
            <a:chExt cx="535637" cy="348055"/>
          </a:xfrm>
          <a:solidFill>
            <a:schemeClr val="bg1"/>
          </a:solidFill>
        </p:grpSpPr>
        <p:sp>
          <p:nvSpPr>
            <p:cNvPr id="29" name="Rectangle 240"/>
            <p:cNvSpPr>
              <a:spLocks noChangeArrowheads="1"/>
            </p:cNvSpPr>
            <p:nvPr/>
          </p:nvSpPr>
          <p:spPr bwMode="auto">
            <a:xfrm>
              <a:off x="7112521" y="1997151"/>
              <a:ext cx="127945" cy="1084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0" name="Rectangle 241"/>
            <p:cNvSpPr>
              <a:spLocks noChangeArrowheads="1"/>
            </p:cNvSpPr>
            <p:nvPr/>
          </p:nvSpPr>
          <p:spPr bwMode="auto">
            <a:xfrm>
              <a:off x="7112521" y="2038354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1" name="Rectangle 242"/>
            <p:cNvSpPr>
              <a:spLocks noChangeArrowheads="1"/>
            </p:cNvSpPr>
            <p:nvPr/>
          </p:nvSpPr>
          <p:spPr bwMode="auto">
            <a:xfrm>
              <a:off x="7112521" y="2079556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2" name="Rectangle 243"/>
            <p:cNvSpPr>
              <a:spLocks noChangeArrowheads="1"/>
            </p:cNvSpPr>
            <p:nvPr/>
          </p:nvSpPr>
          <p:spPr bwMode="auto">
            <a:xfrm>
              <a:off x="7112521" y="2120759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3" name="Freeform 244"/>
            <p:cNvSpPr/>
            <p:nvPr/>
          </p:nvSpPr>
          <p:spPr bwMode="auto">
            <a:xfrm>
              <a:off x="7428047" y="2038354"/>
              <a:ext cx="24939" cy="71563"/>
            </a:xfrm>
            <a:custGeom>
              <a:avLst/>
              <a:gdLst>
                <a:gd name="T0" fmla="*/ 4 w 10"/>
                <a:gd name="T1" fmla="*/ 28 h 28"/>
                <a:gd name="T2" fmla="*/ 10 w 10"/>
                <a:gd name="T3" fmla="*/ 25 h 28"/>
                <a:gd name="T4" fmla="*/ 10 w 10"/>
                <a:gd name="T5" fmla="*/ 3 h 28"/>
                <a:gd name="T6" fmla="*/ 1 w 10"/>
                <a:gd name="T7" fmla="*/ 0 h 28"/>
                <a:gd name="T8" fmla="*/ 0 w 10"/>
                <a:gd name="T9" fmla="*/ 0 h 28"/>
                <a:gd name="T10" fmla="*/ 0 w 10"/>
                <a:gd name="T11" fmla="*/ 28 h 28"/>
                <a:gd name="T12" fmla="*/ 1 w 10"/>
                <a:gd name="T13" fmla="*/ 28 h 28"/>
                <a:gd name="T14" fmla="*/ 4 w 1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28">
                  <a:moveTo>
                    <a:pt x="4" y="28"/>
                  </a:moveTo>
                  <a:cubicBezTo>
                    <a:pt x="6" y="27"/>
                    <a:pt x="8" y="26"/>
                    <a:pt x="10" y="25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1"/>
                    <a:pt x="4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2" y="28"/>
                    <a:pt x="3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4" name="Freeform 245"/>
            <p:cNvSpPr>
              <a:spLocks noEditPoints="1"/>
            </p:cNvSpPr>
            <p:nvPr/>
          </p:nvSpPr>
          <p:spPr bwMode="auto">
            <a:xfrm>
              <a:off x="7058307" y="1859447"/>
              <a:ext cx="394679" cy="348055"/>
            </a:xfrm>
            <a:custGeom>
              <a:avLst/>
              <a:gdLst>
                <a:gd name="T0" fmla="*/ 145 w 154"/>
                <a:gd name="T1" fmla="*/ 125 h 136"/>
                <a:gd name="T2" fmla="*/ 144 w 154"/>
                <a:gd name="T3" fmla="*/ 125 h 136"/>
                <a:gd name="T4" fmla="*/ 144 w 154"/>
                <a:gd name="T5" fmla="*/ 127 h 136"/>
                <a:gd name="T6" fmla="*/ 10 w 154"/>
                <a:gd name="T7" fmla="*/ 127 h 136"/>
                <a:gd name="T8" fmla="*/ 10 w 154"/>
                <a:gd name="T9" fmla="*/ 34 h 136"/>
                <a:gd name="T10" fmla="*/ 144 w 154"/>
                <a:gd name="T11" fmla="*/ 34 h 136"/>
                <a:gd name="T12" fmla="*/ 144 w 154"/>
                <a:gd name="T13" fmla="*/ 43 h 136"/>
                <a:gd name="T14" fmla="*/ 145 w 154"/>
                <a:gd name="T15" fmla="*/ 43 h 136"/>
                <a:gd name="T16" fmla="*/ 154 w 154"/>
                <a:gd name="T17" fmla="*/ 44 h 136"/>
                <a:gd name="T18" fmla="*/ 154 w 154"/>
                <a:gd name="T19" fmla="*/ 5 h 136"/>
                <a:gd name="T20" fmla="*/ 149 w 154"/>
                <a:gd name="T21" fmla="*/ 0 h 136"/>
                <a:gd name="T22" fmla="*/ 5 w 154"/>
                <a:gd name="T23" fmla="*/ 0 h 136"/>
                <a:gd name="T24" fmla="*/ 0 w 154"/>
                <a:gd name="T25" fmla="*/ 5 h 136"/>
                <a:gd name="T26" fmla="*/ 0 w 154"/>
                <a:gd name="T27" fmla="*/ 132 h 136"/>
                <a:gd name="T28" fmla="*/ 5 w 154"/>
                <a:gd name="T29" fmla="*/ 136 h 136"/>
                <a:gd name="T30" fmla="*/ 149 w 154"/>
                <a:gd name="T31" fmla="*/ 136 h 136"/>
                <a:gd name="T32" fmla="*/ 154 w 154"/>
                <a:gd name="T33" fmla="*/ 132 h 136"/>
                <a:gd name="T34" fmla="*/ 154 w 154"/>
                <a:gd name="T35" fmla="*/ 124 h 136"/>
                <a:gd name="T36" fmla="*/ 145 w 154"/>
                <a:gd name="T37" fmla="*/ 125 h 136"/>
                <a:gd name="T38" fmla="*/ 137 w 154"/>
                <a:gd name="T39" fmla="*/ 10 h 136"/>
                <a:gd name="T40" fmla="*/ 144 w 154"/>
                <a:gd name="T41" fmla="*/ 17 h 136"/>
                <a:gd name="T42" fmla="*/ 137 w 154"/>
                <a:gd name="T43" fmla="*/ 23 h 136"/>
                <a:gd name="T44" fmla="*/ 131 w 154"/>
                <a:gd name="T45" fmla="*/ 17 h 136"/>
                <a:gd name="T46" fmla="*/ 137 w 154"/>
                <a:gd name="T47" fmla="*/ 10 h 136"/>
                <a:gd name="T48" fmla="*/ 118 w 154"/>
                <a:gd name="T49" fmla="*/ 10 h 136"/>
                <a:gd name="T50" fmla="*/ 125 w 154"/>
                <a:gd name="T51" fmla="*/ 17 h 136"/>
                <a:gd name="T52" fmla="*/ 118 w 154"/>
                <a:gd name="T53" fmla="*/ 23 h 136"/>
                <a:gd name="T54" fmla="*/ 112 w 154"/>
                <a:gd name="T55" fmla="*/ 17 h 136"/>
                <a:gd name="T56" fmla="*/ 118 w 154"/>
                <a:gd name="T57" fmla="*/ 10 h 136"/>
                <a:gd name="T58" fmla="*/ 99 w 154"/>
                <a:gd name="T59" fmla="*/ 10 h 136"/>
                <a:gd name="T60" fmla="*/ 106 w 154"/>
                <a:gd name="T61" fmla="*/ 17 h 136"/>
                <a:gd name="T62" fmla="*/ 99 w 154"/>
                <a:gd name="T63" fmla="*/ 23 h 136"/>
                <a:gd name="T64" fmla="*/ 93 w 154"/>
                <a:gd name="T65" fmla="*/ 17 h 136"/>
                <a:gd name="T66" fmla="*/ 99 w 154"/>
                <a:gd name="T67" fmla="*/ 1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4" h="136">
                  <a:moveTo>
                    <a:pt x="145" y="125"/>
                  </a:moveTo>
                  <a:cubicBezTo>
                    <a:pt x="144" y="125"/>
                    <a:pt x="144" y="125"/>
                    <a:pt x="144" y="125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44" y="34"/>
                    <a:pt x="144" y="34"/>
                    <a:pt x="144" y="3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3"/>
                    <a:pt x="144" y="43"/>
                    <a:pt x="145" y="43"/>
                  </a:cubicBezTo>
                  <a:cubicBezTo>
                    <a:pt x="148" y="43"/>
                    <a:pt x="151" y="43"/>
                    <a:pt x="154" y="44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4" y="2"/>
                    <a:pt x="152" y="0"/>
                    <a:pt x="14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4"/>
                    <a:pt x="2" y="136"/>
                    <a:pt x="5" y="136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52" y="136"/>
                    <a:pt x="154" y="134"/>
                    <a:pt x="154" y="132"/>
                  </a:cubicBezTo>
                  <a:cubicBezTo>
                    <a:pt x="154" y="124"/>
                    <a:pt x="154" y="124"/>
                    <a:pt x="154" y="124"/>
                  </a:cubicBezTo>
                  <a:cubicBezTo>
                    <a:pt x="151" y="124"/>
                    <a:pt x="148" y="125"/>
                    <a:pt x="145" y="125"/>
                  </a:cubicBezTo>
                  <a:close/>
                  <a:moveTo>
                    <a:pt x="137" y="10"/>
                  </a:moveTo>
                  <a:cubicBezTo>
                    <a:pt x="141" y="10"/>
                    <a:pt x="144" y="13"/>
                    <a:pt x="144" y="17"/>
                  </a:cubicBezTo>
                  <a:cubicBezTo>
                    <a:pt x="144" y="20"/>
                    <a:pt x="141" y="23"/>
                    <a:pt x="137" y="23"/>
                  </a:cubicBezTo>
                  <a:cubicBezTo>
                    <a:pt x="134" y="23"/>
                    <a:pt x="131" y="20"/>
                    <a:pt x="131" y="17"/>
                  </a:cubicBezTo>
                  <a:cubicBezTo>
                    <a:pt x="131" y="13"/>
                    <a:pt x="134" y="10"/>
                    <a:pt x="137" y="10"/>
                  </a:cubicBezTo>
                  <a:close/>
                  <a:moveTo>
                    <a:pt x="118" y="10"/>
                  </a:moveTo>
                  <a:cubicBezTo>
                    <a:pt x="122" y="10"/>
                    <a:pt x="125" y="13"/>
                    <a:pt x="125" y="17"/>
                  </a:cubicBezTo>
                  <a:cubicBezTo>
                    <a:pt x="125" y="20"/>
                    <a:pt x="122" y="23"/>
                    <a:pt x="118" y="23"/>
                  </a:cubicBezTo>
                  <a:cubicBezTo>
                    <a:pt x="115" y="23"/>
                    <a:pt x="112" y="20"/>
                    <a:pt x="112" y="17"/>
                  </a:cubicBezTo>
                  <a:cubicBezTo>
                    <a:pt x="112" y="13"/>
                    <a:pt x="115" y="10"/>
                    <a:pt x="118" y="10"/>
                  </a:cubicBezTo>
                  <a:close/>
                  <a:moveTo>
                    <a:pt x="99" y="10"/>
                  </a:moveTo>
                  <a:cubicBezTo>
                    <a:pt x="103" y="10"/>
                    <a:pt x="106" y="13"/>
                    <a:pt x="106" y="17"/>
                  </a:cubicBezTo>
                  <a:cubicBezTo>
                    <a:pt x="106" y="20"/>
                    <a:pt x="103" y="23"/>
                    <a:pt x="99" y="23"/>
                  </a:cubicBezTo>
                  <a:cubicBezTo>
                    <a:pt x="96" y="23"/>
                    <a:pt x="93" y="20"/>
                    <a:pt x="93" y="17"/>
                  </a:cubicBezTo>
                  <a:cubicBezTo>
                    <a:pt x="93" y="13"/>
                    <a:pt x="96" y="10"/>
                    <a:pt x="9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5" name="Freeform 246"/>
            <p:cNvSpPr>
              <a:spLocks noEditPoints="1"/>
            </p:cNvSpPr>
            <p:nvPr/>
          </p:nvSpPr>
          <p:spPr bwMode="auto">
            <a:xfrm>
              <a:off x="7335884" y="1979802"/>
              <a:ext cx="258060" cy="210351"/>
            </a:xfrm>
            <a:custGeom>
              <a:avLst/>
              <a:gdLst>
                <a:gd name="T0" fmla="*/ 96 w 101"/>
                <a:gd name="T1" fmla="*/ 68 h 82"/>
                <a:gd name="T2" fmla="*/ 77 w 101"/>
                <a:gd name="T3" fmla="*/ 55 h 82"/>
                <a:gd name="T4" fmla="*/ 71 w 101"/>
                <a:gd name="T5" fmla="*/ 54 h 82"/>
                <a:gd name="T6" fmla="*/ 69 w 101"/>
                <a:gd name="T7" fmla="*/ 55 h 82"/>
                <a:gd name="T8" fmla="*/ 66 w 101"/>
                <a:gd name="T9" fmla="*/ 53 h 82"/>
                <a:gd name="T10" fmla="*/ 69 w 101"/>
                <a:gd name="T11" fmla="*/ 29 h 82"/>
                <a:gd name="T12" fmla="*/ 29 w 101"/>
                <a:gd name="T13" fmla="*/ 4 h 82"/>
                <a:gd name="T14" fmla="*/ 4 w 101"/>
                <a:gd name="T15" fmla="*/ 45 h 82"/>
                <a:gd name="T16" fmla="*/ 45 w 101"/>
                <a:gd name="T17" fmla="*/ 70 h 82"/>
                <a:gd name="T18" fmla="*/ 62 w 101"/>
                <a:gd name="T19" fmla="*/ 59 h 82"/>
                <a:gd name="T20" fmla="*/ 66 w 101"/>
                <a:gd name="T21" fmla="*/ 61 h 82"/>
                <a:gd name="T22" fmla="*/ 69 w 101"/>
                <a:gd name="T23" fmla="*/ 68 h 82"/>
                <a:gd name="T24" fmla="*/ 88 w 101"/>
                <a:gd name="T25" fmla="*/ 80 h 82"/>
                <a:gd name="T26" fmla="*/ 94 w 101"/>
                <a:gd name="T27" fmla="*/ 81 h 82"/>
                <a:gd name="T28" fmla="*/ 99 w 101"/>
                <a:gd name="T29" fmla="*/ 78 h 82"/>
                <a:gd name="T30" fmla="*/ 96 w 101"/>
                <a:gd name="T31" fmla="*/ 68 h 82"/>
                <a:gd name="T32" fmla="*/ 42 w 101"/>
                <a:gd name="T33" fmla="*/ 58 h 82"/>
                <a:gd name="T34" fmla="*/ 16 w 101"/>
                <a:gd name="T35" fmla="*/ 42 h 82"/>
                <a:gd name="T36" fmla="*/ 32 w 101"/>
                <a:gd name="T37" fmla="*/ 16 h 82"/>
                <a:gd name="T38" fmla="*/ 58 w 101"/>
                <a:gd name="T39" fmla="*/ 32 h 82"/>
                <a:gd name="T40" fmla="*/ 42 w 101"/>
                <a:gd name="T41" fmla="*/ 5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1" h="82">
                  <a:moveTo>
                    <a:pt x="96" y="68"/>
                  </a:moveTo>
                  <a:cubicBezTo>
                    <a:pt x="77" y="55"/>
                    <a:pt x="77" y="55"/>
                    <a:pt x="77" y="55"/>
                  </a:cubicBezTo>
                  <a:cubicBezTo>
                    <a:pt x="75" y="54"/>
                    <a:pt x="73" y="54"/>
                    <a:pt x="71" y="54"/>
                  </a:cubicBezTo>
                  <a:cubicBezTo>
                    <a:pt x="71" y="54"/>
                    <a:pt x="70" y="55"/>
                    <a:pt x="69" y="55"/>
                  </a:cubicBezTo>
                  <a:cubicBezTo>
                    <a:pt x="66" y="53"/>
                    <a:pt x="66" y="53"/>
                    <a:pt x="66" y="53"/>
                  </a:cubicBezTo>
                  <a:cubicBezTo>
                    <a:pt x="70" y="46"/>
                    <a:pt x="71" y="37"/>
                    <a:pt x="69" y="29"/>
                  </a:cubicBezTo>
                  <a:cubicBezTo>
                    <a:pt x="65" y="11"/>
                    <a:pt x="47" y="0"/>
                    <a:pt x="29" y="4"/>
                  </a:cubicBezTo>
                  <a:cubicBezTo>
                    <a:pt x="11" y="9"/>
                    <a:pt x="0" y="27"/>
                    <a:pt x="4" y="45"/>
                  </a:cubicBezTo>
                  <a:cubicBezTo>
                    <a:pt x="8" y="63"/>
                    <a:pt x="27" y="74"/>
                    <a:pt x="45" y="70"/>
                  </a:cubicBezTo>
                  <a:cubicBezTo>
                    <a:pt x="52" y="68"/>
                    <a:pt x="58" y="64"/>
                    <a:pt x="62" y="59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5" y="63"/>
                    <a:pt x="67" y="66"/>
                    <a:pt x="69" y="68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0" y="81"/>
                    <a:pt x="92" y="82"/>
                    <a:pt x="94" y="81"/>
                  </a:cubicBezTo>
                  <a:cubicBezTo>
                    <a:pt x="96" y="81"/>
                    <a:pt x="98" y="80"/>
                    <a:pt x="99" y="78"/>
                  </a:cubicBezTo>
                  <a:cubicBezTo>
                    <a:pt x="101" y="75"/>
                    <a:pt x="100" y="70"/>
                    <a:pt x="96" y="68"/>
                  </a:cubicBezTo>
                  <a:close/>
                  <a:moveTo>
                    <a:pt x="42" y="58"/>
                  </a:moveTo>
                  <a:cubicBezTo>
                    <a:pt x="30" y="61"/>
                    <a:pt x="19" y="54"/>
                    <a:pt x="16" y="42"/>
                  </a:cubicBezTo>
                  <a:cubicBezTo>
                    <a:pt x="13" y="30"/>
                    <a:pt x="20" y="19"/>
                    <a:pt x="32" y="16"/>
                  </a:cubicBezTo>
                  <a:cubicBezTo>
                    <a:pt x="43" y="13"/>
                    <a:pt x="55" y="20"/>
                    <a:pt x="58" y="32"/>
                  </a:cubicBezTo>
                  <a:cubicBezTo>
                    <a:pt x="60" y="43"/>
                    <a:pt x="53" y="55"/>
                    <a:pt x="42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153660" y="4339590"/>
            <a:ext cx="492125" cy="362585"/>
            <a:chOff x="5958843" y="1820413"/>
            <a:chExt cx="535637" cy="394680"/>
          </a:xfrm>
          <a:solidFill>
            <a:schemeClr val="bg1"/>
          </a:solidFill>
        </p:grpSpPr>
        <p:sp>
          <p:nvSpPr>
            <p:cNvPr id="37" name="Freeform 248"/>
            <p:cNvSpPr/>
            <p:nvPr/>
          </p:nvSpPr>
          <p:spPr bwMode="auto">
            <a:xfrm>
              <a:off x="5958843" y="1820413"/>
              <a:ext cx="376247" cy="358898"/>
            </a:xfrm>
            <a:custGeom>
              <a:avLst/>
              <a:gdLst>
                <a:gd name="T0" fmla="*/ 61 w 147"/>
                <a:gd name="T1" fmla="*/ 105 h 140"/>
                <a:gd name="T2" fmla="*/ 54 w 147"/>
                <a:gd name="T3" fmla="*/ 103 h 140"/>
                <a:gd name="T4" fmla="*/ 53 w 147"/>
                <a:gd name="T5" fmla="*/ 103 h 140"/>
                <a:gd name="T6" fmla="*/ 52 w 147"/>
                <a:gd name="T7" fmla="*/ 103 h 140"/>
                <a:gd name="T8" fmla="*/ 33 w 147"/>
                <a:gd name="T9" fmla="*/ 111 h 140"/>
                <a:gd name="T10" fmla="*/ 38 w 147"/>
                <a:gd name="T11" fmla="*/ 97 h 140"/>
                <a:gd name="T12" fmla="*/ 34 w 147"/>
                <a:gd name="T13" fmla="*/ 94 h 140"/>
                <a:gd name="T14" fmla="*/ 13 w 147"/>
                <a:gd name="T15" fmla="*/ 60 h 140"/>
                <a:gd name="T16" fmla="*/ 79 w 147"/>
                <a:gd name="T17" fmla="*/ 13 h 140"/>
                <a:gd name="T18" fmla="*/ 128 w 147"/>
                <a:gd name="T19" fmla="*/ 29 h 140"/>
                <a:gd name="T20" fmla="*/ 137 w 147"/>
                <a:gd name="T21" fmla="*/ 29 h 140"/>
                <a:gd name="T22" fmla="*/ 147 w 147"/>
                <a:gd name="T23" fmla="*/ 29 h 140"/>
                <a:gd name="T24" fmla="*/ 79 w 147"/>
                <a:gd name="T25" fmla="*/ 0 h 140"/>
                <a:gd name="T26" fmla="*/ 0 w 147"/>
                <a:gd name="T27" fmla="*/ 60 h 140"/>
                <a:gd name="T28" fmla="*/ 22 w 147"/>
                <a:gd name="T29" fmla="*/ 102 h 140"/>
                <a:gd name="T30" fmla="*/ 9 w 147"/>
                <a:gd name="T31" fmla="*/ 140 h 140"/>
                <a:gd name="T32" fmla="*/ 24 w 147"/>
                <a:gd name="T33" fmla="*/ 131 h 140"/>
                <a:gd name="T34" fmla="*/ 51 w 147"/>
                <a:gd name="T35" fmla="*/ 117 h 140"/>
                <a:gd name="T36" fmla="*/ 70 w 147"/>
                <a:gd name="T37" fmla="*/ 120 h 140"/>
                <a:gd name="T38" fmla="*/ 61 w 147"/>
                <a:gd name="T39" fmla="*/ 10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0">
                  <a:moveTo>
                    <a:pt x="61" y="105"/>
                  </a:moveTo>
                  <a:cubicBezTo>
                    <a:pt x="59" y="105"/>
                    <a:pt x="56" y="104"/>
                    <a:pt x="54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2" y="103"/>
                    <a:pt x="52" y="103"/>
                    <a:pt x="52" y="103"/>
                  </a:cubicBezTo>
                  <a:cubicBezTo>
                    <a:pt x="50" y="103"/>
                    <a:pt x="48" y="103"/>
                    <a:pt x="33" y="111"/>
                  </a:cubicBezTo>
                  <a:cubicBezTo>
                    <a:pt x="38" y="97"/>
                    <a:pt x="38" y="97"/>
                    <a:pt x="38" y="97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21" y="85"/>
                    <a:pt x="13" y="73"/>
                    <a:pt x="13" y="60"/>
                  </a:cubicBezTo>
                  <a:cubicBezTo>
                    <a:pt x="13" y="34"/>
                    <a:pt x="43" y="13"/>
                    <a:pt x="79" y="13"/>
                  </a:cubicBezTo>
                  <a:cubicBezTo>
                    <a:pt x="99" y="13"/>
                    <a:pt x="116" y="19"/>
                    <a:pt x="128" y="29"/>
                  </a:cubicBezTo>
                  <a:cubicBezTo>
                    <a:pt x="131" y="29"/>
                    <a:pt x="134" y="29"/>
                    <a:pt x="137" y="29"/>
                  </a:cubicBezTo>
                  <a:cubicBezTo>
                    <a:pt x="140" y="29"/>
                    <a:pt x="143" y="29"/>
                    <a:pt x="147" y="29"/>
                  </a:cubicBezTo>
                  <a:cubicBezTo>
                    <a:pt x="133" y="12"/>
                    <a:pt x="108" y="0"/>
                    <a:pt x="79" y="0"/>
                  </a:cubicBezTo>
                  <a:cubicBezTo>
                    <a:pt x="35" y="0"/>
                    <a:pt x="0" y="27"/>
                    <a:pt x="0" y="60"/>
                  </a:cubicBezTo>
                  <a:cubicBezTo>
                    <a:pt x="0" y="76"/>
                    <a:pt x="8" y="91"/>
                    <a:pt x="22" y="102"/>
                  </a:cubicBezTo>
                  <a:cubicBezTo>
                    <a:pt x="9" y="140"/>
                    <a:pt x="9" y="140"/>
                    <a:pt x="9" y="140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5" y="125"/>
                    <a:pt x="47" y="118"/>
                    <a:pt x="51" y="117"/>
                  </a:cubicBezTo>
                  <a:cubicBezTo>
                    <a:pt x="57" y="118"/>
                    <a:pt x="63" y="119"/>
                    <a:pt x="70" y="120"/>
                  </a:cubicBezTo>
                  <a:cubicBezTo>
                    <a:pt x="66" y="115"/>
                    <a:pt x="63" y="110"/>
                    <a:pt x="6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8" name="Freeform 249"/>
            <p:cNvSpPr>
              <a:spLocks noEditPoints="1"/>
            </p:cNvSpPr>
            <p:nvPr/>
          </p:nvSpPr>
          <p:spPr bwMode="auto">
            <a:xfrm>
              <a:off x="6125823" y="1912577"/>
              <a:ext cx="368657" cy="302516"/>
            </a:xfrm>
            <a:custGeom>
              <a:avLst/>
              <a:gdLst>
                <a:gd name="T0" fmla="*/ 144 w 144"/>
                <a:gd name="T1" fmla="*/ 53 h 118"/>
                <a:gd name="T2" fmla="*/ 72 w 144"/>
                <a:gd name="T3" fmla="*/ 0 h 118"/>
                <a:gd name="T4" fmla="*/ 0 w 144"/>
                <a:gd name="T5" fmla="*/ 53 h 118"/>
                <a:gd name="T6" fmla="*/ 72 w 144"/>
                <a:gd name="T7" fmla="*/ 107 h 118"/>
                <a:gd name="T8" fmla="*/ 99 w 144"/>
                <a:gd name="T9" fmla="*/ 103 h 118"/>
                <a:gd name="T10" fmla="*/ 130 w 144"/>
                <a:gd name="T11" fmla="*/ 118 h 118"/>
                <a:gd name="T12" fmla="*/ 121 w 144"/>
                <a:gd name="T13" fmla="*/ 93 h 118"/>
                <a:gd name="T14" fmla="*/ 144 w 144"/>
                <a:gd name="T15" fmla="*/ 53 h 118"/>
                <a:gd name="T16" fmla="*/ 44 w 144"/>
                <a:gd name="T17" fmla="*/ 61 h 118"/>
                <a:gd name="T18" fmla="*/ 38 w 144"/>
                <a:gd name="T19" fmla="*/ 57 h 118"/>
                <a:gd name="T20" fmla="*/ 31 w 144"/>
                <a:gd name="T21" fmla="*/ 61 h 118"/>
                <a:gd name="T22" fmla="*/ 33 w 144"/>
                <a:gd name="T23" fmla="*/ 53 h 118"/>
                <a:gd name="T24" fmla="*/ 27 w 144"/>
                <a:gd name="T25" fmla="*/ 48 h 118"/>
                <a:gd name="T26" fmla="*/ 35 w 144"/>
                <a:gd name="T27" fmla="*/ 47 h 118"/>
                <a:gd name="T28" fmla="*/ 38 w 144"/>
                <a:gd name="T29" fmla="*/ 41 h 118"/>
                <a:gd name="T30" fmla="*/ 41 w 144"/>
                <a:gd name="T31" fmla="*/ 47 h 118"/>
                <a:gd name="T32" fmla="*/ 48 w 144"/>
                <a:gd name="T33" fmla="*/ 48 h 118"/>
                <a:gd name="T34" fmla="*/ 43 w 144"/>
                <a:gd name="T35" fmla="*/ 53 h 118"/>
                <a:gd name="T36" fmla="*/ 44 w 144"/>
                <a:gd name="T37" fmla="*/ 61 h 118"/>
                <a:gd name="T38" fmla="*/ 82 w 144"/>
                <a:gd name="T39" fmla="*/ 64 h 118"/>
                <a:gd name="T40" fmla="*/ 72 w 144"/>
                <a:gd name="T41" fmla="*/ 58 h 118"/>
                <a:gd name="T42" fmla="*/ 62 w 144"/>
                <a:gd name="T43" fmla="*/ 64 h 118"/>
                <a:gd name="T44" fmla="*/ 64 w 144"/>
                <a:gd name="T45" fmla="*/ 52 h 118"/>
                <a:gd name="T46" fmla="*/ 56 w 144"/>
                <a:gd name="T47" fmla="*/ 44 h 118"/>
                <a:gd name="T48" fmla="*/ 67 w 144"/>
                <a:gd name="T49" fmla="*/ 43 h 118"/>
                <a:gd name="T50" fmla="*/ 72 w 144"/>
                <a:gd name="T51" fmla="*/ 33 h 118"/>
                <a:gd name="T52" fmla="*/ 77 w 144"/>
                <a:gd name="T53" fmla="*/ 43 h 118"/>
                <a:gd name="T54" fmla="*/ 88 w 144"/>
                <a:gd name="T55" fmla="*/ 44 h 118"/>
                <a:gd name="T56" fmla="*/ 80 w 144"/>
                <a:gd name="T57" fmla="*/ 52 h 118"/>
                <a:gd name="T58" fmla="*/ 82 w 144"/>
                <a:gd name="T59" fmla="*/ 64 h 118"/>
                <a:gd name="T60" fmla="*/ 112 w 144"/>
                <a:gd name="T61" fmla="*/ 61 h 118"/>
                <a:gd name="T62" fmla="*/ 106 w 144"/>
                <a:gd name="T63" fmla="*/ 57 h 118"/>
                <a:gd name="T64" fmla="*/ 99 w 144"/>
                <a:gd name="T65" fmla="*/ 61 h 118"/>
                <a:gd name="T66" fmla="*/ 101 w 144"/>
                <a:gd name="T67" fmla="*/ 53 h 118"/>
                <a:gd name="T68" fmla="*/ 95 w 144"/>
                <a:gd name="T69" fmla="*/ 48 h 118"/>
                <a:gd name="T70" fmla="*/ 103 w 144"/>
                <a:gd name="T71" fmla="*/ 47 h 118"/>
                <a:gd name="T72" fmla="*/ 106 w 144"/>
                <a:gd name="T73" fmla="*/ 41 h 118"/>
                <a:gd name="T74" fmla="*/ 109 w 144"/>
                <a:gd name="T75" fmla="*/ 47 h 118"/>
                <a:gd name="T76" fmla="*/ 116 w 144"/>
                <a:gd name="T77" fmla="*/ 48 h 118"/>
                <a:gd name="T78" fmla="*/ 111 w 144"/>
                <a:gd name="T79" fmla="*/ 53 h 118"/>
                <a:gd name="T80" fmla="*/ 112 w 144"/>
                <a:gd name="T81" fmla="*/ 6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18">
                  <a:moveTo>
                    <a:pt x="144" y="53"/>
                  </a:moveTo>
                  <a:cubicBezTo>
                    <a:pt x="144" y="24"/>
                    <a:pt x="112" y="0"/>
                    <a:pt x="72" y="0"/>
                  </a:cubicBezTo>
                  <a:cubicBezTo>
                    <a:pt x="32" y="0"/>
                    <a:pt x="0" y="24"/>
                    <a:pt x="0" y="53"/>
                  </a:cubicBezTo>
                  <a:cubicBezTo>
                    <a:pt x="0" y="83"/>
                    <a:pt x="32" y="107"/>
                    <a:pt x="72" y="107"/>
                  </a:cubicBezTo>
                  <a:cubicBezTo>
                    <a:pt x="82" y="107"/>
                    <a:pt x="91" y="105"/>
                    <a:pt x="99" y="103"/>
                  </a:cubicBezTo>
                  <a:cubicBezTo>
                    <a:pt x="102" y="102"/>
                    <a:pt x="130" y="118"/>
                    <a:pt x="130" y="118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35" y="83"/>
                    <a:pt x="144" y="69"/>
                    <a:pt x="144" y="53"/>
                  </a:cubicBezTo>
                  <a:close/>
                  <a:moveTo>
                    <a:pt x="44" y="61"/>
                  </a:moveTo>
                  <a:cubicBezTo>
                    <a:pt x="38" y="57"/>
                    <a:pt x="38" y="57"/>
                    <a:pt x="38" y="57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3" y="53"/>
                    <a:pt x="43" y="53"/>
                    <a:pt x="43" y="53"/>
                  </a:cubicBezTo>
                  <a:lnTo>
                    <a:pt x="44" y="61"/>
                  </a:lnTo>
                  <a:close/>
                  <a:moveTo>
                    <a:pt x="82" y="64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0" y="52"/>
                    <a:pt x="80" y="52"/>
                    <a:pt x="80" y="52"/>
                  </a:cubicBezTo>
                  <a:lnTo>
                    <a:pt x="82" y="64"/>
                  </a:lnTo>
                  <a:close/>
                  <a:moveTo>
                    <a:pt x="112" y="61"/>
                  </a:moveTo>
                  <a:cubicBezTo>
                    <a:pt x="106" y="57"/>
                    <a:pt x="106" y="57"/>
                    <a:pt x="106" y="57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9" y="47"/>
                    <a:pt x="109" y="47"/>
                    <a:pt x="109" y="47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1" y="53"/>
                    <a:pt x="111" y="53"/>
                    <a:pt x="111" y="53"/>
                  </a:cubicBezTo>
                  <a:lnTo>
                    <a:pt x="112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278936" y="3035732"/>
            <a:ext cx="2496614" cy="1452831"/>
            <a:chOff x="501055" y="1860581"/>
            <a:chExt cx="2347927" cy="333975"/>
          </a:xfrm>
        </p:grpSpPr>
        <p:sp>
          <p:nvSpPr>
            <p:cNvPr id="40" name="TextBox 32"/>
            <p:cNvSpPr txBox="1"/>
            <p:nvPr/>
          </p:nvSpPr>
          <p:spPr>
            <a:xfrm>
              <a:off x="572717" y="1860581"/>
              <a:ext cx="1310390" cy="70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 dirty="0" smtClean="0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销 量 排 行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41" name="TextBox 33"/>
            <p:cNvSpPr txBox="1"/>
            <p:nvPr/>
          </p:nvSpPr>
          <p:spPr>
            <a:xfrm>
              <a:off x="501055" y="1959889"/>
              <a:ext cx="2347927" cy="2346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ts val="100"/>
                </a:spcBef>
                <a:spcAft>
                  <a:spcPts val="1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en-US" altLang="zh-CN" sz="12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1</a:t>
              </a:r>
              <a:r>
                <a:rPr lang="zh-CN" altLang="en-US" sz="12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、服装家具饰品类</a:t>
              </a:r>
              <a:r>
                <a:rPr lang="en-US" altLang="zh-CN" sz="12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{48.9%}</a:t>
              </a:r>
            </a:p>
            <a:p>
              <a:pPr algn="r" fontAlgn="base">
                <a:lnSpc>
                  <a:spcPct val="150000"/>
                </a:lnSpc>
                <a:spcBef>
                  <a:spcPts val="100"/>
                </a:spcBef>
                <a:spcAft>
                  <a:spcPts val="1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en-US" altLang="zh-CN" sz="1200" spc="-10" dirty="0" smtClean="0">
                  <a:solidFill>
                    <a:schemeClr val="accent1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2</a:t>
              </a:r>
              <a:r>
                <a:rPr lang="zh-CN" altLang="en-US" sz="1200" spc="-10" dirty="0" smtClean="0">
                  <a:solidFill>
                    <a:schemeClr val="accent1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、书籍音像制品类</a:t>
              </a:r>
              <a:endParaRPr lang="en-US" altLang="zh-CN" sz="1200" spc="-10" dirty="0" smtClean="0">
                <a:solidFill>
                  <a:schemeClr val="accent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endParaRPr>
            </a:p>
            <a:p>
              <a:pPr algn="r" fontAlgn="base">
                <a:lnSpc>
                  <a:spcPct val="150000"/>
                </a:lnSpc>
                <a:spcBef>
                  <a:spcPts val="100"/>
                </a:spcBef>
                <a:spcAft>
                  <a:spcPts val="1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en-US" altLang="zh-CN" sz="12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3</a:t>
              </a:r>
              <a:r>
                <a:rPr lang="zh-CN" altLang="en-US" sz="12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、化妆品类</a:t>
              </a:r>
              <a:r>
                <a:rPr lang="en-US" altLang="zh-CN" sz="12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          </a:t>
              </a:r>
              <a:endParaRPr lang="zh-CN" altLang="en-US" sz="1200" spc="-10" dirty="0">
                <a:solidFill>
                  <a:schemeClr val="accent1">
                    <a:lumMod val="7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endParaRPr>
            </a:p>
          </p:txBody>
        </p:sp>
      </p:grpSp>
      <p:sp>
        <p:nvSpPr>
          <p:cNvPr id="44" name="TextBox 36"/>
          <p:cNvSpPr txBox="1"/>
          <p:nvPr/>
        </p:nvSpPr>
        <p:spPr>
          <a:xfrm>
            <a:off x="-1808597" y="3978148"/>
            <a:ext cx="53573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spc="-10" dirty="0" smtClean="0">
                <a:solidFill>
                  <a:schemeClr val="accent1">
                    <a:lumMod val="7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不利之处：   </a:t>
            </a:r>
            <a:r>
              <a:rPr lang="en-US" altLang="zh-CN" sz="1100" spc="-10" dirty="0" smtClean="0">
                <a:solidFill>
                  <a:schemeClr val="accent1">
                    <a:lumMod val="7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1100" spc="-10" dirty="0">
                <a:solidFill>
                  <a:schemeClr val="accent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</a:t>
            </a:r>
            <a:r>
              <a:rPr lang="zh-CN" altLang="en-US" sz="1100" spc="-10" dirty="0" smtClean="0">
                <a:solidFill>
                  <a:schemeClr val="accent1">
                    <a:lumMod val="7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信誉度问题 </a:t>
            </a:r>
            <a:endParaRPr lang="en-US" altLang="zh-CN" sz="1100" spc="-10" dirty="0" smtClean="0">
              <a:solidFill>
                <a:schemeClr val="accent1">
                  <a:lumMod val="7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en-US" altLang="zh-CN" sz="1100" spc="-10" dirty="0" smtClean="0">
                <a:solidFill>
                  <a:schemeClr val="accent1">
                    <a:lumMod val="7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1100" spc="-10" dirty="0" smtClean="0">
                <a:solidFill>
                  <a:schemeClr val="accent1">
                    <a:lumMod val="7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、配送问题</a:t>
            </a:r>
            <a:endParaRPr lang="en-US" altLang="zh-CN" sz="1100" spc="-10" dirty="0" smtClean="0">
              <a:solidFill>
                <a:schemeClr val="accent1">
                  <a:lumMod val="7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en-US" altLang="zh-CN" sz="1100" spc="-10" dirty="0" smtClean="0">
                <a:solidFill>
                  <a:schemeClr val="accent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3</a:t>
            </a:r>
            <a:r>
              <a:rPr lang="zh-CN" altLang="en-US" sz="1100" spc="-10" dirty="0" smtClean="0">
                <a:solidFill>
                  <a:schemeClr val="accent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、支付问题</a:t>
            </a:r>
            <a:endParaRPr lang="en-US" altLang="zh-CN" sz="1100" spc="-10" dirty="0" smtClean="0">
              <a:solidFill>
                <a:schemeClr val="accent1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en-US" altLang="zh-CN" sz="1100" spc="-10" dirty="0" smtClean="0">
                <a:solidFill>
                  <a:schemeClr val="accent1">
                    <a:lumMod val="7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4</a:t>
            </a:r>
            <a:r>
              <a:rPr lang="zh-CN" altLang="en-US" sz="1100" spc="-10" dirty="0">
                <a:solidFill>
                  <a:schemeClr val="accent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</a:t>
            </a:r>
            <a:r>
              <a:rPr lang="zh-CN" altLang="en-US" sz="1100" spc="-10" dirty="0" smtClean="0">
                <a:solidFill>
                  <a:schemeClr val="accent1">
                    <a:lumMod val="7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网络安全问题</a:t>
            </a:r>
            <a:endParaRPr lang="en-US" altLang="zh-CN" sz="1100" spc="-10" dirty="0" smtClean="0">
              <a:solidFill>
                <a:schemeClr val="accent1">
                  <a:lumMod val="75000"/>
                </a:schemeClr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337309" y="1668144"/>
            <a:ext cx="3024506" cy="1841942"/>
            <a:chOff x="433808" y="79039"/>
            <a:chExt cx="2468307" cy="1503693"/>
          </a:xfrm>
        </p:grpSpPr>
        <p:sp>
          <p:nvSpPr>
            <p:cNvPr id="46" name="TextBox 38"/>
            <p:cNvSpPr txBox="1"/>
            <p:nvPr/>
          </p:nvSpPr>
          <p:spPr>
            <a:xfrm>
              <a:off x="433808" y="79039"/>
              <a:ext cx="2266198" cy="2503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b="1" dirty="0" smtClean="0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畅 销 影 响 因 素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47" name="TextBox 39"/>
            <p:cNvSpPr txBox="1"/>
            <p:nvPr/>
          </p:nvSpPr>
          <p:spPr>
            <a:xfrm>
              <a:off x="553519" y="470918"/>
              <a:ext cx="2348596" cy="11118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fontAlgn="base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1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优越之处：</a:t>
              </a:r>
              <a:r>
                <a:rPr lang="en-US" altLang="zh-CN" sz="11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1</a:t>
              </a:r>
              <a:r>
                <a:rPr lang="zh-CN" altLang="en-US" sz="11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、种类多而新</a:t>
              </a:r>
              <a:endParaRPr lang="en-US" altLang="zh-CN" sz="1100" spc="-10" dirty="0" smtClean="0">
                <a:solidFill>
                  <a:schemeClr val="accent1">
                    <a:lumMod val="7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endParaRPr>
            </a:p>
            <a:p>
              <a:pPr algn="l" fontAlgn="base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en-US" altLang="zh-CN" sz="1100" spc="-10" dirty="0">
                  <a:solidFill>
                    <a:schemeClr val="accent1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</a:t>
              </a:r>
              <a:r>
                <a:rPr lang="en-US" altLang="zh-CN" sz="1100" spc="-10" dirty="0" smtClean="0">
                  <a:solidFill>
                    <a:schemeClr val="accent1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        2</a:t>
              </a:r>
              <a:r>
                <a:rPr lang="zh-CN" altLang="en-US" sz="1100" spc="-10" dirty="0" smtClean="0">
                  <a:solidFill>
                    <a:schemeClr val="accent1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、价格低</a:t>
              </a:r>
              <a:endParaRPr lang="en-US" altLang="zh-CN" sz="1100" spc="-10" dirty="0" smtClean="0">
                <a:solidFill>
                  <a:schemeClr val="accent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endParaRPr>
            </a:p>
            <a:p>
              <a:pPr algn="l" fontAlgn="base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en-US" altLang="zh-CN" sz="1100" spc="-10" dirty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</a:t>
              </a:r>
              <a:r>
                <a:rPr lang="en-US" altLang="zh-CN" sz="11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        3</a:t>
              </a:r>
              <a:r>
                <a:rPr lang="zh-CN" altLang="en-US" sz="11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、购物没有时间限制</a:t>
              </a:r>
              <a:endParaRPr lang="en-US" altLang="zh-CN" sz="1100" spc="-10" dirty="0" smtClean="0">
                <a:solidFill>
                  <a:schemeClr val="accent1">
                    <a:lumMod val="7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endParaRPr>
            </a:p>
            <a:p>
              <a:pPr algn="l" fontAlgn="base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en-US" altLang="zh-CN" sz="1100" spc="-10" dirty="0">
                  <a:solidFill>
                    <a:schemeClr val="accent1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</a:t>
              </a:r>
              <a:r>
                <a:rPr lang="en-US" altLang="zh-CN" sz="1100" spc="-10" dirty="0" smtClean="0">
                  <a:solidFill>
                    <a:schemeClr val="accent1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        4</a:t>
              </a:r>
              <a:r>
                <a:rPr lang="zh-CN" altLang="en-US" sz="1100" spc="-10" dirty="0" smtClean="0">
                  <a:solidFill>
                    <a:schemeClr val="accent1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、商品容易查找</a:t>
              </a:r>
              <a:endParaRPr lang="en-US" altLang="zh-CN" sz="1100" spc="-10" dirty="0" smtClean="0">
                <a:solidFill>
                  <a:schemeClr val="accent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endParaRPr>
            </a:p>
            <a:p>
              <a:pPr algn="l" fontAlgn="base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en-US" altLang="zh-CN" sz="1100" spc="-10" dirty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</a:t>
              </a:r>
              <a:r>
                <a:rPr lang="en-US" altLang="zh-CN" sz="11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         5</a:t>
              </a:r>
              <a:r>
                <a:rPr lang="zh-CN" altLang="en-US" sz="1100" spc="-10" dirty="0" smtClean="0">
                  <a:solidFill>
                    <a:schemeClr val="accent1">
                      <a:lumMod val="75000"/>
                    </a:schemeClr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、服务范围广</a:t>
              </a:r>
              <a:endParaRPr lang="zh-CN" altLang="en-US" sz="1100" spc="-10" dirty="0">
                <a:solidFill>
                  <a:schemeClr val="accent1">
                    <a:lumMod val="75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92</Words>
  <Application>Microsoft Office PowerPoint</Application>
  <PresentationFormat>自定义</PresentationFormat>
  <Paragraphs>16</Paragraphs>
  <Slides>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第一PPT，www.1ppt.com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文艺花卉</dc:title>
  <dc:creator>第一PPT</dc:creator>
  <cp:keywords>www.1ppt.com</cp:keywords>
  <dc:description>第一PPT</dc:description>
  <cp:lastModifiedBy>Windows 用户</cp:lastModifiedBy>
  <cp:revision>14</cp:revision>
  <dcterms:created xsi:type="dcterms:W3CDTF">2017-10-30T12:45:31Z</dcterms:created>
  <dcterms:modified xsi:type="dcterms:W3CDTF">2019-04-17T01:48:23Z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2052-10.1.0.6875</vt:lpwstr>
  </property>
</Properties>
</file>