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189676-47A6-440E-8F6E-E8B9A6D8F168}" type="datetimeFigureOut">
              <a:rPr lang="zh-CN" altLang="en-US" smtClean="0"/>
              <a:t>2019/5/7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0F8A1-0646-4D59-8DE1-681B5C57944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file:///C:\Users\Administrator\Desktop\333333.wav" TargetMode="External"/><Relationship Id="rId7" Type="http://schemas.openxmlformats.org/officeDocument/2006/relationships/image" Target="../media/image1.png"/><Relationship Id="rId2" Type="http://schemas.openxmlformats.org/officeDocument/2006/relationships/audio" Target="file:///C:\Users\Administrator\Desktop\11111.wav" TargetMode="External"/><Relationship Id="rId1" Type="http://schemas.openxmlformats.org/officeDocument/2006/relationships/audio" Target="file:///C:\Users\Administrator\Desktop\22222.wav" TargetMode="External"/><Relationship Id="rId6" Type="http://schemas.openxmlformats.org/officeDocument/2006/relationships/slideLayout" Target="../slideLayouts/slideLayout2.xml"/><Relationship Id="rId5" Type="http://schemas.openxmlformats.org/officeDocument/2006/relationships/audio" Target="file:///C:\Users\Administrator\Desktop\555555.wav" TargetMode="External"/><Relationship Id="rId10" Type="http://schemas.openxmlformats.org/officeDocument/2006/relationships/image" Target="../media/image4.png"/><Relationship Id="rId4" Type="http://schemas.openxmlformats.org/officeDocument/2006/relationships/audio" Target="file:///C:\Users\Administrator\Desktop\444444.wav" TargetMode="Externa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sz="4900" b="1" dirty="0" smtClean="0"/>
              <a:t>静夜思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sz="3100" b="1" dirty="0"/>
              <a:t>唐</a:t>
            </a:r>
            <a:r>
              <a:rPr lang="en-US" altLang="zh-CN" sz="3100" b="1" dirty="0"/>
              <a:t>-</a:t>
            </a:r>
            <a:r>
              <a:rPr lang="zh-CN" altLang="en-US" sz="3100" b="1" dirty="0"/>
              <a:t>李白</a:t>
            </a:r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3600" b="1" i="1" spc="100" dirty="0" smtClean="0"/>
              <a:t>窗前明月光，</a:t>
            </a:r>
            <a:endParaRPr lang="en-US" altLang="zh-CN" sz="3600" b="1" i="1" spc="100" dirty="0" smtClean="0"/>
          </a:p>
          <a:p>
            <a:pPr algn="ctr"/>
            <a:r>
              <a:rPr lang="zh-CN" altLang="en-US" sz="3600" b="1" i="1" spc="100" dirty="0"/>
              <a:t>疑是地上</a:t>
            </a:r>
            <a:r>
              <a:rPr lang="zh-CN" altLang="en-US" sz="3600" b="1" i="1" spc="100" dirty="0" smtClean="0"/>
              <a:t>霜。</a:t>
            </a:r>
            <a:endParaRPr lang="en-US" altLang="zh-CN" sz="3600" b="1" i="1" spc="100" dirty="0" smtClean="0"/>
          </a:p>
          <a:p>
            <a:pPr algn="ctr"/>
            <a:r>
              <a:rPr lang="zh-CN" altLang="en-US" sz="3600" b="1" i="1" spc="100" dirty="0"/>
              <a:t>举头望</a:t>
            </a:r>
            <a:r>
              <a:rPr lang="zh-CN" altLang="en-US" sz="3600" b="1" i="1" spc="100" dirty="0" smtClean="0"/>
              <a:t>明月，</a:t>
            </a:r>
            <a:endParaRPr lang="en-US" altLang="zh-CN" sz="3600" b="1" i="1" spc="100" dirty="0" smtClean="0"/>
          </a:p>
          <a:p>
            <a:pPr algn="ctr"/>
            <a:r>
              <a:rPr lang="zh-CN" altLang="en-US" sz="3600" b="1" i="1" spc="100" dirty="0"/>
              <a:t>低头思</a:t>
            </a:r>
            <a:r>
              <a:rPr lang="zh-CN" altLang="en-US" sz="3600" b="1" i="1" spc="100" dirty="0" smtClean="0"/>
              <a:t>故乡。</a:t>
            </a:r>
            <a:endParaRPr lang="zh-CN" altLang="en-US" sz="3600" b="1" i="1" spc="100" dirty="0"/>
          </a:p>
        </p:txBody>
      </p:sp>
      <p:pic>
        <p:nvPicPr>
          <p:cNvPr id="8" name="2222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6156176" y="1844824"/>
            <a:ext cx="304800" cy="304800"/>
          </a:xfrm>
          <a:prstGeom prst="rect">
            <a:avLst/>
          </a:prstGeom>
        </p:spPr>
      </p:pic>
      <p:pic>
        <p:nvPicPr>
          <p:cNvPr id="9" name="11111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tretch>
            <a:fillRect/>
          </a:stretch>
        </p:blipFill>
        <p:spPr>
          <a:xfrm>
            <a:off x="6012160" y="764704"/>
            <a:ext cx="304800" cy="304800"/>
          </a:xfrm>
          <a:prstGeom prst="rect">
            <a:avLst/>
          </a:prstGeom>
        </p:spPr>
      </p:pic>
      <p:pic>
        <p:nvPicPr>
          <p:cNvPr id="10" name="333333.wav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9" cstate="print"/>
          <a:stretch>
            <a:fillRect/>
          </a:stretch>
        </p:blipFill>
        <p:spPr>
          <a:xfrm>
            <a:off x="6084168" y="2492896"/>
            <a:ext cx="304800" cy="304800"/>
          </a:xfrm>
          <a:prstGeom prst="rect">
            <a:avLst/>
          </a:prstGeom>
        </p:spPr>
      </p:pic>
      <p:pic>
        <p:nvPicPr>
          <p:cNvPr id="11" name="444444.wav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0" cstate="print"/>
          <a:stretch>
            <a:fillRect/>
          </a:stretch>
        </p:blipFill>
        <p:spPr>
          <a:xfrm>
            <a:off x="6084168" y="3068960"/>
            <a:ext cx="304800" cy="304800"/>
          </a:xfrm>
          <a:prstGeom prst="rect">
            <a:avLst/>
          </a:prstGeom>
        </p:spPr>
      </p:pic>
      <p:pic>
        <p:nvPicPr>
          <p:cNvPr id="12" name="555555.wav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8" cstate="print"/>
          <a:stretch>
            <a:fillRect/>
          </a:stretch>
        </p:blipFill>
        <p:spPr>
          <a:xfrm>
            <a:off x="6084168" y="386104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59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356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238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230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255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21</Words>
  <Application>Microsoft Office PowerPoint</Application>
  <PresentationFormat>全屏显示(4:3)</PresentationFormat>
  <Paragraphs>5</Paragraphs>
  <Slides>1</Slides>
  <Notes>0</Notes>
  <HiddenSlides>0</HiddenSlides>
  <MMClips>5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静夜思 唐-李白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静夜思 唐-李白</dc:title>
  <dc:creator>Administrator</dc:creator>
  <cp:lastModifiedBy>Administrator</cp:lastModifiedBy>
  <cp:revision>1</cp:revision>
  <dcterms:created xsi:type="dcterms:W3CDTF">2019-05-07T13:52:01Z</dcterms:created>
  <dcterms:modified xsi:type="dcterms:W3CDTF">2019-05-07T13:59:17Z</dcterms:modified>
</cp:coreProperties>
</file>